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1"/>
  </p:notesMasterIdLst>
  <p:sldIdLst>
    <p:sldId id="256" r:id="rId2"/>
    <p:sldId id="257" r:id="rId3"/>
    <p:sldId id="258" r:id="rId4"/>
    <p:sldId id="269" r:id="rId5"/>
    <p:sldId id="271" r:id="rId6"/>
    <p:sldId id="268" r:id="rId7"/>
    <p:sldId id="262" r:id="rId8"/>
    <p:sldId id="263" r:id="rId9"/>
    <p:sldId id="264" r:id="rId10"/>
    <p:sldId id="272" r:id="rId11"/>
    <p:sldId id="273" r:id="rId12"/>
    <p:sldId id="261" r:id="rId13"/>
    <p:sldId id="276" r:id="rId14"/>
    <p:sldId id="274" r:id="rId15"/>
    <p:sldId id="275" r:id="rId16"/>
    <p:sldId id="265" r:id="rId17"/>
    <p:sldId id="266" r:id="rId18"/>
    <p:sldId id="26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Gratin" userId="3c235a96900428ab" providerId="LiveId" clId="{CB9524C8-94F3-4A9B-AB19-FC11614113E7}"/>
    <pc:docChg chg="undo custSel addSld delSld modSld sldOrd">
      <pc:chgData name="Thomas Gratin" userId="3c235a96900428ab" providerId="LiveId" clId="{CB9524C8-94F3-4A9B-AB19-FC11614113E7}" dt="2018-04-17T16:52:14.158" v="1008" actId="732"/>
      <pc:docMkLst>
        <pc:docMk/>
      </pc:docMkLst>
      <pc:sldChg chg="addSp delSp modSp">
        <pc:chgData name="Thomas Gratin" userId="3c235a96900428ab" providerId="LiveId" clId="{CB9524C8-94F3-4A9B-AB19-FC11614113E7}" dt="2018-04-17T14:31:59.571" v="16" actId="14100"/>
        <pc:sldMkLst>
          <pc:docMk/>
          <pc:sldMk cId="605538023" sldId="257"/>
        </pc:sldMkLst>
        <pc:spChg chg="mod">
          <ac:chgData name="Thomas Gratin" userId="3c235a96900428ab" providerId="LiveId" clId="{CB9524C8-94F3-4A9B-AB19-FC11614113E7}" dt="2018-04-17T14:31:59.571" v="16" actId="14100"/>
          <ac:spMkLst>
            <pc:docMk/>
            <pc:sldMk cId="605538023" sldId="257"/>
            <ac:spMk id="3" creationId="{BC4D4705-105A-4B9D-A82E-7839827FB618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605538023" sldId="257"/>
            <ac:spMk id="4" creationId="{62015F16-FECF-421B-9BF7-A6EF149E8DC5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605538023" sldId="257"/>
            <ac:spMk id="5" creationId="{2D41B30E-2CED-424F-9D31-36399A6241B0}"/>
          </ac:spMkLst>
        </pc:spChg>
      </pc:sldChg>
      <pc:sldChg chg="addSp delSp modSp">
        <pc:chgData name="Thomas Gratin" userId="3c235a96900428ab" providerId="LiveId" clId="{CB9524C8-94F3-4A9B-AB19-FC11614113E7}" dt="2018-04-17T14:33:31.828" v="22" actId="478"/>
        <pc:sldMkLst>
          <pc:docMk/>
          <pc:sldMk cId="2308843859" sldId="258"/>
        </pc:sldMkLst>
        <pc:spChg chg="add">
          <ac:chgData name="Thomas Gratin" userId="3c235a96900428ab" providerId="LiveId" clId="{CB9524C8-94F3-4A9B-AB19-FC11614113E7}" dt="2018-04-17T14:31:13.727" v="7" actId="478"/>
          <ac:spMkLst>
            <pc:docMk/>
            <pc:sldMk cId="2308843859" sldId="258"/>
            <ac:spMk id="4" creationId="{A3FF1339-DA92-467C-A579-1DBB97E63917}"/>
          </ac:spMkLst>
        </pc:spChg>
        <pc:spChg chg="del mod">
          <ac:chgData name="Thomas Gratin" userId="3c235a96900428ab" providerId="LiveId" clId="{CB9524C8-94F3-4A9B-AB19-FC11614113E7}" dt="2018-04-17T14:31:13.727" v="7" actId="478"/>
          <ac:spMkLst>
            <pc:docMk/>
            <pc:sldMk cId="2308843859" sldId="258"/>
            <ac:spMk id="7" creationId="{BCDBAF77-0434-4675-BBA6-4B5F7CAA61BA}"/>
          </ac:spMkLst>
        </pc:spChg>
        <pc:spChg chg="add del mod">
          <ac:chgData name="Thomas Gratin" userId="3c235a96900428ab" providerId="LiveId" clId="{CB9524C8-94F3-4A9B-AB19-FC11614113E7}" dt="2018-04-17T14:31:12.807" v="6" actId="767"/>
          <ac:spMkLst>
            <pc:docMk/>
            <pc:sldMk cId="2308843859" sldId="258"/>
            <ac:spMk id="8" creationId="{9CCAD218-67FF-4775-AE05-77155D8DFA39}"/>
          </ac:spMkLst>
        </pc:spChg>
        <pc:graphicFrameChg chg="add del mod modGraphic">
          <ac:chgData name="Thomas Gratin" userId="3c235a96900428ab" providerId="LiveId" clId="{CB9524C8-94F3-4A9B-AB19-FC11614113E7}" dt="2018-04-17T14:33:31.828" v="22" actId="478"/>
          <ac:graphicFrameMkLst>
            <pc:docMk/>
            <pc:sldMk cId="2308843859" sldId="258"/>
            <ac:graphicFrameMk id="10" creationId="{85338296-E06F-4E8F-AFDC-D8C2716E83CA}"/>
          </ac:graphicFrameMkLst>
        </pc:graphicFrameChg>
        <pc:picChg chg="mod">
          <ac:chgData name="Thomas Gratin" userId="3c235a96900428ab" providerId="LiveId" clId="{CB9524C8-94F3-4A9B-AB19-FC11614113E7}" dt="2018-04-17T14:31:42.372" v="15" actId="1076"/>
          <ac:picMkLst>
            <pc:docMk/>
            <pc:sldMk cId="2308843859" sldId="258"/>
            <ac:picMk id="6" creationId="{25EEA6BA-D3F1-43FB-A97B-7893A4A48140}"/>
          </ac:picMkLst>
        </pc:picChg>
      </pc:sldChg>
      <pc:sldChg chg="addSp delSp modSp">
        <pc:chgData name="Thomas Gratin" userId="3c235a96900428ab" providerId="LiveId" clId="{CB9524C8-94F3-4A9B-AB19-FC11614113E7}" dt="2018-04-17T16:40:03.597" v="878" actId="1076"/>
        <pc:sldMkLst>
          <pc:docMk/>
          <pc:sldMk cId="2758816539" sldId="261"/>
        </pc:sldMkLst>
        <pc:spChg chg="del">
          <ac:chgData name="Thomas Gratin" userId="3c235a96900428ab" providerId="LiveId" clId="{CB9524C8-94F3-4A9B-AB19-FC11614113E7}" dt="2018-04-17T16:27:10.619" v="661" actId="478"/>
          <ac:spMkLst>
            <pc:docMk/>
            <pc:sldMk cId="2758816539" sldId="261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2758816539" sldId="261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2758816539" sldId="261"/>
            <ac:spMk id="6" creationId="{16B39B44-9535-4755-AAC1-5FC82717B28C}"/>
          </ac:spMkLst>
        </pc:spChg>
        <pc:picChg chg="add del mod modCrop">
          <ac:chgData name="Thomas Gratin" userId="3c235a96900428ab" providerId="LiveId" clId="{CB9524C8-94F3-4A9B-AB19-FC11614113E7}" dt="2018-04-17T16:29:20.717" v="709" actId="478"/>
          <ac:picMkLst>
            <pc:docMk/>
            <pc:sldMk cId="2758816539" sldId="261"/>
            <ac:picMk id="6" creationId="{C0DE12F0-547E-475E-868F-E7D35B098335}"/>
          </ac:picMkLst>
        </pc:picChg>
        <pc:picChg chg="add del">
          <ac:chgData name="Thomas Gratin" userId="3c235a96900428ab" providerId="LiveId" clId="{CB9524C8-94F3-4A9B-AB19-FC11614113E7}" dt="2018-04-17T16:27:45.360" v="667" actId="478"/>
          <ac:picMkLst>
            <pc:docMk/>
            <pc:sldMk cId="2758816539" sldId="261"/>
            <ac:picMk id="7" creationId="{7119F4A7-40C4-4398-8C11-42838BAA25E2}"/>
          </ac:picMkLst>
        </pc:picChg>
        <pc:picChg chg="add mod">
          <ac:chgData name="Thomas Gratin" userId="3c235a96900428ab" providerId="LiveId" clId="{CB9524C8-94F3-4A9B-AB19-FC11614113E7}" dt="2018-04-17T16:39:52.592" v="874" actId="1076"/>
          <ac:picMkLst>
            <pc:docMk/>
            <pc:sldMk cId="2758816539" sldId="261"/>
            <ac:picMk id="8" creationId="{4AA97C6B-7858-4DE0-82E9-030534EEE925}"/>
          </ac:picMkLst>
        </pc:picChg>
        <pc:picChg chg="add mod">
          <ac:chgData name="Thomas Gratin" userId="3c235a96900428ab" providerId="LiveId" clId="{CB9524C8-94F3-4A9B-AB19-FC11614113E7}" dt="2018-04-17T16:39:44.718" v="872" actId="1076"/>
          <ac:picMkLst>
            <pc:docMk/>
            <pc:sldMk cId="2758816539" sldId="261"/>
            <ac:picMk id="9" creationId="{497FE71D-404A-4FB7-9BEA-841ECFEF8A94}"/>
          </ac:picMkLst>
        </pc:picChg>
        <pc:picChg chg="add mod">
          <ac:chgData name="Thomas Gratin" userId="3c235a96900428ab" providerId="LiveId" clId="{CB9524C8-94F3-4A9B-AB19-FC11614113E7}" dt="2018-04-17T16:40:03.597" v="878" actId="1076"/>
          <ac:picMkLst>
            <pc:docMk/>
            <pc:sldMk cId="2758816539" sldId="261"/>
            <ac:picMk id="10" creationId="{255A637A-9E39-4F48-8F23-F3F00D57C496}"/>
          </ac:picMkLst>
        </pc:picChg>
      </pc:sldChg>
      <pc:sldChg chg="addSp delSp modSp">
        <pc:chgData name="Thomas Gratin" userId="3c235a96900428ab" providerId="LiveId" clId="{CB9524C8-94F3-4A9B-AB19-FC11614113E7}" dt="2018-04-17T16:21:27.715" v="594" actId="1076"/>
        <pc:sldMkLst>
          <pc:docMk/>
          <pc:sldMk cId="2598607363" sldId="262"/>
        </pc:sldMkLst>
        <pc:spChg chg="del">
          <ac:chgData name="Thomas Gratin" userId="3c235a96900428ab" providerId="LiveId" clId="{CB9524C8-94F3-4A9B-AB19-FC11614113E7}" dt="2018-04-17T16:21:19.279" v="590" actId="478"/>
          <ac:spMkLst>
            <pc:docMk/>
            <pc:sldMk cId="2598607363" sldId="262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2598607363" sldId="262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2598607363" sldId="262"/>
            <ac:spMk id="6" creationId="{6F4E16F2-423C-47E2-AD7A-D83767A3AE6E}"/>
          </ac:spMkLst>
        </pc:spChg>
        <pc:picChg chg="add mod">
          <ac:chgData name="Thomas Gratin" userId="3c235a96900428ab" providerId="LiveId" clId="{CB9524C8-94F3-4A9B-AB19-FC11614113E7}" dt="2018-04-17T16:21:27.715" v="594" actId="1076"/>
          <ac:picMkLst>
            <pc:docMk/>
            <pc:sldMk cId="2598607363" sldId="262"/>
            <ac:picMk id="7" creationId="{D925A5BF-C0D9-45BB-8D54-F28227389F18}"/>
          </ac:picMkLst>
        </pc:picChg>
      </pc:sldChg>
      <pc:sldChg chg="addSp delSp modSp">
        <pc:chgData name="Thomas Gratin" userId="3c235a96900428ab" providerId="LiveId" clId="{CB9524C8-94F3-4A9B-AB19-FC11614113E7}" dt="2018-04-17T16:26:00.451" v="652" actId="1076"/>
        <pc:sldMkLst>
          <pc:docMk/>
          <pc:sldMk cId="3467826797" sldId="263"/>
        </pc:sldMkLst>
        <pc:spChg chg="del">
          <ac:chgData name="Thomas Gratin" userId="3c235a96900428ab" providerId="LiveId" clId="{CB9524C8-94F3-4A9B-AB19-FC11614113E7}" dt="2018-04-17T16:25:42.899" v="648" actId="478"/>
          <ac:spMkLst>
            <pc:docMk/>
            <pc:sldMk cId="3467826797" sldId="263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3467826797" sldId="263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3467826797" sldId="263"/>
            <ac:spMk id="6" creationId="{43B21B71-181E-405F-861B-429815189B3A}"/>
          </ac:spMkLst>
        </pc:spChg>
        <pc:picChg chg="add mod">
          <ac:chgData name="Thomas Gratin" userId="3c235a96900428ab" providerId="LiveId" clId="{CB9524C8-94F3-4A9B-AB19-FC11614113E7}" dt="2018-04-17T16:26:00.451" v="652" actId="1076"/>
          <ac:picMkLst>
            <pc:docMk/>
            <pc:sldMk cId="3467826797" sldId="263"/>
            <ac:picMk id="7" creationId="{58578A5F-F053-484B-BD6A-C1EE3B341D3B}"/>
          </ac:picMkLst>
        </pc:picChg>
      </pc:sldChg>
      <pc:sldChg chg="addSp delSp modSp">
        <pc:chgData name="Thomas Gratin" userId="3c235a96900428ab" providerId="LiveId" clId="{CB9524C8-94F3-4A9B-AB19-FC11614113E7}" dt="2018-04-17T16:31:38.847" v="804" actId="14100"/>
        <pc:sldMkLst>
          <pc:docMk/>
          <pc:sldMk cId="2113511142" sldId="264"/>
        </pc:sldMkLst>
        <pc:spChg chg="del">
          <ac:chgData name="Thomas Gratin" userId="3c235a96900428ab" providerId="LiveId" clId="{CB9524C8-94F3-4A9B-AB19-FC11614113E7}" dt="2018-04-17T16:22:25.781" v="595" actId="478"/>
          <ac:spMkLst>
            <pc:docMk/>
            <pc:sldMk cId="2113511142" sldId="264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2113511142" sldId="264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2113511142" sldId="264"/>
            <ac:spMk id="6" creationId="{582E3E80-028F-4B2F-AA74-8FC44E514185}"/>
          </ac:spMkLst>
        </pc:spChg>
        <pc:spChg chg="add mod">
          <ac:chgData name="Thomas Gratin" userId="3c235a96900428ab" providerId="LiveId" clId="{CB9524C8-94F3-4A9B-AB19-FC11614113E7}" dt="2018-04-17T16:23:03.593" v="622" actId="20577"/>
          <ac:spMkLst>
            <pc:docMk/>
            <pc:sldMk cId="2113511142" sldId="264"/>
            <ac:spMk id="10" creationId="{FB5E3004-EBD1-4101-9AF2-8E84353B7D25}"/>
          </ac:spMkLst>
        </pc:spChg>
        <pc:spChg chg="add mod">
          <ac:chgData name="Thomas Gratin" userId="3c235a96900428ab" providerId="LiveId" clId="{CB9524C8-94F3-4A9B-AB19-FC11614113E7}" dt="2018-04-17T16:23:19.057" v="626" actId="27636"/>
          <ac:spMkLst>
            <pc:docMk/>
            <pc:sldMk cId="2113511142" sldId="264"/>
            <ac:spMk id="11" creationId="{55C19E16-389F-4F8C-A5FF-A843EACA5ACE}"/>
          </ac:spMkLst>
        </pc:spChg>
        <pc:spChg chg="add mod">
          <ac:chgData name="Thomas Gratin" userId="3c235a96900428ab" providerId="LiveId" clId="{CB9524C8-94F3-4A9B-AB19-FC11614113E7}" dt="2018-04-17T16:23:42.439" v="636" actId="20577"/>
          <ac:spMkLst>
            <pc:docMk/>
            <pc:sldMk cId="2113511142" sldId="264"/>
            <ac:spMk id="12" creationId="{53C0E57D-0832-40E0-A3E9-8DDC2A19E8D5}"/>
          </ac:spMkLst>
        </pc:spChg>
        <pc:picChg chg="add mod">
          <ac:chgData name="Thomas Gratin" userId="3c235a96900428ab" providerId="LiveId" clId="{CB9524C8-94F3-4A9B-AB19-FC11614113E7}" dt="2018-04-17T16:24:21.388" v="647" actId="1076"/>
          <ac:picMkLst>
            <pc:docMk/>
            <pc:sldMk cId="2113511142" sldId="264"/>
            <ac:picMk id="7" creationId="{88AA5245-AB83-41FA-9F25-E7B4DABC8B94}"/>
          </ac:picMkLst>
        </pc:picChg>
        <pc:picChg chg="add mod modCrop">
          <ac:chgData name="Thomas Gratin" userId="3c235a96900428ab" providerId="LiveId" clId="{CB9524C8-94F3-4A9B-AB19-FC11614113E7}" dt="2018-04-17T16:31:38.847" v="804" actId="14100"/>
          <ac:picMkLst>
            <pc:docMk/>
            <pc:sldMk cId="2113511142" sldId="264"/>
            <ac:picMk id="9" creationId="{B51799A4-34CD-4C4E-A302-D2CC3EDBC924}"/>
          </ac:picMkLst>
        </pc:picChg>
      </pc:sldChg>
      <pc:sldChg chg="addSp delSp modSp">
        <pc:chgData name="Thomas Gratin" userId="3c235a96900428ab" providerId="LiveId" clId="{CB9524C8-94F3-4A9B-AB19-FC11614113E7}" dt="2018-04-17T16:46:45.007" v="955" actId="1076"/>
        <pc:sldMkLst>
          <pc:docMk/>
          <pc:sldMk cId="2134902709" sldId="265"/>
        </pc:sldMkLst>
        <pc:spChg chg="del">
          <ac:chgData name="Thomas Gratin" userId="3c235a96900428ab" providerId="LiveId" clId="{CB9524C8-94F3-4A9B-AB19-FC11614113E7}" dt="2018-04-17T16:34:23.757" v="815" actId="478"/>
          <ac:spMkLst>
            <pc:docMk/>
            <pc:sldMk cId="2134902709" sldId="265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2134902709" sldId="265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2134902709" sldId="265"/>
            <ac:spMk id="6" creationId="{B5FB79AF-C060-4C5A-9502-7A19D059BCD2}"/>
          </ac:spMkLst>
        </pc:spChg>
        <pc:picChg chg="add del mod">
          <ac:chgData name="Thomas Gratin" userId="3c235a96900428ab" providerId="LiveId" clId="{CB9524C8-94F3-4A9B-AB19-FC11614113E7}" dt="2018-04-17T16:34:48.307" v="825"/>
          <ac:picMkLst>
            <pc:docMk/>
            <pc:sldMk cId="2134902709" sldId="265"/>
            <ac:picMk id="7" creationId="{EDA7D836-5EC1-42F7-BC74-0D6235CC5D13}"/>
          </ac:picMkLst>
        </pc:picChg>
        <pc:picChg chg="add del mod">
          <ac:chgData name="Thomas Gratin" userId="3c235a96900428ab" providerId="LiveId" clId="{CB9524C8-94F3-4A9B-AB19-FC11614113E7}" dt="2018-04-17T16:34:48.307" v="825"/>
          <ac:picMkLst>
            <pc:docMk/>
            <pc:sldMk cId="2134902709" sldId="265"/>
            <ac:picMk id="9" creationId="{06652353-7854-4DFA-B9C2-F75D74A61278}"/>
          </ac:picMkLst>
        </pc:picChg>
        <pc:picChg chg="add del mod">
          <ac:chgData name="Thomas Gratin" userId="3c235a96900428ab" providerId="LiveId" clId="{CB9524C8-94F3-4A9B-AB19-FC11614113E7}" dt="2018-04-17T16:46:17.114" v="946"/>
          <ac:picMkLst>
            <pc:docMk/>
            <pc:sldMk cId="2134902709" sldId="265"/>
            <ac:picMk id="11" creationId="{9C4DE99C-A5E1-4C52-924F-9D14FD4BD6D3}"/>
          </ac:picMkLst>
        </pc:picChg>
        <pc:picChg chg="add mod">
          <ac:chgData name="Thomas Gratin" userId="3c235a96900428ab" providerId="LiveId" clId="{CB9524C8-94F3-4A9B-AB19-FC11614113E7}" dt="2018-04-17T16:46:37.909" v="952" actId="1076"/>
          <ac:picMkLst>
            <pc:docMk/>
            <pc:sldMk cId="2134902709" sldId="265"/>
            <ac:picMk id="13" creationId="{2110F9DE-63ED-4CB1-99B8-76D148773D4D}"/>
          </ac:picMkLst>
        </pc:picChg>
        <pc:picChg chg="add mod">
          <ac:chgData name="Thomas Gratin" userId="3c235a96900428ab" providerId="LiveId" clId="{CB9524C8-94F3-4A9B-AB19-FC11614113E7}" dt="2018-04-17T16:46:45.007" v="955" actId="1076"/>
          <ac:picMkLst>
            <pc:docMk/>
            <pc:sldMk cId="2134902709" sldId="265"/>
            <ac:picMk id="15" creationId="{A369E3A4-FF03-4049-9FB5-E82514BF8C15}"/>
          </ac:picMkLst>
        </pc:picChg>
      </pc:sldChg>
      <pc:sldChg chg="addSp delSp modSp">
        <pc:chgData name="Thomas Gratin" userId="3c235a96900428ab" providerId="LiveId" clId="{CB9524C8-94F3-4A9B-AB19-FC11614113E7}" dt="2018-04-17T16:47:44.006" v="965" actId="1076"/>
        <pc:sldMkLst>
          <pc:docMk/>
          <pc:sldMk cId="3398629874" sldId="266"/>
        </pc:sldMkLst>
        <pc:spChg chg="del">
          <ac:chgData name="Thomas Gratin" userId="3c235a96900428ab" providerId="LiveId" clId="{CB9524C8-94F3-4A9B-AB19-FC11614113E7}" dt="2018-04-17T16:47:17.455" v="956" actId="478"/>
          <ac:spMkLst>
            <pc:docMk/>
            <pc:sldMk cId="3398629874" sldId="266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3398629874" sldId="266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3398629874" sldId="266"/>
            <ac:spMk id="6" creationId="{51A55A0F-9581-48F6-A9A8-24D842A41C4F}"/>
          </ac:spMkLst>
        </pc:spChg>
        <pc:picChg chg="add mod">
          <ac:chgData name="Thomas Gratin" userId="3c235a96900428ab" providerId="LiveId" clId="{CB9524C8-94F3-4A9B-AB19-FC11614113E7}" dt="2018-04-17T16:47:44.006" v="965" actId="1076"/>
          <ac:picMkLst>
            <pc:docMk/>
            <pc:sldMk cId="3398629874" sldId="266"/>
            <ac:picMk id="7" creationId="{C592F67A-F81F-461D-8851-1CF0A72F2EDC}"/>
          </ac:picMkLst>
        </pc:picChg>
        <pc:picChg chg="add del mod">
          <ac:chgData name="Thomas Gratin" userId="3c235a96900428ab" providerId="LiveId" clId="{CB9524C8-94F3-4A9B-AB19-FC11614113E7}" dt="2018-04-17T16:47:28.654" v="961"/>
          <ac:picMkLst>
            <pc:docMk/>
            <pc:sldMk cId="3398629874" sldId="266"/>
            <ac:picMk id="9" creationId="{EF1E1684-5446-4A8D-8988-44771A0A4C85}"/>
          </ac:picMkLst>
        </pc:picChg>
        <pc:picChg chg="add del mod">
          <ac:chgData name="Thomas Gratin" userId="3c235a96900428ab" providerId="LiveId" clId="{CB9524C8-94F3-4A9B-AB19-FC11614113E7}" dt="2018-04-17T16:47:28.654" v="961"/>
          <ac:picMkLst>
            <pc:docMk/>
            <pc:sldMk cId="3398629874" sldId="266"/>
            <ac:picMk id="11" creationId="{C1F703D4-C710-4DC4-9CA4-BACED57A0D40}"/>
          </ac:picMkLst>
        </pc:picChg>
      </pc:sldChg>
      <pc:sldChg chg="addSp delSp modSp">
        <pc:chgData name="Thomas Gratin" userId="3c235a96900428ab" providerId="LiveId" clId="{CB9524C8-94F3-4A9B-AB19-FC11614113E7}" dt="2018-04-17T16:52:14.158" v="1008" actId="732"/>
        <pc:sldMkLst>
          <pc:docMk/>
          <pc:sldMk cId="2109289315" sldId="267"/>
        </pc:sldMkLst>
        <pc:spChg chg="del">
          <ac:chgData name="Thomas Gratin" userId="3c235a96900428ab" providerId="LiveId" clId="{CB9524C8-94F3-4A9B-AB19-FC11614113E7}" dt="2018-04-17T16:47:33.677" v="963" actId="478"/>
          <ac:spMkLst>
            <pc:docMk/>
            <pc:sldMk cId="2109289315" sldId="267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2109289315" sldId="267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2109289315" sldId="267"/>
            <ac:spMk id="6" creationId="{38582561-986C-4B19-891B-8FD7FE1FC4CA}"/>
          </ac:spMkLst>
        </pc:spChg>
        <pc:picChg chg="add mod modCrop">
          <ac:chgData name="Thomas Gratin" userId="3c235a96900428ab" providerId="LiveId" clId="{CB9524C8-94F3-4A9B-AB19-FC11614113E7}" dt="2018-04-17T16:52:14.158" v="1008" actId="732"/>
          <ac:picMkLst>
            <pc:docMk/>
            <pc:sldMk cId="2109289315" sldId="267"/>
            <ac:picMk id="6" creationId="{9B1ED1DF-3B11-4F19-8FC7-BD82C1120713}"/>
          </ac:picMkLst>
        </pc:picChg>
        <pc:picChg chg="add mod modCrop">
          <ac:chgData name="Thomas Gratin" userId="3c235a96900428ab" providerId="LiveId" clId="{CB9524C8-94F3-4A9B-AB19-FC11614113E7}" dt="2018-04-17T16:51:53.946" v="1005" actId="732"/>
          <ac:picMkLst>
            <pc:docMk/>
            <pc:sldMk cId="2109289315" sldId="267"/>
            <ac:picMk id="7" creationId="{E9617781-986A-4A0E-A9E8-0DE8A62ACFA0}"/>
          </ac:picMkLst>
        </pc:picChg>
      </pc:sldChg>
      <pc:sldChg chg="addSp delSp modSp">
        <pc:chgData name="Thomas Gratin" userId="3c235a96900428ab" providerId="LiveId" clId="{CB9524C8-94F3-4A9B-AB19-FC11614113E7}" dt="2018-04-17T15:07:57.520" v="284" actId="1076"/>
        <pc:sldMkLst>
          <pc:docMk/>
          <pc:sldMk cId="225910949" sldId="268"/>
        </pc:sldMkLst>
        <pc:spChg chg="del mod">
          <ac:chgData name="Thomas Gratin" userId="3c235a96900428ab" providerId="LiveId" clId="{CB9524C8-94F3-4A9B-AB19-FC11614113E7}" dt="2018-04-17T14:43:22.613" v="46" actId="478"/>
          <ac:spMkLst>
            <pc:docMk/>
            <pc:sldMk cId="225910949" sldId="268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076"/>
          <ac:spMkLst>
            <pc:docMk/>
            <pc:sldMk cId="225910949" sldId="268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076"/>
          <ac:spMkLst>
            <pc:docMk/>
            <pc:sldMk cId="225910949" sldId="268"/>
            <ac:spMk id="6" creationId="{DEE2C342-B474-4B8F-B2BC-155B8DF63BDF}"/>
          </ac:spMkLst>
        </pc:spChg>
        <pc:graphicFrameChg chg="mod modGraphic">
          <ac:chgData name="Thomas Gratin" userId="3c235a96900428ab" providerId="LiveId" clId="{CB9524C8-94F3-4A9B-AB19-FC11614113E7}" dt="2018-04-17T15:07:57.520" v="284" actId="1076"/>
          <ac:graphicFrameMkLst>
            <pc:docMk/>
            <pc:sldMk cId="225910949" sldId="268"/>
            <ac:graphicFrameMk id="7" creationId="{A47BA21C-7BBD-4DC5-ADCD-5D4C8DF2CF35}"/>
          </ac:graphicFrameMkLst>
        </pc:graphicFrameChg>
      </pc:sldChg>
      <pc:sldChg chg="addSp delSp modSp">
        <pc:chgData name="Thomas Gratin" userId="3c235a96900428ab" providerId="LiveId" clId="{CB9524C8-94F3-4A9B-AB19-FC11614113E7}" dt="2018-04-17T16:20:28.112" v="589"/>
        <pc:sldMkLst>
          <pc:docMk/>
          <pc:sldMk cId="3918789805" sldId="269"/>
        </pc:sldMkLst>
        <pc:spChg chg="mod">
          <ac:chgData name="Thomas Gratin" userId="3c235a96900428ab" providerId="LiveId" clId="{CB9524C8-94F3-4A9B-AB19-FC11614113E7}" dt="2018-04-17T16:20:28.112" v="589"/>
          <ac:spMkLst>
            <pc:docMk/>
            <pc:sldMk cId="3918789805" sldId="269"/>
            <ac:spMk id="3" creationId="{A230B97C-5582-402A-81FA-D7E133BCD564}"/>
          </ac:spMkLst>
        </pc:spChg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3918789805" sldId="269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3918789805" sldId="269"/>
            <ac:spMk id="6" creationId="{388F4E78-AA62-4621-BB47-727FD50972B9}"/>
          </ac:spMkLst>
        </pc:spChg>
        <pc:picChg chg="add del mod">
          <ac:chgData name="Thomas Gratin" userId="3c235a96900428ab" providerId="LiveId" clId="{CB9524C8-94F3-4A9B-AB19-FC11614113E7}" dt="2018-04-17T16:18:06.181" v="559" actId="1076"/>
          <ac:picMkLst>
            <pc:docMk/>
            <pc:sldMk cId="3918789805" sldId="269"/>
            <ac:picMk id="8" creationId="{AC3F5FB1-FA47-4C69-B855-2B59958EE14A}"/>
          </ac:picMkLst>
        </pc:picChg>
        <pc:picChg chg="add mod">
          <ac:chgData name="Thomas Gratin" userId="3c235a96900428ab" providerId="LiveId" clId="{CB9524C8-94F3-4A9B-AB19-FC11614113E7}" dt="2018-04-17T16:19:29.395" v="586" actId="1076"/>
          <ac:picMkLst>
            <pc:docMk/>
            <pc:sldMk cId="3918789805" sldId="269"/>
            <ac:picMk id="10" creationId="{3A7455E8-4EA6-4857-8A4E-20DD434355A2}"/>
          </ac:picMkLst>
        </pc:picChg>
        <pc:picChg chg="add mod">
          <ac:chgData name="Thomas Gratin" userId="3c235a96900428ab" providerId="LiveId" clId="{CB9524C8-94F3-4A9B-AB19-FC11614113E7}" dt="2018-04-17T16:17:03.077" v="533" actId="1076"/>
          <ac:picMkLst>
            <pc:docMk/>
            <pc:sldMk cId="3918789805" sldId="269"/>
            <ac:picMk id="12" creationId="{090F2B3A-5DAF-4635-B09D-2DA9105D4D25}"/>
          </ac:picMkLst>
        </pc:picChg>
        <pc:picChg chg="add mod">
          <ac:chgData name="Thomas Gratin" userId="3c235a96900428ab" providerId="LiveId" clId="{CB9524C8-94F3-4A9B-AB19-FC11614113E7}" dt="2018-04-17T16:19:34.112" v="587" actId="14100"/>
          <ac:picMkLst>
            <pc:docMk/>
            <pc:sldMk cId="3918789805" sldId="269"/>
            <ac:picMk id="14" creationId="{27406DBC-F4CE-4085-9847-BDDDEB0F6EB9}"/>
          </ac:picMkLst>
        </pc:picChg>
        <pc:picChg chg="add mod">
          <ac:chgData name="Thomas Gratin" userId="3c235a96900428ab" providerId="LiveId" clId="{CB9524C8-94F3-4A9B-AB19-FC11614113E7}" dt="2018-04-17T16:17:05.919" v="534" actId="1076"/>
          <ac:picMkLst>
            <pc:docMk/>
            <pc:sldMk cId="3918789805" sldId="269"/>
            <ac:picMk id="16" creationId="{A3B374D1-0F1A-448D-BDA9-8DC526990B45}"/>
          </ac:picMkLst>
        </pc:picChg>
        <pc:picChg chg="add mod">
          <ac:chgData name="Thomas Gratin" userId="3c235a96900428ab" providerId="LiveId" clId="{CB9524C8-94F3-4A9B-AB19-FC11614113E7}" dt="2018-04-17T16:19:12.864" v="582" actId="1076"/>
          <ac:picMkLst>
            <pc:docMk/>
            <pc:sldMk cId="3918789805" sldId="269"/>
            <ac:picMk id="18" creationId="{0D0160D6-8947-40BA-A885-9F89B9552A96}"/>
          </ac:picMkLst>
        </pc:picChg>
        <pc:picChg chg="add mod">
          <ac:chgData name="Thomas Gratin" userId="3c235a96900428ab" providerId="LiveId" clId="{CB9524C8-94F3-4A9B-AB19-FC11614113E7}" dt="2018-04-17T16:19:22.281" v="584" actId="14100"/>
          <ac:picMkLst>
            <pc:docMk/>
            <pc:sldMk cId="3918789805" sldId="269"/>
            <ac:picMk id="20" creationId="{FAE7E603-EBC9-4FEF-A7F7-411A1DE075EA}"/>
          </ac:picMkLst>
        </pc:picChg>
        <pc:picChg chg="add mod">
          <ac:chgData name="Thomas Gratin" userId="3c235a96900428ab" providerId="LiveId" clId="{CB9524C8-94F3-4A9B-AB19-FC11614113E7}" dt="2018-04-17T16:19:09.099" v="580" actId="1076"/>
          <ac:picMkLst>
            <pc:docMk/>
            <pc:sldMk cId="3918789805" sldId="269"/>
            <ac:picMk id="22" creationId="{30E50E90-769C-4665-B3DE-3F584AD8DAFA}"/>
          </ac:picMkLst>
        </pc:picChg>
      </pc:sldChg>
      <pc:sldChg chg="addSp delSp">
        <pc:chgData name="Thomas Gratin" userId="3c235a96900428ab" providerId="LiveId" clId="{CB9524C8-94F3-4A9B-AB19-FC11614113E7}" dt="2018-04-17T14:31:13.727" v="7" actId="14100"/>
        <pc:sldMkLst>
          <pc:docMk/>
          <pc:sldMk cId="3605429381" sldId="270"/>
        </pc:sldMkLst>
        <pc:spChg chg="add">
          <ac:chgData name="Thomas Gratin" userId="3c235a96900428ab" providerId="LiveId" clId="{CB9524C8-94F3-4A9B-AB19-FC11614113E7}" dt="2018-04-17T14:31:13.727" v="7" actId="14100"/>
          <ac:spMkLst>
            <pc:docMk/>
            <pc:sldMk cId="3605429381" sldId="270"/>
            <ac:spMk id="4" creationId="{4B1DA93B-10CF-4BC0-A225-95D213CE93D1}"/>
          </ac:spMkLst>
        </pc:spChg>
        <pc:spChg chg="del">
          <ac:chgData name="Thomas Gratin" userId="3c235a96900428ab" providerId="LiveId" clId="{CB9524C8-94F3-4A9B-AB19-FC11614113E7}" dt="2018-04-17T14:31:13.727" v="7" actId="14100"/>
          <ac:spMkLst>
            <pc:docMk/>
            <pc:sldMk cId="3605429381" sldId="270"/>
            <ac:spMk id="6" creationId="{6DE87895-A054-4549-8E00-65C74408E958}"/>
          </ac:spMkLst>
        </pc:spChg>
      </pc:sldChg>
      <pc:sldChg chg="addSp delSp modSp add">
        <pc:chgData name="Thomas Gratin" userId="3c235a96900428ab" providerId="LiveId" clId="{CB9524C8-94F3-4A9B-AB19-FC11614113E7}" dt="2018-04-17T16:06:53.251" v="390" actId="404"/>
        <pc:sldMkLst>
          <pc:docMk/>
          <pc:sldMk cId="4238637711" sldId="271"/>
        </pc:sldMkLst>
        <pc:spChg chg="mod">
          <ac:chgData name="Thomas Gratin" userId="3c235a96900428ab" providerId="LiveId" clId="{CB9524C8-94F3-4A9B-AB19-FC11614113E7}" dt="2018-04-17T16:03:36.008" v="337" actId="1076"/>
          <ac:spMkLst>
            <pc:docMk/>
            <pc:sldMk cId="4238637711" sldId="271"/>
            <ac:spMk id="3" creationId="{A230B97C-5582-402A-81FA-D7E133BCD564}"/>
          </ac:spMkLst>
        </pc:spChg>
        <pc:spChg chg="add mod">
          <ac:chgData name="Thomas Gratin" userId="3c235a96900428ab" providerId="LiveId" clId="{CB9524C8-94F3-4A9B-AB19-FC11614113E7}" dt="2018-04-17T16:06:53.251" v="390" actId="404"/>
          <ac:spMkLst>
            <pc:docMk/>
            <pc:sldMk cId="4238637711" sldId="271"/>
            <ac:spMk id="11" creationId="{D10B3A1B-0B47-41B9-90B0-954F25AE0BED}"/>
          </ac:spMkLst>
        </pc:spChg>
        <pc:spChg chg="add mod">
          <ac:chgData name="Thomas Gratin" userId="3c235a96900428ab" providerId="LiveId" clId="{CB9524C8-94F3-4A9B-AB19-FC11614113E7}" dt="2018-04-17T16:06:46.435" v="389" actId="404"/>
          <ac:spMkLst>
            <pc:docMk/>
            <pc:sldMk cId="4238637711" sldId="271"/>
            <ac:spMk id="12" creationId="{2F4D8705-F9CF-4BCA-8C0C-32F741A86195}"/>
          </ac:spMkLst>
        </pc:spChg>
        <pc:picChg chg="add mod">
          <ac:chgData name="Thomas Gratin" userId="3c235a96900428ab" providerId="LiveId" clId="{CB9524C8-94F3-4A9B-AB19-FC11614113E7}" dt="2018-04-17T16:06:18.606" v="371" actId="14100"/>
          <ac:picMkLst>
            <pc:docMk/>
            <pc:sldMk cId="4238637711" sldId="271"/>
            <ac:picMk id="7" creationId="{5894B465-4108-4DF9-94A7-00CE5E3F4579}"/>
          </ac:picMkLst>
        </pc:picChg>
        <pc:picChg chg="del">
          <ac:chgData name="Thomas Gratin" userId="3c235a96900428ab" providerId="LiveId" clId="{CB9524C8-94F3-4A9B-AB19-FC11614113E7}" dt="2018-04-17T16:03:02.267" v="305" actId="478"/>
          <ac:picMkLst>
            <pc:docMk/>
            <pc:sldMk cId="4238637711" sldId="271"/>
            <ac:picMk id="8" creationId="{AC3F5FB1-FA47-4C69-B855-2B59958EE14A}"/>
          </ac:picMkLst>
        </pc:picChg>
        <pc:picChg chg="add mod">
          <ac:chgData name="Thomas Gratin" userId="3c235a96900428ab" providerId="LiveId" clId="{CB9524C8-94F3-4A9B-AB19-FC11614113E7}" dt="2018-04-17T16:04:36.672" v="352" actId="404"/>
          <ac:picMkLst>
            <pc:docMk/>
            <pc:sldMk cId="4238637711" sldId="271"/>
            <ac:picMk id="10" creationId="{9C01B598-F946-4BD6-A42E-5E3D3AD0015E}"/>
          </ac:picMkLst>
        </pc:picChg>
      </pc:sldChg>
      <pc:sldChg chg="addSp delSp modSp add">
        <pc:chgData name="Thomas Gratin" userId="3c235a96900428ab" providerId="LiveId" clId="{CB9524C8-94F3-4A9B-AB19-FC11614113E7}" dt="2018-04-17T16:29:15.046" v="708" actId="20577"/>
        <pc:sldMkLst>
          <pc:docMk/>
          <pc:sldMk cId="2293593345" sldId="272"/>
        </pc:sldMkLst>
        <pc:spChg chg="mod">
          <ac:chgData name="Thomas Gratin" userId="3c235a96900428ab" providerId="LiveId" clId="{CB9524C8-94F3-4A9B-AB19-FC11614113E7}" dt="2018-04-17T16:29:15.046" v="708" actId="20577"/>
          <ac:spMkLst>
            <pc:docMk/>
            <pc:sldMk cId="2293593345" sldId="272"/>
            <ac:spMk id="10" creationId="{FB5E3004-EBD1-4101-9AF2-8E84353B7D25}"/>
          </ac:spMkLst>
        </pc:spChg>
        <pc:spChg chg="del">
          <ac:chgData name="Thomas Gratin" userId="3c235a96900428ab" providerId="LiveId" clId="{CB9524C8-94F3-4A9B-AB19-FC11614113E7}" dt="2018-04-17T16:26:57.497" v="657" actId="478"/>
          <ac:spMkLst>
            <pc:docMk/>
            <pc:sldMk cId="2293593345" sldId="272"/>
            <ac:spMk id="11" creationId="{55C19E16-389F-4F8C-A5FF-A843EACA5ACE}"/>
          </ac:spMkLst>
        </pc:spChg>
        <pc:spChg chg="del">
          <ac:chgData name="Thomas Gratin" userId="3c235a96900428ab" providerId="LiveId" clId="{CB9524C8-94F3-4A9B-AB19-FC11614113E7}" dt="2018-04-17T16:26:54.192" v="656" actId="478"/>
          <ac:spMkLst>
            <pc:docMk/>
            <pc:sldMk cId="2293593345" sldId="272"/>
            <ac:spMk id="12" creationId="{53C0E57D-0832-40E0-A3E9-8DDC2A19E8D5}"/>
          </ac:spMkLst>
        </pc:spChg>
        <pc:picChg chg="add mod modCrop">
          <ac:chgData name="Thomas Gratin" userId="3c235a96900428ab" providerId="LiveId" clId="{CB9524C8-94F3-4A9B-AB19-FC11614113E7}" dt="2018-04-17T16:29:00.746" v="677" actId="1076"/>
          <ac:picMkLst>
            <pc:docMk/>
            <pc:sldMk cId="2293593345" sldId="272"/>
            <ac:picMk id="3" creationId="{1940CE19-78B5-434F-818F-FA5E9CF5F65C}"/>
          </ac:picMkLst>
        </pc:picChg>
        <pc:picChg chg="del">
          <ac:chgData name="Thomas Gratin" userId="3c235a96900428ab" providerId="LiveId" clId="{CB9524C8-94F3-4A9B-AB19-FC11614113E7}" dt="2018-04-17T16:26:51.680" v="655" actId="478"/>
          <ac:picMkLst>
            <pc:docMk/>
            <pc:sldMk cId="2293593345" sldId="272"/>
            <ac:picMk id="7" creationId="{88AA5245-AB83-41FA-9F25-E7B4DABC8B94}"/>
          </ac:picMkLst>
        </pc:picChg>
        <pc:picChg chg="del">
          <ac:chgData name="Thomas Gratin" userId="3c235a96900428ab" providerId="LiveId" clId="{CB9524C8-94F3-4A9B-AB19-FC11614113E7}" dt="2018-04-17T16:26:50.021" v="654" actId="478"/>
          <ac:picMkLst>
            <pc:docMk/>
            <pc:sldMk cId="2293593345" sldId="272"/>
            <ac:picMk id="9" creationId="{B51799A4-34CD-4C4E-A302-D2CC3EDBC924}"/>
          </ac:picMkLst>
        </pc:picChg>
      </pc:sldChg>
      <pc:sldChg chg="add del">
        <pc:chgData name="Thomas Gratin" userId="3c235a96900428ab" providerId="LiveId" clId="{CB9524C8-94F3-4A9B-AB19-FC11614113E7}" dt="2018-04-17T16:27:02.090" v="659"/>
        <pc:sldMkLst>
          <pc:docMk/>
          <pc:sldMk cId="2213323108" sldId="273"/>
        </pc:sldMkLst>
      </pc:sldChg>
      <pc:sldChg chg="addSp delSp modSp add">
        <pc:chgData name="Thomas Gratin" userId="3c235a96900428ab" providerId="LiveId" clId="{CB9524C8-94F3-4A9B-AB19-FC11614113E7}" dt="2018-04-17T16:32:57.248" v="811" actId="1440"/>
        <pc:sldMkLst>
          <pc:docMk/>
          <pc:sldMk cId="3635443053" sldId="273"/>
        </pc:sldMkLst>
        <pc:spChg chg="mod">
          <ac:chgData name="Thomas Gratin" userId="3c235a96900428ab" providerId="LiveId" clId="{CB9524C8-94F3-4A9B-AB19-FC11614113E7}" dt="2018-04-17T16:30:55.534" v="793" actId="1076"/>
          <ac:spMkLst>
            <pc:docMk/>
            <pc:sldMk cId="3635443053" sldId="273"/>
            <ac:spMk id="10" creationId="{FB5E3004-EBD1-4101-9AF2-8E84353B7D25}"/>
          </ac:spMkLst>
        </pc:spChg>
        <pc:picChg chg="del">
          <ac:chgData name="Thomas Gratin" userId="3c235a96900428ab" providerId="LiveId" clId="{CB9524C8-94F3-4A9B-AB19-FC11614113E7}" dt="2018-04-17T16:31:04.368" v="794" actId="478"/>
          <ac:picMkLst>
            <pc:docMk/>
            <pc:sldMk cId="3635443053" sldId="273"/>
            <ac:picMk id="3" creationId="{1940CE19-78B5-434F-818F-FA5E9CF5F65C}"/>
          </ac:picMkLst>
        </pc:picChg>
        <pc:picChg chg="add mod">
          <ac:chgData name="Thomas Gratin" userId="3c235a96900428ab" providerId="LiveId" clId="{CB9524C8-94F3-4A9B-AB19-FC11614113E7}" dt="2018-04-17T16:32:57.248" v="811" actId="1440"/>
          <ac:picMkLst>
            <pc:docMk/>
            <pc:sldMk cId="3635443053" sldId="273"/>
            <ac:picMk id="7" creationId="{369BD885-2D25-45D7-85C6-D533A5110208}"/>
          </ac:picMkLst>
        </pc:picChg>
      </pc:sldChg>
      <pc:sldChg chg="addSp delSp modSp add">
        <pc:chgData name="Thomas Gratin" userId="3c235a96900428ab" providerId="LiveId" clId="{CB9524C8-94F3-4A9B-AB19-FC11614113E7}" dt="2018-04-17T16:44:42.294" v="935" actId="1076"/>
        <pc:sldMkLst>
          <pc:docMk/>
          <pc:sldMk cId="1044243977" sldId="274"/>
        </pc:sldMkLst>
        <pc:picChg chg="add del mod">
          <ac:chgData name="Thomas Gratin" userId="3c235a96900428ab" providerId="LiveId" clId="{CB9524C8-94F3-4A9B-AB19-FC11614113E7}" dt="2018-04-17T16:37:06.827" v="844" actId="478"/>
          <ac:picMkLst>
            <pc:docMk/>
            <pc:sldMk cId="1044243977" sldId="274"/>
            <ac:picMk id="6" creationId="{8D45C0EC-CAAB-49DF-8BA1-C15C23BB5ECB}"/>
          </ac:picMkLst>
        </pc:picChg>
        <pc:picChg chg="add del mod">
          <ac:chgData name="Thomas Gratin" userId="3c235a96900428ab" providerId="LiveId" clId="{CB9524C8-94F3-4A9B-AB19-FC11614113E7}" dt="2018-04-17T16:39:55.293" v="875"/>
          <ac:picMkLst>
            <pc:docMk/>
            <pc:sldMk cId="1044243977" sldId="274"/>
            <ac:picMk id="8" creationId="{FE6E1FE9-B93B-415C-B0C9-B2ED8FA8FC2D}"/>
          </ac:picMkLst>
        </pc:picChg>
        <pc:picChg chg="add del mod">
          <ac:chgData name="Thomas Gratin" userId="3c235a96900428ab" providerId="LiveId" clId="{CB9524C8-94F3-4A9B-AB19-FC11614113E7}" dt="2018-04-17T16:40:19.294" v="882" actId="478"/>
          <ac:picMkLst>
            <pc:docMk/>
            <pc:sldMk cId="1044243977" sldId="274"/>
            <ac:picMk id="10" creationId="{43C9FD49-7177-4D29-81E3-F03FB6ACF0CB}"/>
          </ac:picMkLst>
        </pc:picChg>
        <pc:picChg chg="add del mod">
          <ac:chgData name="Thomas Gratin" userId="3c235a96900428ab" providerId="LiveId" clId="{CB9524C8-94F3-4A9B-AB19-FC11614113E7}" dt="2018-04-17T16:40:18.108" v="881" actId="478"/>
          <ac:picMkLst>
            <pc:docMk/>
            <pc:sldMk cId="1044243977" sldId="274"/>
            <ac:picMk id="12" creationId="{EE90F046-1ECB-4E58-A10A-83642F3329CB}"/>
          </ac:picMkLst>
        </pc:picChg>
        <pc:picChg chg="add del mod">
          <ac:chgData name="Thomas Gratin" userId="3c235a96900428ab" providerId="LiveId" clId="{CB9524C8-94F3-4A9B-AB19-FC11614113E7}" dt="2018-04-17T16:37:30.511" v="846" actId="478"/>
          <ac:picMkLst>
            <pc:docMk/>
            <pc:sldMk cId="1044243977" sldId="274"/>
            <ac:picMk id="14" creationId="{26820C15-7736-4027-8435-D7BA2B5237DB}"/>
          </ac:picMkLst>
        </pc:picChg>
        <pc:picChg chg="add del mod">
          <ac:chgData name="Thomas Gratin" userId="3c235a96900428ab" providerId="LiveId" clId="{CB9524C8-94F3-4A9B-AB19-FC11614113E7}" dt="2018-04-17T16:36:59.439" v="841" actId="478"/>
          <ac:picMkLst>
            <pc:docMk/>
            <pc:sldMk cId="1044243977" sldId="274"/>
            <ac:picMk id="16" creationId="{121246D2-435B-4A38-A694-B1ED0E51814C}"/>
          </ac:picMkLst>
        </pc:picChg>
        <pc:picChg chg="add del mod">
          <ac:chgData name="Thomas Gratin" userId="3c235a96900428ab" providerId="LiveId" clId="{CB9524C8-94F3-4A9B-AB19-FC11614113E7}" dt="2018-04-17T16:37:36.642" v="848" actId="478"/>
          <ac:picMkLst>
            <pc:docMk/>
            <pc:sldMk cId="1044243977" sldId="274"/>
            <ac:picMk id="18" creationId="{EDC788D9-6FC6-42A4-BD82-7634F81D9FDE}"/>
          </ac:picMkLst>
        </pc:picChg>
        <pc:picChg chg="add del mod">
          <ac:chgData name="Thomas Gratin" userId="3c235a96900428ab" providerId="LiveId" clId="{CB9524C8-94F3-4A9B-AB19-FC11614113E7}" dt="2018-04-17T16:36:44.117" v="838" actId="478"/>
          <ac:picMkLst>
            <pc:docMk/>
            <pc:sldMk cId="1044243977" sldId="274"/>
            <ac:picMk id="20" creationId="{91375307-6FA9-400A-A518-A6E9AE5D680F}"/>
          </ac:picMkLst>
        </pc:picChg>
        <pc:picChg chg="add mod">
          <ac:chgData name="Thomas Gratin" userId="3c235a96900428ab" providerId="LiveId" clId="{CB9524C8-94F3-4A9B-AB19-FC11614113E7}" dt="2018-04-17T16:44:32.063" v="933" actId="1076"/>
          <ac:picMkLst>
            <pc:docMk/>
            <pc:sldMk cId="1044243977" sldId="274"/>
            <ac:picMk id="21" creationId="{E6CF8D0F-89F2-42FC-BB23-159152892ECB}"/>
          </ac:picMkLst>
        </pc:picChg>
        <pc:picChg chg="add del mod">
          <ac:chgData name="Thomas Gratin" userId="3c235a96900428ab" providerId="LiveId" clId="{CB9524C8-94F3-4A9B-AB19-FC11614113E7}" dt="2018-04-17T16:42:32.304" v="913" actId="478"/>
          <ac:picMkLst>
            <pc:docMk/>
            <pc:sldMk cId="1044243977" sldId="274"/>
            <ac:picMk id="23" creationId="{D7AF3C1E-135E-46A9-8825-8E0EC8AF7798}"/>
          </ac:picMkLst>
        </pc:picChg>
        <pc:picChg chg="add mod">
          <ac:chgData name="Thomas Gratin" userId="3c235a96900428ab" providerId="LiveId" clId="{CB9524C8-94F3-4A9B-AB19-FC11614113E7}" dt="2018-04-17T16:44:42.294" v="935" actId="1076"/>
          <ac:picMkLst>
            <pc:docMk/>
            <pc:sldMk cId="1044243977" sldId="274"/>
            <ac:picMk id="25" creationId="{58E264B9-E3FA-4720-A126-F2605749AE29}"/>
          </ac:picMkLst>
        </pc:picChg>
        <pc:picChg chg="add mod">
          <ac:chgData name="Thomas Gratin" userId="3c235a96900428ab" providerId="LiveId" clId="{CB9524C8-94F3-4A9B-AB19-FC11614113E7}" dt="2018-04-17T16:44:37.164" v="934" actId="14100"/>
          <ac:picMkLst>
            <pc:docMk/>
            <pc:sldMk cId="1044243977" sldId="274"/>
            <ac:picMk id="27" creationId="{6FB95072-419D-4E97-9CE6-079560C417BB}"/>
          </ac:picMkLst>
        </pc:picChg>
      </pc:sldChg>
      <pc:sldChg chg="add del">
        <pc:chgData name="Thomas Gratin" userId="3c235a96900428ab" providerId="LiveId" clId="{CB9524C8-94F3-4A9B-AB19-FC11614113E7}" dt="2018-04-17T16:33:50.611" v="814" actId="2696"/>
        <pc:sldMkLst>
          <pc:docMk/>
          <pc:sldMk cId="2719040826" sldId="275"/>
        </pc:sldMkLst>
      </pc:sldChg>
      <pc:sldChg chg="delSp modSp add">
        <pc:chgData name="Thomas Gratin" userId="3c235a96900428ab" providerId="LiveId" clId="{CB9524C8-94F3-4A9B-AB19-FC11614113E7}" dt="2018-04-17T16:45:31.829" v="942" actId="14100"/>
        <pc:sldMkLst>
          <pc:docMk/>
          <pc:sldMk cId="3116241055" sldId="275"/>
        </pc:sldMkLst>
        <pc:picChg chg="mod">
          <ac:chgData name="Thomas Gratin" userId="3c235a96900428ab" providerId="LiveId" clId="{CB9524C8-94F3-4A9B-AB19-FC11614113E7}" dt="2018-04-17T16:45:31.829" v="942" actId="14100"/>
          <ac:picMkLst>
            <pc:docMk/>
            <pc:sldMk cId="3116241055" sldId="275"/>
            <ac:picMk id="6" creationId="{8D45C0EC-CAAB-49DF-8BA1-C15C23BB5ECB}"/>
          </ac:picMkLst>
        </pc:picChg>
        <pc:picChg chg="del mod">
          <ac:chgData name="Thomas Gratin" userId="3c235a96900428ab" providerId="LiveId" clId="{CB9524C8-94F3-4A9B-AB19-FC11614113E7}" dt="2018-04-17T16:41:05.196" v="890" actId="478"/>
          <ac:picMkLst>
            <pc:docMk/>
            <pc:sldMk cId="3116241055" sldId="275"/>
            <ac:picMk id="8" creationId="{FE6E1FE9-B93B-415C-B0C9-B2ED8FA8FC2D}"/>
          </ac:picMkLst>
        </pc:picChg>
        <pc:picChg chg="del">
          <ac:chgData name="Thomas Gratin" userId="3c235a96900428ab" providerId="LiveId" clId="{CB9524C8-94F3-4A9B-AB19-FC11614113E7}" dt="2018-04-17T16:40:51.486" v="888" actId="478"/>
          <ac:picMkLst>
            <pc:docMk/>
            <pc:sldMk cId="3116241055" sldId="275"/>
            <ac:picMk id="10" creationId="{43C9FD49-7177-4D29-81E3-F03FB6ACF0CB}"/>
          </ac:picMkLst>
        </pc:picChg>
        <pc:picChg chg="del">
          <ac:chgData name="Thomas Gratin" userId="3c235a96900428ab" providerId="LiveId" clId="{CB9524C8-94F3-4A9B-AB19-FC11614113E7}" dt="2018-04-17T16:40:50.116" v="887" actId="478"/>
          <ac:picMkLst>
            <pc:docMk/>
            <pc:sldMk cId="3116241055" sldId="275"/>
            <ac:picMk id="12" creationId="{EE90F046-1ECB-4E58-A10A-83642F3329CB}"/>
          </ac:picMkLst>
        </pc:picChg>
        <pc:picChg chg="mod">
          <ac:chgData name="Thomas Gratin" userId="3c235a96900428ab" providerId="LiveId" clId="{CB9524C8-94F3-4A9B-AB19-FC11614113E7}" dt="2018-04-17T16:45:18.610" v="938" actId="1076"/>
          <ac:picMkLst>
            <pc:docMk/>
            <pc:sldMk cId="3116241055" sldId="275"/>
            <ac:picMk id="14" creationId="{26820C15-7736-4027-8435-D7BA2B5237DB}"/>
          </ac:picMkLst>
        </pc:picChg>
        <pc:picChg chg="del mod">
          <ac:chgData name="Thomas Gratin" userId="3c235a96900428ab" providerId="LiveId" clId="{CB9524C8-94F3-4A9B-AB19-FC11614113E7}" dt="2018-04-17T16:40:37.105" v="884"/>
          <ac:picMkLst>
            <pc:docMk/>
            <pc:sldMk cId="3116241055" sldId="275"/>
            <ac:picMk id="16" creationId="{121246D2-435B-4A38-A694-B1ED0E51814C}"/>
          </ac:picMkLst>
        </pc:picChg>
        <pc:picChg chg="del">
          <ac:chgData name="Thomas Gratin" userId="3c235a96900428ab" providerId="LiveId" clId="{CB9524C8-94F3-4A9B-AB19-FC11614113E7}" dt="2018-04-17T16:36:26.636" v="836" actId="478"/>
          <ac:picMkLst>
            <pc:docMk/>
            <pc:sldMk cId="3116241055" sldId="275"/>
            <ac:picMk id="18" creationId="{EDC788D9-6FC6-42A4-BD82-7634F81D9FDE}"/>
          </ac:picMkLst>
        </pc:picChg>
        <pc:picChg chg="del">
          <ac:chgData name="Thomas Gratin" userId="3c235a96900428ab" providerId="LiveId" clId="{CB9524C8-94F3-4A9B-AB19-FC11614113E7}" dt="2018-04-17T16:36:24.500" v="835" actId="478"/>
          <ac:picMkLst>
            <pc:docMk/>
            <pc:sldMk cId="3116241055" sldId="275"/>
            <ac:picMk id="20" creationId="{91375307-6FA9-400A-A518-A6E9AE5D680F}"/>
          </ac:picMkLst>
        </pc:picChg>
      </pc:sldChg>
      <pc:sldChg chg="delSp modSp add ord">
        <pc:chgData name="Thomas Gratin" userId="3c235a96900428ab" providerId="LiveId" clId="{CB9524C8-94F3-4A9B-AB19-FC11614113E7}" dt="2018-04-17T16:40:08.744" v="879"/>
        <pc:sldMkLst>
          <pc:docMk/>
          <pc:sldMk cId="1683236160" sldId="276"/>
        </pc:sldMkLst>
        <pc:picChg chg="del">
          <ac:chgData name="Thomas Gratin" userId="3c235a96900428ab" providerId="LiveId" clId="{CB9524C8-94F3-4A9B-AB19-FC11614113E7}" dt="2018-04-17T16:38:45.702" v="862" actId="478"/>
          <ac:picMkLst>
            <pc:docMk/>
            <pc:sldMk cId="1683236160" sldId="276"/>
            <ac:picMk id="8" creationId="{FE6E1FE9-B93B-415C-B0C9-B2ED8FA8FC2D}"/>
          </ac:picMkLst>
        </pc:picChg>
        <pc:picChg chg="mod">
          <ac:chgData name="Thomas Gratin" userId="3c235a96900428ab" providerId="LiveId" clId="{CB9524C8-94F3-4A9B-AB19-FC11614113E7}" dt="2018-04-17T16:39:10.742" v="869" actId="1076"/>
          <ac:picMkLst>
            <pc:docMk/>
            <pc:sldMk cId="1683236160" sldId="276"/>
            <ac:picMk id="10" creationId="{43C9FD49-7177-4D29-81E3-F03FB6ACF0CB}"/>
          </ac:picMkLst>
        </pc:picChg>
        <pc:picChg chg="mod">
          <ac:chgData name="Thomas Gratin" userId="3c235a96900428ab" providerId="LiveId" clId="{CB9524C8-94F3-4A9B-AB19-FC11614113E7}" dt="2018-04-17T16:39:13.705" v="870" actId="1076"/>
          <ac:picMkLst>
            <pc:docMk/>
            <pc:sldMk cId="1683236160" sldId="276"/>
            <ac:picMk id="12" creationId="{EE90F046-1ECB-4E58-A10A-83642F3329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DC0DC-CF13-44C7-B099-1FC94162A86F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7DE09-415C-448A-832A-FD969940C1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89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EF1A329-EAFA-4322-8B5A-BCFB21542F47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4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73DC-307F-4C1F-B662-837389194BA3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9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D093898-707D-4BB1-B38B-CE43977F5CFD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7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08BA53-9D55-4CE2-9C96-F92A005A0F62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3813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76919F-8B26-456D-B095-9AAE5D1FB774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5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0E64-80AD-4B3F-9273-05F07FA477D3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47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65461-8E22-4734-9F2B-3907A902667F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01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730D-8672-4299-9BAC-A3C6A2F82D80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67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8A69B86-8FC9-4A70-9A78-48369B8FE857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80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2171-C6F9-427C-98BF-9A017C356E9F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9D951F-C601-45A2-8070-E00D21E42C22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5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F701-2BD5-4203-9699-13F3E6455C0C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71751-BCFE-43C0-8471-53D938CDA85C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1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6CE1-9E99-42B4-AAD8-9F82D1E6A363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2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EDA4-CFA0-4344-80AE-3B2E5637D75C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A0756-7D5C-4637-BA41-77F6A66EEB4D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8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2052-D72F-42EB-B2B4-2A9CA5D6FBE3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3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A6A79-64E0-4200-B595-ABC8FC435585}" type="datetime1">
              <a:rPr lang="en-US" smtClean="0"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57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microsoft.com/office/2007/relationships/hdphoto" Target="../media/hdphoto9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6F93B-80ED-4407-9396-808CE83FE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73688"/>
            <a:ext cx="9448800" cy="182509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Distributeur de croquettes automatisé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D7753D-F727-43AF-84B4-FEC055E62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184" y="3728378"/>
            <a:ext cx="9448800" cy="8511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dirty="0">
                <a:solidFill>
                  <a:schemeClr val="bg1"/>
                </a:solidFill>
              </a:rPr>
              <a:t>Projet </a:t>
            </a:r>
            <a:r>
              <a:rPr lang="fr-FR" dirty="0" err="1">
                <a:solidFill>
                  <a:schemeClr val="bg1"/>
                </a:solidFill>
              </a:rPr>
              <a:t>PeiP</a:t>
            </a:r>
            <a:r>
              <a:rPr lang="fr-FR" dirty="0">
                <a:solidFill>
                  <a:schemeClr val="bg1"/>
                </a:solidFill>
              </a:rPr>
              <a:t> S2 </a:t>
            </a:r>
          </a:p>
          <a:p>
            <a:pPr>
              <a:spcBef>
                <a:spcPts val="0"/>
              </a:spcBef>
            </a:pPr>
            <a:r>
              <a:rPr lang="fr-FR" dirty="0">
                <a:solidFill>
                  <a:schemeClr val="bg1"/>
                </a:solidFill>
              </a:rPr>
              <a:t>Département DMS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ADC20E-BD36-422D-9A18-16DDC2B3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9332" y="727020"/>
            <a:ext cx="1146668" cy="11466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D774C7-3DD2-43DB-BDCB-9F661C7D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443" y="763384"/>
            <a:ext cx="1708160" cy="11103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D51650-9486-4D0B-AE98-DEE9D0628D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6166" y="794696"/>
            <a:ext cx="3474720" cy="1078992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F5BBCC60-50C1-46E9-B1FD-8AD640F8AE73}"/>
              </a:ext>
            </a:extLst>
          </p:cNvPr>
          <p:cNvSpPr txBox="1">
            <a:spLocks/>
          </p:cNvSpPr>
          <p:nvPr/>
        </p:nvSpPr>
        <p:spPr>
          <a:xfrm>
            <a:off x="1511184" y="3802361"/>
            <a:ext cx="9448800" cy="851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fr-FR" dirty="0">
                <a:solidFill>
                  <a:schemeClr val="bg1"/>
                </a:solidFill>
              </a:rPr>
              <a:t>Marie-Pascale Delpech</a:t>
            </a:r>
          </a:p>
          <a:p>
            <a:pPr algn="r">
              <a:spcBef>
                <a:spcPts val="0"/>
              </a:spcBef>
            </a:pPr>
            <a:r>
              <a:rPr lang="fr-FR" dirty="0">
                <a:solidFill>
                  <a:schemeClr val="bg1"/>
                </a:solidFill>
              </a:rPr>
              <a:t>Thomas Gratin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A506357-A64D-434A-B388-4880890E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6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électronique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78D8F-1CB0-47C2-B7DD-AD95A1BF5A43}"/>
              </a:ext>
            </a:extLst>
          </p:cNvPr>
          <p:cNvSpPr/>
          <p:nvPr/>
        </p:nvSpPr>
        <p:spPr>
          <a:xfrm>
            <a:off x="7845136" y="124472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Modiﬁcations apportées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B5E3004-EBD1-4101-9AF2-8E84353B7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548" y="1798775"/>
            <a:ext cx="4620904" cy="466753"/>
          </a:xfrm>
        </p:spPr>
        <p:txBody>
          <a:bodyPr/>
          <a:lstStyle/>
          <a:p>
            <a:pPr marL="0" indent="0" algn="ctr" fontAlgn="ctr">
              <a:buNone/>
            </a:pPr>
            <a:r>
              <a:rPr lang="fr-FR" dirty="0">
                <a:solidFill>
                  <a:schemeClr val="bg1"/>
                </a:solidFill>
              </a:rPr>
              <a:t>Nouveau schéma électronique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40CE19-78B5-434F-818F-FA5E9CF5F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1" t="34423" r="32222" b="19597"/>
          <a:stretch/>
        </p:blipFill>
        <p:spPr>
          <a:xfrm>
            <a:off x="3636345" y="2194559"/>
            <a:ext cx="4919309" cy="41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électronique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78D8F-1CB0-47C2-B7DD-AD95A1BF5A43}"/>
              </a:ext>
            </a:extLst>
          </p:cNvPr>
          <p:cNvSpPr/>
          <p:nvPr/>
        </p:nvSpPr>
        <p:spPr>
          <a:xfrm>
            <a:off x="7845136" y="124472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Modiﬁcations apportées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B5E3004-EBD1-4101-9AF2-8E84353B7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923" y="1793507"/>
            <a:ext cx="5982151" cy="466753"/>
          </a:xfrm>
        </p:spPr>
        <p:txBody>
          <a:bodyPr>
            <a:normAutofit fontScale="92500"/>
          </a:bodyPr>
          <a:lstStyle/>
          <a:p>
            <a:pPr marL="0" indent="0" algn="ctr" fontAlgn="ctr">
              <a:buNone/>
            </a:pPr>
            <a:r>
              <a:rPr lang="fr-FR" dirty="0">
                <a:solidFill>
                  <a:schemeClr val="bg1"/>
                </a:solidFill>
              </a:rPr>
              <a:t>Câblage électronique dans le boitier Arduino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369BD885-2D25-45D7-85C6-D533A511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21" y="2540436"/>
            <a:ext cx="7298958" cy="411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443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programmation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273D7-9A3B-4E3C-A077-803DC42A42C3}"/>
              </a:ext>
            </a:extLst>
          </p:cNvPr>
          <p:cNvSpPr/>
          <p:nvPr/>
        </p:nvSpPr>
        <p:spPr>
          <a:xfrm>
            <a:off x="7349836" y="1230632"/>
            <a:ext cx="465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Explications du programme Arduino</a:t>
            </a:r>
          </a:p>
        </p:txBody>
      </p:sp>
      <p:pic>
        <p:nvPicPr>
          <p:cNvPr id="8" name="Image 7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4AA97C6B-7858-4DE0-82E9-030534EE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9" y="4088331"/>
            <a:ext cx="4346864" cy="1902987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97FE71D-404A-4FB7-9BEA-841ECFEF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89" y="1697815"/>
            <a:ext cx="6195647" cy="20101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5A637A-9E39-4F48-8F23-F3F00D57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6048" y="1790257"/>
            <a:ext cx="4138663" cy="43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programmation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273D7-9A3B-4E3C-A077-803DC42A42C3}"/>
              </a:ext>
            </a:extLst>
          </p:cNvPr>
          <p:cNvSpPr/>
          <p:nvPr/>
        </p:nvSpPr>
        <p:spPr>
          <a:xfrm>
            <a:off x="7349836" y="1230632"/>
            <a:ext cx="465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Explications du programme Arduino</a:t>
            </a:r>
          </a:p>
        </p:txBody>
      </p:sp>
      <p:pic>
        <p:nvPicPr>
          <p:cNvPr id="10" name="Image 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3C9FD49-7177-4D29-81E3-F03FB6ACF0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3165" y="2006947"/>
            <a:ext cx="6676078" cy="3620421"/>
          </a:xfrm>
          <a:prstGeom prst="rect">
            <a:avLst/>
          </a:prstGeom>
        </p:spPr>
      </p:pic>
      <p:pic>
        <p:nvPicPr>
          <p:cNvPr id="12" name="Image 11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EE90F046-1ECB-4E58-A10A-83642F332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7" y="2128180"/>
            <a:ext cx="4965468" cy="30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3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programmation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273D7-9A3B-4E3C-A077-803DC42A42C3}"/>
              </a:ext>
            </a:extLst>
          </p:cNvPr>
          <p:cNvSpPr/>
          <p:nvPr/>
        </p:nvSpPr>
        <p:spPr>
          <a:xfrm>
            <a:off x="7349836" y="1230632"/>
            <a:ext cx="465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Explications du programme Arduino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6CF8D0F-89F2-42FC-BB23-15915289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733" y="1230632"/>
            <a:ext cx="4133445" cy="2679469"/>
          </a:xfrm>
          <a:prstGeom prst="rect">
            <a:avLst/>
          </a:prstGeom>
        </p:spPr>
      </p:pic>
      <p:pic>
        <p:nvPicPr>
          <p:cNvPr id="25" name="Image 2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8E264B9-E3FA-4720-A126-F2605749A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84" y="1721846"/>
            <a:ext cx="4763289" cy="4909852"/>
          </a:xfrm>
          <a:prstGeom prst="rect">
            <a:avLst/>
          </a:prstGeom>
        </p:spPr>
      </p:pic>
      <p:pic>
        <p:nvPicPr>
          <p:cNvPr id="27" name="Image 2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6FB95072-419D-4E97-9CE6-079560C41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84" y="3894872"/>
            <a:ext cx="5174676" cy="29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3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programmation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273D7-9A3B-4E3C-A077-803DC42A42C3}"/>
              </a:ext>
            </a:extLst>
          </p:cNvPr>
          <p:cNvSpPr/>
          <p:nvPr/>
        </p:nvSpPr>
        <p:spPr>
          <a:xfrm>
            <a:off x="7349836" y="1230632"/>
            <a:ext cx="465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Explications du programme Arduino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45C0EC-CAAB-49DF-8BA1-C15C23BB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16" y="1230632"/>
            <a:ext cx="4565965" cy="56010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820C15-7736-4027-8435-D7BA2B523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78" y="1599964"/>
            <a:ext cx="2181241" cy="50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programmation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EE6EED-333E-4B5A-84D1-8939F46D618F}"/>
              </a:ext>
            </a:extLst>
          </p:cNvPr>
          <p:cNvSpPr/>
          <p:nvPr/>
        </p:nvSpPr>
        <p:spPr>
          <a:xfrm>
            <a:off x="7845136" y="1244724"/>
            <a:ext cx="390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Modiﬁcations du programme</a:t>
            </a:r>
          </a:p>
        </p:txBody>
      </p:sp>
      <p:pic>
        <p:nvPicPr>
          <p:cNvPr id="13" name="Image 12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2110F9DE-63ED-4CB1-99B8-76D14877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341" y="4023360"/>
            <a:ext cx="6647318" cy="22797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69E3A4-FF03-4049-9FB5-E82514BF8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321" y="2052182"/>
            <a:ext cx="6071357" cy="7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2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Tests effectués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0EA3E9-A023-4F03-A94D-2A58F9C6A32F}"/>
              </a:ext>
            </a:extLst>
          </p:cNvPr>
          <p:cNvSpPr/>
          <p:nvPr/>
        </p:nvSpPr>
        <p:spPr>
          <a:xfrm>
            <a:off x="7845136" y="1244724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Tests électroniques</a:t>
            </a:r>
          </a:p>
        </p:txBody>
      </p:sp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C592F67A-F81F-461D-8851-1CF0A72F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16" y="2537752"/>
            <a:ext cx="6125568" cy="22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Tests effectués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D8A6C-7D56-413F-8B07-408F495C2B91}"/>
              </a:ext>
            </a:extLst>
          </p:cNvPr>
          <p:cNvSpPr/>
          <p:nvPr/>
        </p:nvSpPr>
        <p:spPr>
          <a:xfrm>
            <a:off x="7845136" y="1244724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Tests </a:t>
            </a:r>
            <a:r>
              <a:rPr lang="fr-FR" dirty="0" err="1">
                <a:solidFill>
                  <a:schemeClr val="bg1"/>
                </a:solidFill>
              </a:rPr>
              <a:t>ﬁnaux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intérieur, assis, plein, alimentation&#10;&#10;Description générée avec un niveau de confiance élevé">
            <a:extLst>
              <a:ext uri="{FF2B5EF4-FFF2-40B4-BE49-F238E27FC236}">
                <a16:creationId xmlns:a16="http://schemas.microsoft.com/office/drawing/2014/main" id="{9B1ED1DF-3B11-4F19-8FC7-BD82C1120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" r="3732"/>
          <a:stretch/>
        </p:blipFill>
        <p:spPr>
          <a:xfrm>
            <a:off x="6639097" y="1683913"/>
            <a:ext cx="4677295" cy="4504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tasse, intérieur, café, suivant&#10;&#10;Description générée avec un niveau de confiance très élevé">
            <a:extLst>
              <a:ext uri="{FF2B5EF4-FFF2-40B4-BE49-F238E27FC236}">
                <a16:creationId xmlns:a16="http://schemas.microsoft.com/office/drawing/2014/main" id="{E9617781-986A-4A0E-A9E8-0DE8A62AC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" r="3250"/>
          <a:stretch/>
        </p:blipFill>
        <p:spPr>
          <a:xfrm>
            <a:off x="964276" y="1683913"/>
            <a:ext cx="4322619" cy="4499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28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251" y="2782486"/>
            <a:ext cx="7815349" cy="1293028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</a:rPr>
              <a:t>Conclusion</a:t>
            </a:r>
            <a:endParaRPr lang="fr-FR" sz="6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2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75F264-57F7-4E1E-9DF8-5FD8440D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116" y="345729"/>
            <a:ext cx="7250084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4D4705-105A-4B9D-A82E-7839827F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8550"/>
            <a:ext cx="10820400" cy="3850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4000" dirty="0">
                <a:solidFill>
                  <a:schemeClr val="bg1"/>
                </a:solidFill>
              </a:rPr>
              <a:t>Un distributeur de croquettes ? </a:t>
            </a:r>
          </a:p>
          <a:p>
            <a:pPr marL="0" indent="0" algn="ctr">
              <a:buNone/>
            </a:pPr>
            <a:r>
              <a:rPr lang="fr-FR" sz="4000" dirty="0">
                <a:solidFill>
                  <a:schemeClr val="bg1"/>
                </a:solidFill>
              </a:rPr>
              <a:t>Pour quoi faire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015F16-FECF-421B-9BF7-A6EF149E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3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80BB1-04B9-49AA-A072-79D68C47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978" y="309944"/>
            <a:ext cx="7732222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AE02EB-A8EC-46AC-96F3-2EC3CD46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917470"/>
            <a:ext cx="9842500" cy="4301216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bg1"/>
                </a:solidFill>
              </a:rPr>
              <a:t>Partie mécanique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Modélisation des pièces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Impression des pièces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Montage des éléments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bg1"/>
                </a:solidFill>
              </a:rPr>
              <a:t>Partie électronique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Montage initial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Modiﬁcations apportées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bg1"/>
                </a:solidFill>
              </a:rPr>
              <a:t>Partie programmation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Explications du programme Arduino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Modiﬁcations du programme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bg1"/>
                </a:solidFill>
              </a:rPr>
              <a:t>Tests effectués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Tests électroniques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Tests </a:t>
            </a:r>
            <a:r>
              <a:rPr lang="fr-FR" dirty="0" err="1">
                <a:solidFill>
                  <a:schemeClr val="bg1"/>
                </a:solidFill>
              </a:rPr>
              <a:t>ﬁnaux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F1339-DA92-467C-A579-1DBB97E6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Image 5" descr="Une image contenant intérieur, table, plancher&#10;&#10;Description générée avec un niveau de confiance élevé">
            <a:extLst>
              <a:ext uri="{FF2B5EF4-FFF2-40B4-BE49-F238E27FC236}">
                <a16:creationId xmlns:a16="http://schemas.microsoft.com/office/drawing/2014/main" id="{25EEA6BA-D3F1-43FB-A97B-7893A4A48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0" b="92207" l="9897" r="89995">
                        <a14:foregroundMark x1="45351" y1="14189" x2="66612" y2="6802"/>
                        <a14:foregroundMark x1="66612" y1="6802" x2="71126" y2="14054"/>
                        <a14:foregroundMark x1="60522" y1="61577" x2="58728" y2="74730"/>
                        <a14:foregroundMark x1="58728" y1="74730" x2="63893" y2="87162"/>
                        <a14:foregroundMark x1="63893" y1="87162" x2="76618" y2="92252"/>
                        <a14:foregroundMark x1="43502" y1="80856" x2="43502" y2="80856"/>
                        <a14:foregroundMark x1="43502" y1="80856" x2="59380" y2="86622"/>
                        <a14:foregroundMark x1="59380" y1="86622" x2="59380" y2="86622"/>
                        <a14:foregroundMark x1="76944" y1="53829" x2="76944" y2="53829"/>
                        <a14:foregroundMark x1="38173" y1="38514" x2="38173" y2="38514"/>
                        <a14:foregroundMark x1="69657" y1="5360" x2="69657" y2="5360"/>
                        <a14:foregroundMark x1="81512" y1="61712" x2="81512" y2="61712"/>
                        <a14:foregroundMark x1="82110" y1="62973" x2="82382" y2="61847"/>
                        <a14:foregroundMark x1="47308" y1="81802" x2="47308" y2="81802"/>
                        <a14:foregroundMark x1="47417" y1="81486" x2="47417" y2="81486"/>
                        <a14:foregroundMark x1="48341" y1="82072" x2="48341" y2="82072"/>
                        <a14:foregroundMark x1="48287" y1="82072" x2="48287" y2="82072"/>
                        <a14:foregroundMark x1="46228" y1="81402" x2="45731" y2="81261"/>
                        <a14:foregroundMark x1="47635" y1="81802" x2="46437" y2="81462"/>
                        <a14:foregroundMark x1="47167" y1="81304" x2="48015" y2="81622"/>
                        <a14:foregroundMark x1="44807" y1="83874" x2="66395" y2="90586"/>
                        <a14:foregroundMark x1="60957" y1="90090" x2="64872" y2="91126"/>
                        <a14:backgroundMark x1="26536" y1="7297" x2="30886" y2="19505"/>
                        <a14:backgroundMark x1="30886" y1="19505" x2="24850" y2="32072"/>
                        <a14:backgroundMark x1="24850" y1="32072" x2="33768" y2="19189"/>
                        <a14:backgroundMark x1="33768" y1="19189" x2="30886" y2="12928"/>
                        <a14:backgroundMark x1="25884" y1="37477" x2="30179" y2="33018"/>
                        <a14:backgroundMark x1="82654" y1="17793" x2="77053" y2="29865"/>
                        <a14:backgroundMark x1="77053" y1="29865" x2="83796" y2="33198"/>
                        <a14:backgroundMark x1="27243" y1="34820" x2="38825" y2="35721"/>
                        <a14:backgroundMark x1="24850" y1="41081" x2="24850" y2="41081"/>
                        <a14:backgroundMark x1="79989" y1="87613" x2="66993" y2="80405"/>
                        <a14:backgroundMark x1="66993" y1="80405" x2="77216" y2="88468"/>
                        <a14:backgroundMark x1="66340" y1="78784" x2="70799" y2="80405"/>
                        <a14:backgroundMark x1="38771" y1="36577" x2="38771" y2="36577"/>
                        <a14:backgroundMark x1="25231" y1="41306" x2="25231" y2="41306"/>
                        <a14:backgroundMark x1="35291" y1="36892" x2="41707" y2="36757"/>
                        <a14:backgroundMark x1="25068" y1="41982" x2="25068" y2="41982"/>
                        <a14:backgroundMark x1="25721" y1="41532" x2="25721" y2="41532"/>
                        <a14:backgroundMark x1="46765" y1="78333" x2="50625" y2="75495"/>
                        <a14:backgroundMark x1="45895" y1="79234" x2="51659" y2="78378"/>
                        <a14:backgroundMark x1="64111" y1="76712" x2="67972" y2="83559"/>
                        <a14:backgroundMark x1="67972" y1="83559" x2="75204" y2="89054"/>
                        <a14:backgroundMark x1="75204" y1="89054" x2="85862" y2="91486"/>
                        <a14:backgroundMark x1="85862" y1="91486" x2="79282" y2="98333"/>
                        <a14:backgroundMark x1="79282" y1="98333" x2="69766" y2="98514"/>
                        <a14:backgroundMark x1="69766" y1="98514" x2="43719" y2="86802"/>
                        <a14:backgroundMark x1="47036" y1="80180" x2="52474" y2="79009"/>
                        <a14:backgroundMark x1="51060" y1="81081" x2="53670" y2="81937"/>
                        <a14:backgroundMark x1="45623" y1="86486" x2="60499" y2="90568"/>
                        <a14:backgroundMark x1="64175" y1="91855" x2="71234" y2="95495"/>
                        <a14:backgroundMark x1="71234" y1="95495" x2="72050" y2="962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3086" y="956458"/>
            <a:ext cx="6072673" cy="73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4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mécanique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30B97C-5582-402A-81FA-D7E133BC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pt-BR" dirty="0">
                <a:solidFill>
                  <a:schemeClr val="bg1"/>
                </a:solidFill>
              </a:rPr>
              <a:t>Corps principal</a:t>
            </a:r>
            <a:endParaRPr lang="fr-FR" dirty="0">
              <a:solidFill>
                <a:schemeClr val="bg1"/>
              </a:solidFill>
            </a:endParaRPr>
          </a:p>
          <a:p>
            <a:pPr fontAlgn="ctr"/>
            <a:r>
              <a:rPr lang="fr-FR" dirty="0">
                <a:solidFill>
                  <a:schemeClr val="bg1"/>
                </a:solidFill>
              </a:rPr>
              <a:t>Vis sans </a:t>
            </a:r>
            <a:r>
              <a:rPr lang="fr-FR" dirty="0" err="1">
                <a:solidFill>
                  <a:schemeClr val="bg1"/>
                </a:solidFill>
              </a:rPr>
              <a:t>ﬁn</a:t>
            </a:r>
            <a:endParaRPr lang="fr-FR" dirty="0">
              <a:solidFill>
                <a:schemeClr val="bg1"/>
              </a:solidFill>
            </a:endParaRPr>
          </a:p>
          <a:p>
            <a:pPr fontAlgn="ctr"/>
            <a:r>
              <a:rPr lang="pt-BR" dirty="0">
                <a:solidFill>
                  <a:schemeClr val="bg1"/>
                </a:solidFill>
              </a:rPr>
              <a:t>Coude</a:t>
            </a:r>
            <a:endParaRPr lang="fr-FR" dirty="0">
              <a:solidFill>
                <a:schemeClr val="bg1"/>
              </a:solidFill>
            </a:endParaRPr>
          </a:p>
          <a:p>
            <a:pPr fontAlgn="ctr"/>
            <a:r>
              <a:rPr lang="fr-FR" dirty="0">
                <a:solidFill>
                  <a:schemeClr val="bg1"/>
                </a:solidFill>
              </a:rPr>
              <a:t>Entonnoir</a:t>
            </a:r>
          </a:p>
          <a:p>
            <a:pPr fontAlgn="ctr"/>
            <a:r>
              <a:rPr lang="fr-FR" dirty="0">
                <a:solidFill>
                  <a:schemeClr val="bg1"/>
                </a:solidFill>
              </a:rPr>
              <a:t>Pieds (x2)</a:t>
            </a:r>
          </a:p>
          <a:p>
            <a:pPr fontAlgn="ctr"/>
            <a:r>
              <a:rPr lang="fr-FR" dirty="0">
                <a:solidFill>
                  <a:schemeClr val="bg1"/>
                </a:solidFill>
              </a:rPr>
              <a:t>Boutons</a:t>
            </a:r>
          </a:p>
          <a:p>
            <a:pPr fontAlgn="ctr"/>
            <a:r>
              <a:rPr lang="fr-FR" dirty="0">
                <a:solidFill>
                  <a:schemeClr val="bg1"/>
                </a:solidFill>
              </a:rPr>
              <a:t>Couvercle Arduino</a:t>
            </a:r>
          </a:p>
          <a:p>
            <a:pPr fontAlgn="ctr"/>
            <a:r>
              <a:rPr lang="fr-FR" dirty="0">
                <a:solidFill>
                  <a:schemeClr val="bg1"/>
                </a:solidFill>
              </a:rPr>
              <a:t>Boîtier Arduino</a:t>
            </a:r>
          </a:p>
          <a:p>
            <a:r>
              <a:rPr lang="fr-FR" dirty="0">
                <a:solidFill>
                  <a:schemeClr val="bg1"/>
                </a:solidFill>
              </a:rPr>
              <a:t>Cale moteur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DE5B9F-3DC1-4352-8153-6BD4A8FF4E7E}"/>
              </a:ext>
            </a:extLst>
          </p:cNvPr>
          <p:cNvSpPr/>
          <p:nvPr/>
        </p:nvSpPr>
        <p:spPr>
          <a:xfrm>
            <a:off x="7845136" y="124472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Modélisation des pièces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3F5FB1-FA47-4C69-B855-2B59958E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9" b="90000" l="9668" r="92578">
                        <a14:foregroundMark x1="44434" y1="16286" x2="53516" y2="11000"/>
                        <a14:foregroundMark x1="53516" y1="11000" x2="63477" y2="11571"/>
                        <a14:foregroundMark x1="63477" y1="11571" x2="66113" y2="13857"/>
                        <a14:foregroundMark x1="9668" y1="51857" x2="9863" y2="58286"/>
                        <a14:foregroundMark x1="59570" y1="8714" x2="57129" y2="6571"/>
                        <a14:foregroundMark x1="72070" y1="87429" x2="90234" y2="77000"/>
                        <a14:foregroundMark x1="90234" y1="77000" x2="88379" y2="65714"/>
                        <a14:foregroundMark x1="92578" y1="76000" x2="92578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2486" y="4511191"/>
            <a:ext cx="3347014" cy="22879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7455E8-4EA6-4857-8A4E-20DD43435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889" r="94429">
                        <a14:foregroundMark x1="87604" y1="59844" x2="92618" y2="57031"/>
                        <a14:foregroundMark x1="89415" y1="32500" x2="94150" y2="32656"/>
                        <a14:foregroundMark x1="90808" y1="59844" x2="94429" y2="58438"/>
                        <a14:foregroundMark x1="38301" y1="15313" x2="38719" y2="10781"/>
                        <a14:foregroundMark x1="62117" y1="26563" x2="62117" y2="26563"/>
                        <a14:foregroundMark x1="58635" y1="27344" x2="70334" y2="36094"/>
                        <a14:foregroundMark x1="70334" y1="36094" x2="51811" y2="34531"/>
                        <a14:foregroundMark x1="51811" y1="34531" x2="38301" y2="23438"/>
                        <a14:foregroundMark x1="38301" y1="23438" x2="38440" y2="1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6320" y="3413174"/>
            <a:ext cx="1552332" cy="1383694"/>
          </a:xfrm>
          <a:prstGeom prst="rect">
            <a:avLst/>
          </a:prstGeom>
        </p:spPr>
      </p:pic>
      <p:pic>
        <p:nvPicPr>
          <p:cNvPr id="12" name="Image 11" descr="Une image contenant assis&#10;&#10;Description générée avec un niveau de confiance élevé">
            <a:extLst>
              <a:ext uri="{FF2B5EF4-FFF2-40B4-BE49-F238E27FC236}">
                <a16:creationId xmlns:a16="http://schemas.microsoft.com/office/drawing/2014/main" id="{090F2B3A-5DAF-4635-B09D-2DA9105D4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1" b="95745" l="5491" r="93692">
                        <a14:foregroundMark x1="61799" y1="17021" x2="51051" y2="10402"/>
                        <a14:foregroundMark x1="51051" y1="10402" x2="48014" y2="11111"/>
                        <a14:foregroundMark x1="65654" y1="17139" x2="80607" y2="44326"/>
                        <a14:foregroundMark x1="83294" y1="37943" x2="94042" y2="32388"/>
                        <a14:foregroundMark x1="78972" y1="65957" x2="70911" y2="78960"/>
                        <a14:foregroundMark x1="70911" y1="78960" x2="61916" y2="86643"/>
                        <a14:foregroundMark x1="61916" y1="86643" x2="47430" y2="91253"/>
                        <a14:foregroundMark x1="47430" y1="91253" x2="22664" y2="85697"/>
                        <a14:foregroundMark x1="22664" y1="85697" x2="12033" y2="79314"/>
                        <a14:foregroundMark x1="12033" y1="79314" x2="7477" y2="67849"/>
                        <a14:foregroundMark x1="7477" y1="67849" x2="8178" y2="55319"/>
                        <a14:foregroundMark x1="8178" y1="55319" x2="14486" y2="43381"/>
                        <a14:foregroundMark x1="14486" y1="43381" x2="15070" y2="43026"/>
                        <a14:foregroundMark x1="15304" y1="68558" x2="5491" y2="63357"/>
                        <a14:foregroundMark x1="52220" y1="84988" x2="73014" y2="78132"/>
                        <a14:foregroundMark x1="73014" y1="78132" x2="73014" y2="78132"/>
                        <a14:foregroundMark x1="48598" y1="88061" x2="63435" y2="89007"/>
                        <a14:foregroundMark x1="63435" y1="89007" x2="77687" y2="73641"/>
                        <a14:foregroundMark x1="43224" y1="88652" x2="43224" y2="95745"/>
                        <a14:foregroundMark x1="67757" y1="14657" x2="62734" y2="8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719" y="1146523"/>
            <a:ext cx="1906551" cy="18842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406DBC-F4CE-4085-9847-BDDDEB0F6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08" b="93836" l="5803" r="93185">
                        <a14:foregroundMark x1="87449" y1="24144" x2="87449" y2="24144"/>
                        <a14:foregroundMark x1="86910" y1="22346" x2="91970" y2="34932"/>
                        <a14:foregroundMark x1="91970" y1="34932" x2="91296" y2="49658"/>
                        <a14:foregroundMark x1="91970" y1="10360" x2="93185" y2="5908"/>
                        <a14:foregroundMark x1="16194" y1="85959" x2="9379" y2="91182"/>
                        <a14:foregroundMark x1="9379" y1="91182" x2="7085" y2="63185"/>
                        <a14:foregroundMark x1="7085" y1="63185" x2="8232" y2="52055"/>
                        <a14:foregroundMark x1="8232" y1="52055" x2="11741" y2="44949"/>
                        <a14:foregroundMark x1="10526" y1="84760" x2="6410" y2="91610"/>
                        <a14:foregroundMark x1="6410" y1="91610" x2="5803" y2="93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89265">
            <a:off x="7942912" y="1189265"/>
            <a:ext cx="3285875" cy="25896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B374D1-0F1A-448D-BDA9-8DC526990B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36" b="97363" l="8716" r="93578">
                        <a14:foregroundMark x1="48050" y1="19093" x2="53211" y2="6962"/>
                        <a14:foregroundMark x1="63417" y1="12764" x2="63188" y2="7068"/>
                        <a14:foregroundMark x1="62844" y1="11181" x2="63303" y2="6751"/>
                        <a14:foregroundMark x1="76491" y1="31224" x2="83257" y2="44304"/>
                        <a14:foregroundMark x1="83257" y1="44304" x2="79702" y2="67827"/>
                        <a14:foregroundMark x1="79702" y1="67827" x2="71445" y2="82173"/>
                        <a14:foregroundMark x1="80390" y1="73312" x2="87271" y2="50211"/>
                        <a14:foregroundMark x1="88647" y1="59494" x2="93578" y2="57489"/>
                        <a14:foregroundMark x1="65826" y1="83122" x2="58830" y2="91983"/>
                        <a14:foregroundMark x1="31422" y1="86498" x2="43807" y2="89662"/>
                        <a14:foregroundMark x1="43807" y1="89662" x2="54358" y2="88502"/>
                        <a14:foregroundMark x1="61697" y1="90928" x2="48624" y2="94620"/>
                        <a14:foregroundMark x1="48624" y1="94620" x2="29243" y2="90612"/>
                        <a14:foregroundMark x1="51032" y1="94304" x2="50573" y2="97468"/>
                        <a14:foregroundMark x1="13073" y1="61603" x2="8830" y2="59177"/>
                        <a14:foregroundMark x1="58601" y1="12447" x2="62615" y2="6329"/>
                        <a14:foregroundMark x1="52752" y1="10443" x2="54243" y2="4536"/>
                        <a14:foregroundMark x1="46674" y1="9072" x2="55963" y2="5380"/>
                        <a14:foregroundMark x1="48050" y1="7806" x2="48739" y2="47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562" y="1363367"/>
            <a:ext cx="1686490" cy="18334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0160D6-8947-40BA-A885-9F89B9552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71" b="94253" l="9563" r="89891">
                        <a14:foregroundMark x1="77596" y1="88966" x2="82787" y2="92414"/>
                        <a14:foregroundMark x1="21175" y1="15517" x2="17760" y2="7701"/>
                        <a14:foregroundMark x1="11339" y1="13908" x2="11339" y2="13908"/>
                        <a14:foregroundMark x1="10519" y1="13103" x2="10519" y2="13103"/>
                        <a14:foregroundMark x1="12432" y1="14253" x2="10792" y2="13793"/>
                        <a14:foregroundMark x1="13525" y1="12069" x2="9699" y2="12529"/>
                        <a14:foregroundMark x1="82787" y1="94253" x2="82787" y2="94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20689" y="4511191"/>
            <a:ext cx="1906552" cy="2265984"/>
          </a:xfrm>
          <a:prstGeom prst="rect">
            <a:avLst/>
          </a:prstGeom>
        </p:spPr>
      </p:pic>
      <p:pic>
        <p:nvPicPr>
          <p:cNvPr id="20" name="Image 19" descr="Une image contenant objets métalliques, ciel, plane, extérieur&#10;&#10;Description générée avec un niveau de confiance élevé">
            <a:extLst>
              <a:ext uri="{FF2B5EF4-FFF2-40B4-BE49-F238E27FC236}">
                <a16:creationId xmlns:a16="http://schemas.microsoft.com/office/drawing/2014/main" id="{FAE7E603-EBC9-4FEF-A7F7-411A1DE075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86" b="90286" l="9799" r="97436">
                        <a14:foregroundMark x1="17033" y1="66714" x2="9799" y2="62857"/>
                        <a14:foregroundMark x1="13004" y1="54000" x2="9890" y2="48571"/>
                        <a14:foregroundMark x1="86538" y1="22857" x2="94963" y2="17286"/>
                        <a14:foregroundMark x1="90568" y1="18286" x2="90385" y2="6286"/>
                        <a14:foregroundMark x1="95696" y1="18429" x2="97527" y2="17429"/>
                        <a14:foregroundMark x1="20513" y1="86714" x2="21886" y2="9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499192">
            <a:off x="3395028" y="2626632"/>
            <a:ext cx="3995938" cy="2561499"/>
          </a:xfrm>
          <a:prstGeom prst="rect">
            <a:avLst/>
          </a:prstGeom>
        </p:spPr>
      </p:pic>
      <p:pic>
        <p:nvPicPr>
          <p:cNvPr id="22" name="Image 21" descr="Une image contenant équipement électronique&#10;&#10;Description générée avec un niveau de confiance très élevé">
            <a:extLst>
              <a:ext uri="{FF2B5EF4-FFF2-40B4-BE49-F238E27FC236}">
                <a16:creationId xmlns:a16="http://schemas.microsoft.com/office/drawing/2014/main" id="{30E50E90-769C-4665-B3DE-3F584AD8DA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9" b="91705" l="4714" r="93154">
                        <a14:foregroundMark x1="15713" y1="60522" x2="7183" y2="49462"/>
                        <a14:foregroundMark x1="7183" y1="49462" x2="13131" y2="39939"/>
                        <a14:foregroundMark x1="12233" y1="62980" x2="4714" y2="51152"/>
                        <a14:foregroundMark x1="4714" y1="51152" x2="6285" y2="44854"/>
                        <a14:foregroundMark x1="28395" y1="83257" x2="27048" y2="91398"/>
                        <a14:foregroundMark x1="88889" y1="50845" x2="93154" y2="52842"/>
                        <a14:foregroundMark x1="78339" y1="12903" x2="79125" y2="3072"/>
                        <a14:foregroundMark x1="16723" y1="91705" x2="16723" y2="91705"/>
                        <a14:foregroundMark x1="16723" y1="91551" x2="16723" y2="91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527" y="4567675"/>
            <a:ext cx="3208260" cy="23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8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mécanique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30B97C-5582-402A-81FA-D7E133BCD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548" y="1798775"/>
            <a:ext cx="4620904" cy="466753"/>
          </a:xfrm>
        </p:spPr>
        <p:txBody>
          <a:bodyPr/>
          <a:lstStyle/>
          <a:p>
            <a:pPr marL="0" indent="0" algn="ctr" fontAlgn="ctr">
              <a:buNone/>
            </a:pPr>
            <a:r>
              <a:rPr lang="fr-FR" dirty="0">
                <a:solidFill>
                  <a:schemeClr val="bg1"/>
                </a:solidFill>
              </a:rPr>
              <a:t>Cas de la cale moteur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DE5B9F-3DC1-4352-8153-6BD4A8FF4E7E}"/>
              </a:ext>
            </a:extLst>
          </p:cNvPr>
          <p:cNvSpPr/>
          <p:nvPr/>
        </p:nvSpPr>
        <p:spPr>
          <a:xfrm>
            <a:off x="7845136" y="124472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Modélisation des pièces</a:t>
            </a:r>
          </a:p>
        </p:txBody>
      </p:sp>
      <p:pic>
        <p:nvPicPr>
          <p:cNvPr id="7" name="Image 6" descr="Une image contenant objets métalliques&#10;&#10;Description générée avec un niveau de confiance très élevé">
            <a:extLst>
              <a:ext uri="{FF2B5EF4-FFF2-40B4-BE49-F238E27FC236}">
                <a16:creationId xmlns:a16="http://schemas.microsoft.com/office/drawing/2014/main" id="{5894B465-4108-4DF9-94A7-00CE5E3F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9" b="91783" l="9116" r="94043">
                        <a14:foregroundMark x1="92238" y1="62256" x2="92238" y2="62256"/>
                        <a14:foregroundMark x1="33032" y1="58774" x2="33032" y2="58774"/>
                        <a14:foregroundMark x1="12816" y1="43315" x2="9116" y2="45404"/>
                        <a14:foregroundMark x1="42238" y1="91922" x2="42238" y2="91922"/>
                        <a14:foregroundMark x1="94043" y1="60585" x2="94043" y2="60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358" y="2464339"/>
            <a:ext cx="4853119" cy="31448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01B598-F946-4BD6-A42E-5E3D3AD00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6" b="89858" l="8883" r="91026">
                        <a14:foregroundMark x1="41300" y1="89146" x2="41300" y2="89146"/>
                        <a14:foregroundMark x1="91026" y1="65658" x2="91026" y2="65658"/>
                        <a14:foregroundMark x1="8883" y1="46085" x2="8883" y2="46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512" y="2835816"/>
            <a:ext cx="5200688" cy="2676545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10B3A1B-0B47-41B9-90B0-954F25AE0BED}"/>
              </a:ext>
            </a:extLst>
          </p:cNvPr>
          <p:cNvSpPr txBox="1">
            <a:spLocks/>
          </p:cNvSpPr>
          <p:nvPr/>
        </p:nvSpPr>
        <p:spPr>
          <a:xfrm>
            <a:off x="1380399" y="5998436"/>
            <a:ext cx="4620904" cy="46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Première version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F4D8705-F9CF-4BCA-8C0C-32F741A86195}"/>
              </a:ext>
            </a:extLst>
          </p:cNvPr>
          <p:cNvSpPr txBox="1">
            <a:spLocks/>
          </p:cNvSpPr>
          <p:nvPr/>
        </p:nvSpPr>
        <p:spPr>
          <a:xfrm>
            <a:off x="6452548" y="6010247"/>
            <a:ext cx="4620904" cy="46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Deuxième version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3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mécanique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247A5-8275-4D84-A3D7-DD461E391B80}"/>
              </a:ext>
            </a:extLst>
          </p:cNvPr>
          <p:cNvSpPr/>
          <p:nvPr/>
        </p:nvSpPr>
        <p:spPr>
          <a:xfrm>
            <a:off x="7845136" y="1244724"/>
            <a:ext cx="308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Impression des pièces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47BA21C-7BBD-4DC5-ADCD-5D4C8DF2C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352712"/>
              </p:ext>
            </p:extLst>
          </p:nvPr>
        </p:nvGraphicFramePr>
        <p:xfrm>
          <a:off x="778835" y="2098563"/>
          <a:ext cx="1063433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866">
                  <a:extLst>
                    <a:ext uri="{9D8B030D-6E8A-4147-A177-3AD203B41FA5}">
                      <a16:colId xmlns:a16="http://schemas.microsoft.com/office/drawing/2014/main" val="2866690987"/>
                    </a:ext>
                  </a:extLst>
                </a:gridCol>
                <a:gridCol w="2126866">
                  <a:extLst>
                    <a:ext uri="{9D8B030D-6E8A-4147-A177-3AD203B41FA5}">
                      <a16:colId xmlns:a16="http://schemas.microsoft.com/office/drawing/2014/main" val="1207417637"/>
                    </a:ext>
                  </a:extLst>
                </a:gridCol>
                <a:gridCol w="2126866">
                  <a:extLst>
                    <a:ext uri="{9D8B030D-6E8A-4147-A177-3AD203B41FA5}">
                      <a16:colId xmlns:a16="http://schemas.microsoft.com/office/drawing/2014/main" val="4092949771"/>
                    </a:ext>
                  </a:extLst>
                </a:gridCol>
                <a:gridCol w="2126866">
                  <a:extLst>
                    <a:ext uri="{9D8B030D-6E8A-4147-A177-3AD203B41FA5}">
                      <a16:colId xmlns:a16="http://schemas.microsoft.com/office/drawing/2014/main" val="921116185"/>
                    </a:ext>
                  </a:extLst>
                </a:gridCol>
                <a:gridCol w="2126866">
                  <a:extLst>
                    <a:ext uri="{9D8B030D-6E8A-4147-A177-3AD203B41FA5}">
                      <a16:colId xmlns:a16="http://schemas.microsoft.com/office/drawing/2014/main" val="228074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Pièces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Dimensions </a:t>
                      </a:r>
                    </a:p>
                    <a:p>
                      <a:pPr algn="ctr"/>
                      <a:r>
                        <a:rPr lang="fr-FR" b="0" dirty="0"/>
                        <a:t>(en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Temps d’impression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Volume de matière </a:t>
                      </a:r>
                      <a:r>
                        <a:rPr lang="fr-FR" b="0" dirty="0"/>
                        <a:t>(en m</a:t>
                      </a:r>
                      <a:r>
                        <a:rPr lang="fr-FR" b="0" baseline="30000" dirty="0"/>
                        <a:t>3</a:t>
                      </a:r>
                      <a:r>
                        <a:rPr lang="fr-FR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Volume de support </a:t>
                      </a:r>
                      <a:r>
                        <a:rPr lang="fr-FR" b="0" dirty="0"/>
                        <a:t>(en m</a:t>
                      </a:r>
                      <a:r>
                        <a:rPr lang="fr-FR" b="0" baseline="30000" dirty="0"/>
                        <a:t>3</a:t>
                      </a:r>
                      <a:r>
                        <a:rPr lang="fr-FR" b="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880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Corps principal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 x 130 x 85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10h21 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101,97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36,84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614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Vis sans </a:t>
                      </a:r>
                      <a:r>
                        <a:rPr lang="fr-FR" dirty="0" err="1"/>
                        <a:t>ﬁn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49,5 x 49,5 x 141,5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8h11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41,94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21,84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743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Coude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66 x 66 x 73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5h04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32,32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14,48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714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Entonnoir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89,8 x 89,8 x 83,6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4h34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51,83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11,18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26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Pieds (x2)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123 x 80 x 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2h28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26,04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5,75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36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Boutons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23,2 x 15,2 x 16,5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2,61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365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Cale moteur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61 x 61 x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56min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9,67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3,21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857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Couvercle Arduino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155 x 67 x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2h23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10,14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42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Boîtier Arduino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155 x 67 x 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5h30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62,91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12,87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669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1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mécanique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247A5-8275-4D84-A3D7-DD461E391B80}"/>
              </a:ext>
            </a:extLst>
          </p:cNvPr>
          <p:cNvSpPr/>
          <p:nvPr/>
        </p:nvSpPr>
        <p:spPr>
          <a:xfrm>
            <a:off x="7845136" y="1244724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Montage des éléments</a:t>
            </a:r>
          </a:p>
        </p:txBody>
      </p:sp>
      <p:pic>
        <p:nvPicPr>
          <p:cNvPr id="7" name="Image 6" descr="Une image contenant table, tasse, café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D925A5BF-C0D9-45BB-8D54-F2822738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599" y="1792028"/>
            <a:ext cx="3765962" cy="47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0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électronique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DE5B9F-3DC1-4352-8153-6BD4A8FF4E7E}"/>
              </a:ext>
            </a:extLst>
          </p:cNvPr>
          <p:cNvSpPr/>
          <p:nvPr/>
        </p:nvSpPr>
        <p:spPr>
          <a:xfrm>
            <a:off x="7845136" y="1244724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Montage initial</a:t>
            </a:r>
          </a:p>
        </p:txBody>
      </p:sp>
      <p:pic>
        <p:nvPicPr>
          <p:cNvPr id="7" name="Image 6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58578A5F-F053-484B-BD6A-C1EE3B34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586" y="2112655"/>
            <a:ext cx="4946828" cy="36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0E980-640B-4858-AB69-A1684CE3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1" y="306936"/>
            <a:ext cx="7815349" cy="129302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Partie électronique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1DA93B-10CF-4BC0-A225-95D213CE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78D8F-1CB0-47C2-B7DD-AD95A1BF5A43}"/>
              </a:ext>
            </a:extLst>
          </p:cNvPr>
          <p:cNvSpPr/>
          <p:nvPr/>
        </p:nvSpPr>
        <p:spPr>
          <a:xfrm>
            <a:off x="7845136" y="124472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chemeClr val="bg1"/>
                </a:solidFill>
              </a:rPr>
              <a:t>Modiﬁcations apportées</a:t>
            </a:r>
          </a:p>
        </p:txBody>
      </p:sp>
      <p:pic>
        <p:nvPicPr>
          <p:cNvPr id="7" name="Image 6" descr="Une image contenant équipement électronique, circuit&#10;&#10;Description générée avec un niveau de confiance très élevé">
            <a:extLst>
              <a:ext uri="{FF2B5EF4-FFF2-40B4-BE49-F238E27FC236}">
                <a16:creationId xmlns:a16="http://schemas.microsoft.com/office/drawing/2014/main" id="{88AA5245-AB83-41FA-9F25-E7B4DABC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084" y="2319852"/>
            <a:ext cx="3475832" cy="3447186"/>
          </a:xfrm>
          <a:prstGeom prst="rect">
            <a:avLst/>
          </a:prstGeom>
        </p:spPr>
      </p:pic>
      <p:pic>
        <p:nvPicPr>
          <p:cNvPr id="9" name="Image 8" descr="Une image contenant équipement électronique&#10;&#10;Description générée avec un niveau de confiance très élevé">
            <a:extLst>
              <a:ext uri="{FF2B5EF4-FFF2-40B4-BE49-F238E27FC236}">
                <a16:creationId xmlns:a16="http://schemas.microsoft.com/office/drawing/2014/main" id="{B51799A4-34CD-4C4E-A302-D2CC3EDBC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8" t="7011" r="4464" b="10718"/>
          <a:stretch/>
        </p:blipFill>
        <p:spPr>
          <a:xfrm>
            <a:off x="1837113" y="2319852"/>
            <a:ext cx="3707476" cy="344695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B5E3004-EBD1-4101-9AF2-8E84353B7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548" y="1798775"/>
            <a:ext cx="4620904" cy="466753"/>
          </a:xfrm>
        </p:spPr>
        <p:txBody>
          <a:bodyPr/>
          <a:lstStyle/>
          <a:p>
            <a:pPr marL="0" indent="0" algn="ctr" fontAlgn="ctr">
              <a:buNone/>
            </a:pPr>
            <a:r>
              <a:rPr lang="fr-FR" dirty="0">
                <a:solidFill>
                  <a:schemeClr val="bg1"/>
                </a:solidFill>
              </a:rPr>
              <a:t>Cas du stepper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C19E16-389F-4F8C-A5FF-A843EACA5ACE}"/>
              </a:ext>
            </a:extLst>
          </p:cNvPr>
          <p:cNvSpPr txBox="1">
            <a:spLocks/>
          </p:cNvSpPr>
          <p:nvPr/>
        </p:nvSpPr>
        <p:spPr>
          <a:xfrm>
            <a:off x="1380399" y="5998436"/>
            <a:ext cx="4620904" cy="46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fr-FR" sz="2000" dirty="0">
                <a:solidFill>
                  <a:schemeClr val="bg1"/>
                </a:solidFill>
              </a:rPr>
              <a:t> Stepper L2980N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3C0E57D-0832-40E0-A3E9-8DDC2A19E8D5}"/>
              </a:ext>
            </a:extLst>
          </p:cNvPr>
          <p:cNvSpPr txBox="1">
            <a:spLocks/>
          </p:cNvSpPr>
          <p:nvPr/>
        </p:nvSpPr>
        <p:spPr>
          <a:xfrm>
            <a:off x="6452548" y="6010247"/>
            <a:ext cx="4620904" cy="46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fr-FR" sz="2000" dirty="0">
                <a:solidFill>
                  <a:schemeClr val="bg1"/>
                </a:solidFill>
              </a:rPr>
              <a:t>Stepper A4988</a:t>
            </a:r>
          </a:p>
        </p:txBody>
      </p:sp>
    </p:spTree>
    <p:extLst>
      <p:ext uri="{BB962C8B-B14F-4D97-AF65-F5344CB8AC3E}">
        <p14:creationId xmlns:p14="http://schemas.microsoft.com/office/powerpoint/2010/main" val="2113511142"/>
      </p:ext>
    </p:extLst>
  </p:cSld>
  <p:clrMapOvr>
    <a:masterClrMapping/>
  </p:clrMapOvr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Traînée de condensation</Template>
  <TotalTime>0</TotalTime>
  <Words>305</Words>
  <Application>Microsoft Office PowerPoint</Application>
  <PresentationFormat>Grand écran</PresentationFormat>
  <Paragraphs>141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Traînée de condensation</vt:lpstr>
      <vt:lpstr>Distributeur de croquettes automatisé</vt:lpstr>
      <vt:lpstr>introduction</vt:lpstr>
      <vt:lpstr>Sommaire</vt:lpstr>
      <vt:lpstr>Partie mécanique</vt:lpstr>
      <vt:lpstr>Partie mécanique</vt:lpstr>
      <vt:lpstr>Partie mécanique</vt:lpstr>
      <vt:lpstr>Partie mécanique</vt:lpstr>
      <vt:lpstr>Partie électronique</vt:lpstr>
      <vt:lpstr>Partie électronique</vt:lpstr>
      <vt:lpstr>Partie électronique</vt:lpstr>
      <vt:lpstr>Partie électronique</vt:lpstr>
      <vt:lpstr>Partie programmation</vt:lpstr>
      <vt:lpstr>Partie programmation</vt:lpstr>
      <vt:lpstr>Partie programmation</vt:lpstr>
      <vt:lpstr>Partie programmation</vt:lpstr>
      <vt:lpstr>Partie programmation</vt:lpstr>
      <vt:lpstr>Tests effectués</vt:lpstr>
      <vt:lpstr>Tests effectués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Distributeur de croquettes automatisé</dc:title>
  <dc:creator>Thomas Gratin</dc:creator>
  <cp:lastModifiedBy>Thomas Gratin</cp:lastModifiedBy>
  <cp:revision>6</cp:revision>
  <dcterms:created xsi:type="dcterms:W3CDTF">2018-04-17T13:37:12Z</dcterms:created>
  <dcterms:modified xsi:type="dcterms:W3CDTF">2018-04-17T16:52:29Z</dcterms:modified>
</cp:coreProperties>
</file>