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4" r:id="rId10"/>
    <p:sldId id="265" r:id="rId11"/>
    <p:sldId id="263" r:id="rId12"/>
    <p:sldId id="266" r:id="rId13"/>
    <p:sldId id="269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167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480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5058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73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43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02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43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936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535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604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383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86012-B17A-4727-AC95-0A5CCAA81776}" type="datetimeFigureOut">
              <a:rPr lang="fr-FR" smtClean="0"/>
              <a:t>22/01/2018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AC198-287F-4219-B41F-1CB1B48BA6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70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7"/>
          <a:stretch/>
        </p:blipFill>
        <p:spPr>
          <a:xfrm>
            <a:off x="3040553" y="800879"/>
            <a:ext cx="6145306" cy="470136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4380271" y="339214"/>
            <a:ext cx="387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684206" y="5265174"/>
            <a:ext cx="6858000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SAINT FRANCOIS de la PIERRE ROUGE</a:t>
            </a:r>
            <a:endParaRPr lang="fr-FR" sz="28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338916" y="5914104"/>
            <a:ext cx="2212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Montpellier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Crépuscule en Céven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29159" y="28467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0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Crépuscule en Cévennes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Crépuscule en Céven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588" y="206478"/>
            <a:ext cx="4316601" cy="64892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666271" y="1489587"/>
            <a:ext cx="47637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Située Avenue de Castelnau à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Montpellier.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style néo-gothique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construite entre 1909 et 1913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un clocher de 1919 doté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d’un carillon (le seul de la ville)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 histoire est liée à celle de 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l’Abbé Charles Prévost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784258" y="6105832"/>
            <a:ext cx="2595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porche et la rosace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19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645" y="287105"/>
            <a:ext cx="5561168" cy="624643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02891" y="2050025"/>
            <a:ext cx="411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cœur d’un parc de 6ha,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prêtre esthète et bâtisseur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crée un collège atypique et,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cette église avec une chapelle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somptueuse édifiée en pierres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Castries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755057" y="5958348"/>
            <a:ext cx="2182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chevet de l’église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99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336" y="272845"/>
            <a:ext cx="4218040" cy="6327059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489290" y="1607574"/>
            <a:ext cx="48374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Clocher avec carillon de 26 cloches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provenant de la fonderie Paccard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d’Annecy, orgue d’origine allemande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L’église est classée Monument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Historique, reçoit actuellement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concerts, expositions..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37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checker/>
      </p:transition>
    </mc:Choice>
    <mc:Fallback xmlns=""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19" y="441895"/>
            <a:ext cx="9138911" cy="606214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5621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603" y="250722"/>
            <a:ext cx="5056590" cy="64892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354" y="353962"/>
            <a:ext cx="4357807" cy="584036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7506928" y="6194322"/>
            <a:ext cx="3392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chœur et autel de l’église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68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73" y="323814"/>
            <a:ext cx="7375423" cy="54255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97510" y="5749414"/>
            <a:ext cx="8185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Vitraux signés par le maître verrier Félix Gaudin, reproduisant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le bleu de Chartres.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99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81" y="226961"/>
            <a:ext cx="4774176" cy="636556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063" y="226961"/>
            <a:ext cx="4774176" cy="636556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3824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3" t="-551" r="17937" b="551"/>
          <a:stretch/>
        </p:blipFill>
        <p:spPr>
          <a:xfrm>
            <a:off x="3952567" y="778131"/>
            <a:ext cx="4321277" cy="26765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87794" y="3716593"/>
            <a:ext cx="8686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lieu est indissociable avec l’Abbé Charles Prévost (1870-1947)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Avocat, entré en religion tardivement, il crée un collège avec sur la façade la devise ‘ Ora, Canta, Stude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 (Prie, chante et étudie)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Pendant la guerre et l’occupation,  il a caché des enfants juifs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complicité avec Sabine Zlatin, surnommée ‘ La dame d’ Izieu’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0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wheel spokes="1"/>
      </p:transition>
    </mc:Choice>
    <mc:Fallback xmlns="">
      <p:transition spd="slow" advClick="0" advTm="14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94519"/>
            <a:ext cx="6136558" cy="460241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344993" y="4996938"/>
            <a:ext cx="85245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crée dans les locaux de l’école, la ‘salle bleue’, théâtre.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 anciens élèves, dont Michel Galabru et l’écrivain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Frédéric-Jacques Temple se souviennent d’un enseignant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sévère et moderne. (Cliché 2014, des artistes dans la Chapelle)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95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9"/>
          <a:stretch/>
        </p:blipFill>
        <p:spPr>
          <a:xfrm>
            <a:off x="3215148" y="707922"/>
            <a:ext cx="3617807" cy="336263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238865" y="4542503"/>
            <a:ext cx="1010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Pendant l’occupation Allemande, le Père Prévost cacha à l’Enclos St François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enfants juifs, une plaque offerte par Sabine Zlatin, précise :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Ici furent hébergés par L’Abbé Prévost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enfants juifs réfugiés dans l’Hérault.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1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302" y="1265135"/>
            <a:ext cx="3010207" cy="4394902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442156" y="752168"/>
            <a:ext cx="556014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Sabine Zlatin, née à Varsovie en 1907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Infirmière pendant la guerre dans le Nord, s’enfuit à Montpellier puis, s’installe à Izieu (Ain) pour créer une colonie d’enfants  destinée à sauver les juifs. En 1944 elle demande à l’Abbé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révost de l’aider.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Avril 1944, une rafle à l’orphelinat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emmène 44 enfants et 7 adultes, déportés à Auschwitz et, arrachés à la vie.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la fin de la guerre elle rejoint la Résistance et organise l’accueil des déportés de la Libération.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décède en Septembre 1996.</a:t>
            </a:r>
          </a:p>
          <a:p>
            <a:endParaRPr lang="fr-FR" sz="24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3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0">
        <p:randomBar dir="vert"/>
      </p:transition>
    </mc:Choice>
    <mc:Fallback xmlns="">
      <p:transition spd="slow" advClick="0" advTm="2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959" y="1333841"/>
            <a:ext cx="4020530" cy="224958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1" y="375650"/>
            <a:ext cx="4316506" cy="5755341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165123" y="4291781"/>
            <a:ext cx="502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cloches du carillon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le chœur lors d’un concert.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292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046" y="575187"/>
            <a:ext cx="8844890" cy="496788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73046" y="5768788"/>
            <a:ext cx="9188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site est perpétué par une Association dont la mission est d’œuvrer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à la solution de situations sociales et éducatives difficiles.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0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309" y="901920"/>
            <a:ext cx="6559924" cy="435141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02542" y="5456903"/>
            <a:ext cx="8716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pour votre intérêt pour ce site Montpelliérain, faisant partie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 patrimoine et de l’Histoire.                 Proposé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06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29" y="299196"/>
            <a:ext cx="8368553" cy="627641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817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466</Words>
  <Application>Microsoft Office PowerPoint</Application>
  <PresentationFormat>Grand écran</PresentationFormat>
  <Paragraphs>58</Paragraphs>
  <Slides>16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20</cp:revision>
  <dcterms:created xsi:type="dcterms:W3CDTF">2018-01-21T13:08:15Z</dcterms:created>
  <dcterms:modified xsi:type="dcterms:W3CDTF">2018-01-22T15:51:01Z</dcterms:modified>
</cp:coreProperties>
</file>