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3" r:id="rId3"/>
    <p:sldId id="275" r:id="rId4"/>
    <p:sldId id="260" r:id="rId5"/>
    <p:sldId id="261" r:id="rId6"/>
    <p:sldId id="283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9" r:id="rId18"/>
    <p:sldId id="296" r:id="rId19"/>
    <p:sldId id="274" r:id="rId20"/>
    <p:sldId id="276" r:id="rId21"/>
    <p:sldId id="277" r:id="rId22"/>
    <p:sldId id="278" r:id="rId23"/>
    <p:sldId id="280" r:id="rId24"/>
    <p:sldId id="281" r:id="rId25"/>
    <p:sldId id="282" r:id="rId26"/>
    <p:sldId id="284" r:id="rId27"/>
    <p:sldId id="285" r:id="rId28"/>
    <p:sldId id="287" r:id="rId29"/>
    <p:sldId id="288" r:id="rId30"/>
    <p:sldId id="272" r:id="rId31"/>
    <p:sldId id="289" r:id="rId32"/>
    <p:sldId id="290" r:id="rId33"/>
    <p:sldId id="291" r:id="rId34"/>
    <p:sldId id="286" r:id="rId35"/>
    <p:sldId id="292" r:id="rId36"/>
    <p:sldId id="259" r:id="rId37"/>
    <p:sldId id="294" r:id="rId38"/>
    <p:sldId id="273" r:id="rId39"/>
    <p:sldId id="295" r:id="rId40"/>
    <p:sldId id="299" r:id="rId41"/>
    <p:sldId id="297" r:id="rId42"/>
    <p:sldId id="298" r:id="rId43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v/I1ND+xab9U9TJ/pNF7Ew==" hashData="284nRPyQyHQAiwsdaMVMWuuy65x2mLKRlm12VEN4XKiKxWENEG1nst5hEuyD2gdkkUh9wrhSvIgqSMIDqaaUT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858" y="6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DA9E7-6A7F-4A2E-B7DD-1DB2B748F912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82DE5-E787-476E-919E-419969A1D76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F150C-F5D9-4727-9050-5142C7CB2C3B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7A436-FB29-4833-8404-15B8FC25672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EBDBD-7754-4C8E-BE6F-FA5ED98B4409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4BF2-5D5F-46D6-8364-0450AFE3AD6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64FD-6048-47A9-B575-2494AA16B45B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76A85-0E0E-4086-8C12-AC0D9058F0B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C3E31-B629-4C09-87E6-5DC12AC52F52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C1444-06D1-4733-B4E7-36FD50B804A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632DA-EEFC-46A4-813A-9A105762A4F2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74B19-CF57-4618-AE0F-D3262D6B6E6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651EB-A7B7-4966-9640-E6CDF25F3F2E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B441A-212E-4085-B7E3-094A6F52447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25FE9-0DE4-4725-A66E-787932D33599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72343-1405-4505-8479-8B3A3DF0762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361B9-1A9E-4D21-896D-52391ADC9887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8DD79-6BDB-4046-B194-6CE31C73386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D4824-E6CC-4145-91A5-E48CD36CB875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AE964-BAC9-4DAD-A52C-0FEE0613EDC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6960F-5347-4AE4-AC47-2FAA5037B329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D3FB6-0D61-4CAC-BCD6-F2DD71274E3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F75B37-B310-42CF-AB1E-2F69EDC64B5F}" type="datetimeFigureOut">
              <a:rPr lang="nl-NL"/>
              <a:pPr>
                <a:defRPr/>
              </a:pPr>
              <a:t>22-1-2018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BC26CC-2687-4694-9BFE-E1F66511D45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9. 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ndAc>
      <p:stSnd>
        <p:snd r:embed="rId2" name="Mario Mathy - Love Dreams (1987)S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35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17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2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3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25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4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5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6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7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8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09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0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1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2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3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21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38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6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8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19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0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2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3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4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6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7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29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30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14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31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32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33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28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4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01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36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15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37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2" descr="100 - 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139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Afbeelding 1" descr="140 - 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95ADE130-79F7-4863-B0FD-AAD4E5F76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31990"/>
            <a:ext cx="1578369" cy="16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Loving Dreams </Template>
  <TotalTime>1</TotalTime>
  <Words>0</Words>
  <Application>Microsoft Office PowerPoint</Application>
  <PresentationFormat>Diavoorstelling (16:9)</PresentationFormat>
  <Paragraphs>0</Paragraphs>
  <Slides>42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42</vt:i4>
      </vt:variant>
    </vt:vector>
  </HeadingPairs>
  <TitlesOfParts>
    <vt:vector size="45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2018-01-22T07:08:53Z</dcterms:created>
  <dcterms:modified xsi:type="dcterms:W3CDTF">2018-01-22T07:10:33Z</dcterms:modified>
</cp:coreProperties>
</file>