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300" r:id="rId2"/>
    <p:sldId id="291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8" r:id="rId21"/>
    <p:sldId id="269" r:id="rId22"/>
    <p:sldId id="270" r:id="rId23"/>
    <p:sldId id="306" r:id="rId24"/>
    <p:sldId id="307" r:id="rId25"/>
    <p:sldId id="308" r:id="rId26"/>
    <p:sldId id="309" r:id="rId27"/>
    <p:sldId id="271" r:id="rId28"/>
    <p:sldId id="304" r:id="rId29"/>
    <p:sldId id="277" r:id="rId30"/>
    <p:sldId id="305" r:id="rId31"/>
    <p:sldId id="272" r:id="rId32"/>
    <p:sldId id="273" r:id="rId33"/>
    <p:sldId id="276" r:id="rId34"/>
    <p:sldId id="278" r:id="rId35"/>
    <p:sldId id="279" r:id="rId36"/>
    <p:sldId id="282" r:id="rId37"/>
    <p:sldId id="302" r:id="rId38"/>
    <p:sldId id="303" r:id="rId39"/>
    <p:sldId id="280" r:id="rId40"/>
    <p:sldId id="281" r:id="rId41"/>
    <p:sldId id="284" r:id="rId42"/>
    <p:sldId id="285" r:id="rId43"/>
    <p:sldId id="286" r:id="rId44"/>
    <p:sldId id="287" r:id="rId45"/>
    <p:sldId id="288" r:id="rId46"/>
    <p:sldId id="289" r:id="rId47"/>
    <p:sldId id="290" r:id="rId48"/>
    <p:sldId id="301" r:id="rId49"/>
  </p:sldIdLst>
  <p:sldSz cx="12192000" cy="6858000"/>
  <p:notesSz cx="6858000" cy="9144000"/>
  <p:embeddedFontLst>
    <p:embeddedFont>
      <p:font typeface="Calibri Light" panose="020F0302020204030204" pitchFamily="34" charset="0"/>
      <p:regular r:id="rId50"/>
      <p:italic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O2oUaPLhbNiahtwcF6Png==" hashData="hxQUeCL5aNW7enw/eSY1LI6Go0tyHy+TCzyeyr4sPJ0/e/MRWxLsXJ6bV/nROVPWQXzRibrc3Qt6eCNHqbYQ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4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2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86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30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75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20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09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38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63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33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57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14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83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765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6158" y="365125"/>
            <a:ext cx="10387642" cy="1325563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+mn-lt"/>
              </a:rPr>
              <a:t>Le photographe et artiste </a:t>
            </a:r>
            <a:r>
              <a:rPr lang="fr-FR" sz="2000" dirty="0" err="1" smtClean="0">
                <a:solidFill>
                  <a:schemeClr val="bg1"/>
                </a:solidFill>
                <a:latin typeface="+mn-lt"/>
              </a:rPr>
              <a:t>Seb</a:t>
            </a:r>
            <a:r>
              <a:rPr lang="fr-FR" sz="20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fr-FR" sz="2000" dirty="0" err="1" smtClean="0">
                <a:solidFill>
                  <a:schemeClr val="bg1"/>
                </a:solidFill>
                <a:latin typeface="+mn-lt"/>
              </a:rPr>
              <a:t>Janiak</a:t>
            </a:r>
            <a:r>
              <a:rPr lang="fr-FR" sz="2000" dirty="0" smtClean="0">
                <a:solidFill>
                  <a:schemeClr val="bg1"/>
                </a:solidFill>
                <a:latin typeface="+mn-lt"/>
              </a:rPr>
              <a:t> imagine  des fleurs magnifiques et colorées, dans lesquelles  des ailes de papillons viennent remplacer les pétales…</a:t>
            </a:r>
            <a:endParaRPr lang="fr-FR" sz="20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885" y="1896374"/>
            <a:ext cx="4832230" cy="4832230"/>
          </a:xfrm>
          <a:prstGeom prst="rect">
            <a:avLst/>
          </a:prstGeom>
        </p:spPr>
      </p:pic>
      <p:pic>
        <p:nvPicPr>
          <p:cNvPr id="3" name="Giovanni Marradi   Peacefull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14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  <p:sndAc>
          <p:endSnd/>
        </p:sndAc>
      </p:transition>
    </mc:Choice>
    <mc:Fallback>
      <p:transition spd="slow">
        <p:random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13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55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82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15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14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3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80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2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52422" y="365125"/>
            <a:ext cx="10301377" cy="1325563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+mn-lt"/>
              </a:rPr>
              <a:t>Un ingénieur américain Zachary Abel s’amuse à créer des structures géométriques avec ses fournitures de bureau…</a:t>
            </a:r>
            <a:endParaRPr lang="fr-FR" sz="20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122" y="1923691"/>
            <a:ext cx="4796723" cy="445123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8299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267" y="723180"/>
            <a:ext cx="5927785" cy="592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8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34" y="481640"/>
            <a:ext cx="6134819" cy="61348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5513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83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3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4602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230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137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506" y="0"/>
            <a:ext cx="6848988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686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1587260" y="365125"/>
            <a:ext cx="9766540" cy="1325563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+mn-lt"/>
              </a:rPr>
              <a:t>Christophe </a:t>
            </a:r>
            <a:r>
              <a:rPr lang="fr-FR" sz="2000" dirty="0" err="1" smtClean="0">
                <a:solidFill>
                  <a:schemeClr val="bg1"/>
                </a:solidFill>
                <a:latin typeface="+mn-lt"/>
              </a:rPr>
              <a:t>Guinet</a:t>
            </a:r>
            <a:r>
              <a:rPr lang="fr-FR" sz="2000" dirty="0" smtClean="0">
                <a:solidFill>
                  <a:schemeClr val="bg1"/>
                </a:solidFill>
                <a:latin typeface="+mn-lt"/>
              </a:rPr>
              <a:t> s’amuse à transformer de vieux ordinateurs Mac en terrarium</a:t>
            </a:r>
            <a:endParaRPr lang="fr-FR" sz="20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4189" y="1793484"/>
            <a:ext cx="6646865" cy="4434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905" y="369498"/>
            <a:ext cx="6160697" cy="6160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985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524" y="956544"/>
            <a:ext cx="8484292" cy="5659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47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1222" y="662796"/>
            <a:ext cx="5703498" cy="5703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162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8256" y="835324"/>
            <a:ext cx="5643113" cy="5643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998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283" y="666039"/>
            <a:ext cx="8674073" cy="5786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636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7487" y="447136"/>
            <a:ext cx="5979543" cy="5979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89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7063" y="809443"/>
            <a:ext cx="5436079" cy="543607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32" y="1940597"/>
            <a:ext cx="5327024" cy="3553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998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909" y="1479748"/>
            <a:ext cx="6583870" cy="50331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L’artiste et </a:t>
            </a:r>
            <a:r>
              <a:rPr lang="fr-FR" sz="2000" dirty="0" err="1" smtClean="0">
                <a:solidFill>
                  <a:schemeClr val="bg1"/>
                </a:solidFill>
              </a:rPr>
              <a:t>desinger</a:t>
            </a:r>
            <a:r>
              <a:rPr lang="fr-FR" sz="2000" dirty="0" smtClean="0">
                <a:solidFill>
                  <a:schemeClr val="bg1"/>
                </a:solidFill>
              </a:rPr>
              <a:t> Alexandra </a:t>
            </a:r>
            <a:r>
              <a:rPr lang="fr-FR" sz="2000" dirty="0" err="1" smtClean="0">
                <a:solidFill>
                  <a:schemeClr val="bg1"/>
                </a:solidFill>
              </a:rPr>
              <a:t>Kehayoglou</a:t>
            </a:r>
            <a:r>
              <a:rPr lang="fr-FR" sz="2000" dirty="0" smtClean="0">
                <a:solidFill>
                  <a:schemeClr val="bg1"/>
                </a:solidFill>
              </a:rPr>
              <a:t> imagine ses tapis comme de véritables jardins d’intérieur…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34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829" y="447583"/>
            <a:ext cx="9154616" cy="6099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135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81" y="0"/>
            <a:ext cx="10280237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7543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829" y="351287"/>
            <a:ext cx="9540096" cy="6360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080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0" y="1014412"/>
            <a:ext cx="7239000" cy="4829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674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0"/>
            <a:ext cx="54864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02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970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0" y="209550"/>
            <a:ext cx="9652000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59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0" y="177800"/>
            <a:ext cx="9652000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07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481" y="0"/>
            <a:ext cx="6466600" cy="6858000"/>
          </a:xfrm>
          <a:prstGeom prst="rect">
            <a:avLst/>
          </a:prstGeom>
        </p:spPr>
      </p:pic>
      <p:sp>
        <p:nvSpPr>
          <p:cNvPr id="5" name="Espace réservé du texte 4"/>
          <p:cNvSpPr>
            <a:spLocks noGrp="1"/>
          </p:cNvSpPr>
          <p:nvPr>
            <p:ph type="body" sz="half" idx="4294967295"/>
          </p:nvPr>
        </p:nvSpPr>
        <p:spPr>
          <a:xfrm>
            <a:off x="1431984" y="2057400"/>
            <a:ext cx="3674853" cy="3454879"/>
          </a:xfrm>
        </p:spPr>
        <p:txBody>
          <a:bodyPr>
            <a:normAutofit/>
          </a:bodyPr>
          <a:lstStyle/>
          <a:p>
            <a:endParaRPr lang="fr-FR" sz="20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fr-FR" sz="2000" dirty="0" smtClean="0">
                <a:solidFill>
                  <a:schemeClr val="bg1"/>
                </a:solidFill>
              </a:rPr>
              <a:t> Judith </a:t>
            </a:r>
            <a:r>
              <a:rPr lang="fr-FR" sz="2000" dirty="0" err="1" smtClean="0">
                <a:solidFill>
                  <a:schemeClr val="bg1"/>
                </a:solidFill>
              </a:rPr>
              <a:t>Czinkné</a:t>
            </a:r>
            <a:r>
              <a:rPr lang="fr-FR" sz="2000" dirty="0" smtClean="0">
                <a:solidFill>
                  <a:schemeClr val="bg1"/>
                </a:solidFill>
              </a:rPr>
              <a:t> Poor mélange broderie, illustration et pâtisserie</a:t>
            </a:r>
          </a:p>
          <a:p>
            <a:pPr marL="0" indent="0">
              <a:buNone/>
            </a:pPr>
            <a:r>
              <a:rPr lang="fr-FR" sz="2000" dirty="0">
                <a:solidFill>
                  <a:schemeClr val="bg1"/>
                </a:solidFill>
              </a:rPr>
              <a:t>p</a:t>
            </a:r>
            <a:r>
              <a:rPr lang="fr-FR" sz="2000" dirty="0" smtClean="0">
                <a:solidFill>
                  <a:schemeClr val="bg1"/>
                </a:solidFill>
              </a:rPr>
              <a:t>our créer des cookies délicats et</a:t>
            </a:r>
          </a:p>
          <a:p>
            <a:pPr marL="0" indent="0">
              <a:buNone/>
            </a:pPr>
            <a:r>
              <a:rPr lang="fr-FR" sz="2000" dirty="0" smtClean="0">
                <a:solidFill>
                  <a:schemeClr val="bg1"/>
                </a:solidFill>
              </a:rPr>
              <a:t>colorés…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08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285750"/>
            <a:ext cx="8382000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5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294" y="341941"/>
            <a:ext cx="4734105" cy="631214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53" y="261429"/>
            <a:ext cx="4854873" cy="6473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386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264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71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83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0"/>
            <a:ext cx="54864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836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417" y="1716655"/>
            <a:ext cx="3876809" cy="40196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84" y="1311485"/>
            <a:ext cx="3838575" cy="511492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013" y="2596630"/>
            <a:ext cx="1807750" cy="22596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2279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255" y="0"/>
            <a:ext cx="603949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062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446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16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0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0"/>
            <a:ext cx="54864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81" y="86264"/>
            <a:ext cx="54864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205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000" y="0"/>
            <a:ext cx="820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52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19" y="215661"/>
            <a:ext cx="5500042" cy="4922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241" y="4623758"/>
            <a:ext cx="1806229" cy="1806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08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84</Words>
  <Application>Microsoft Office PowerPoint</Application>
  <PresentationFormat>Grand écran</PresentationFormat>
  <Paragraphs>8</Paragraphs>
  <Slides>48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2" baseType="lpstr">
      <vt:lpstr>Calibri Light</vt:lpstr>
      <vt:lpstr>Arial</vt:lpstr>
      <vt:lpstr>Calibri</vt:lpstr>
      <vt:lpstr>Thème Office</vt:lpstr>
      <vt:lpstr>Le photographe et artiste Seb Janiak imagine  des fleurs magnifiques et colorées, dans lesquelles  des ailes de papillons viennent remplacer les pétales…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Un ingénieur américain Zachary Abel s’amuse à créer des structures géométriques avec ses fournitures de bureau…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Christophe Guinet s’amuse à transformer de vieux ordinateurs Mac en terrarium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L’artiste et desinger Alexandra Kehayoglou imagine ses tapis comme de véritables jardins d’intérieur…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andre koelbel</dc:creator>
  <cp:keywords>portail68</cp:keywords>
  <cp:lastModifiedBy>andre koelbel</cp:lastModifiedBy>
  <cp:revision>22</cp:revision>
  <dcterms:created xsi:type="dcterms:W3CDTF">2016-11-15T20:27:48Z</dcterms:created>
  <dcterms:modified xsi:type="dcterms:W3CDTF">2018-04-14T13:06:14Z</dcterms:modified>
</cp:coreProperties>
</file>