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1" r:id="rId2"/>
    <p:sldId id="258" r:id="rId3"/>
    <p:sldId id="287" r:id="rId4"/>
    <p:sldId id="288" r:id="rId5"/>
    <p:sldId id="289" r:id="rId6"/>
    <p:sldId id="298" r:id="rId7"/>
    <p:sldId id="256" r:id="rId8"/>
    <p:sldId id="290" r:id="rId9"/>
    <p:sldId id="291" r:id="rId10"/>
    <p:sldId id="259" r:id="rId11"/>
    <p:sldId id="292" r:id="rId12"/>
    <p:sldId id="293" r:id="rId13"/>
    <p:sldId id="296" r:id="rId14"/>
    <p:sldId id="260" r:id="rId15"/>
    <p:sldId id="297" r:id="rId16"/>
    <p:sldId id="295" r:id="rId17"/>
    <p:sldId id="262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86" r:id="rId27"/>
    <p:sldId id="273" r:id="rId28"/>
    <p:sldId id="274" r:id="rId29"/>
    <p:sldId id="275" r:id="rId30"/>
    <p:sldId id="276" r:id="rId31"/>
    <p:sldId id="277" r:id="rId32"/>
    <p:sldId id="278" r:id="rId33"/>
    <p:sldId id="279" r:id="rId34"/>
    <p:sldId id="280" r:id="rId35"/>
    <p:sldId id="281" r:id="rId36"/>
    <p:sldId id="282" r:id="rId37"/>
    <p:sldId id="283" r:id="rId38"/>
    <p:sldId id="284" r:id="rId39"/>
    <p:sldId id="285" r:id="rId40"/>
  </p:sldIdLst>
  <p:sldSz cx="12192000" cy="6858000"/>
  <p:notesSz cx="6858000" cy="9144000"/>
  <p:embeddedFontLs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Cataneo BT" panose="03020802040502060804" pitchFamily="66" charset="0"/>
      <p:regular r:id="rId45"/>
    </p:embeddedFont>
    <p:embeddedFont>
      <p:font typeface="Calibri Light" panose="020F0302020204030204" pitchFamily="34" charset="0"/>
      <p:regular r:id="rId46"/>
      <p:italic r:id="rId47"/>
    </p:embeddedFont>
  </p:embeddedFontLst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hVRt/O6Ig8zuLPT6nQMlA==" hashData="1KojO2BjvYp52oi6h17GNGNDVqs0fHCVWz2foo1p+zsyXcjv1bDnXZIjr8+1F9R1Lys7F1mxzbphvb30z/oU0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8" y="-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4A9A1-8E8A-44D3-BBEE-D5A8E9D167D5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30DDE-0657-4AB5-923C-B14859825AA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46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45F75-9AF3-4C43-9CC8-DC5B35F75A05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16B3B-B30B-4703-B632-E113375E16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04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B50D6-0AAC-4974-9444-9B2B196EA1F8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F2DC4-0B60-48D1-ACE1-1D963305D8C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51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0604B-51CF-43C5-A71C-EC8051F41409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A4582-5B72-41BA-ABF1-A8BB16F331A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74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A3C14-6BD0-455B-8CF4-C3BA19F64B13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A48B4-FE6C-4D53-B3C4-B3413DB36B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42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450E3-A4A4-44EF-9EE6-5AA793335F77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86483-9C9F-4230-90D2-633D34A6B1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43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D185C-2E28-4EAF-BF16-20338ABC6C9E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7B153-688E-4897-BA64-54FF8B8040F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21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4A436-30B3-465D-9D20-E7FD236AD985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178A1-98E6-4599-8DBF-E60F89AFEC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91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729CC-A1B2-4CFB-A6AF-B01B040C79BD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B7CFD-D403-4D17-AF46-448FDE4AFFD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30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F8E67-C147-43CB-A09A-B1FF77FE7156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3396F-C6F0-409E-9DF0-ADAA8414F53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90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387CE-87E9-45F7-8633-43DD8641E2F5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662E6-7496-4BEA-9EA3-644B24428A7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38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BB54D26-6158-459F-B671-13644F8FDD2D}" type="datetimeFigureOut">
              <a:rPr lang="fr-FR"/>
              <a:pPr>
                <a:defRPr/>
              </a:pPr>
              <a:t>08/04/2018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5EE1848-B143-4DD1-ADD1-CC558C89A6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1155" y="4755895"/>
            <a:ext cx="1089444" cy="108944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043" y="1940943"/>
            <a:ext cx="6266433" cy="47013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3416060" y="365125"/>
            <a:ext cx="7937740" cy="1325563"/>
          </a:xfrm>
        </p:spPr>
        <p:txBody>
          <a:bodyPr/>
          <a:lstStyle/>
          <a:p>
            <a:r>
              <a:rPr lang="fr-FR" sz="28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Paysages d’Alsace</a:t>
            </a:r>
            <a:endParaRPr lang="fr-FR" sz="2800" dirty="0">
              <a:solidFill>
                <a:schemeClr val="bg1"/>
              </a:solidFill>
              <a:latin typeface="Cataneo BT" panose="03020802040502060804" pitchFamily="66" charset="0"/>
            </a:endParaRPr>
          </a:p>
        </p:txBody>
      </p:sp>
      <p:pic>
        <p:nvPicPr>
          <p:cNvPr id="8" name="Ed Sheeran   Perfect [Official Lyric Video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endSnd/>
        </p:sndAc>
      </p:transition>
    </mc:Choice>
    <mc:Fallback xmlns="">
      <p:transition spd="slow">
        <p:random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3800" y="2429321"/>
            <a:ext cx="6111874" cy="40491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465826" y="365125"/>
            <a:ext cx="10049774" cy="1325563"/>
          </a:xfrm>
        </p:spPr>
        <p:txBody>
          <a:bodyPr/>
          <a:lstStyle/>
          <a:p>
            <a:pPr algn="ctr"/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 Sous une averse de lumière, les arbres chantent au verger,  et les graines du potager sortent en riant de la terre; Carillonnez</a:t>
            </a:r>
            <a:r>
              <a:rPr lang="fr-FR" sz="2400" dirty="0">
                <a:solidFill>
                  <a:schemeClr val="bg1"/>
                </a:solidFill>
                <a:latin typeface="Cataneo BT" panose="03020802040502060804" pitchFamily="66" charset="0"/>
              </a:rPr>
              <a:t>;</a:t>
            </a: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  </a:t>
            </a:r>
            <a:r>
              <a:rPr lang="fr-FR" sz="2400" dirty="0">
                <a:solidFill>
                  <a:schemeClr val="bg1"/>
                </a:solidFill>
                <a:latin typeface="Cataneo BT" panose="03020802040502060804" pitchFamily="66" charset="0"/>
              </a:rPr>
              <a:t>L</a:t>
            </a: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es yeux brillants ,l’âme légère les fillettes s’en vont au bois rejoindre les fées qui </a:t>
            </a:r>
            <a:r>
              <a:rPr lang="fr-FR" sz="2400" dirty="0" err="1" smtClean="0">
                <a:solidFill>
                  <a:schemeClr val="bg1"/>
                </a:solidFill>
                <a:latin typeface="Cataneo BT" panose="03020802040502060804" pitchFamily="66" charset="0"/>
              </a:rPr>
              <a:t>déja</a:t>
            </a: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 dansent en rond sur la bruyère…</a:t>
            </a:r>
            <a:endParaRPr lang="fr-FR" sz="2400" dirty="0">
              <a:solidFill>
                <a:schemeClr val="bg1"/>
              </a:solidFill>
              <a:latin typeface="Cataneo BT" panose="030208020405020608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140" y="1690688"/>
            <a:ext cx="6905614" cy="45738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1337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3491" y="1250831"/>
            <a:ext cx="6702779" cy="44405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3950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7143" y="862642"/>
            <a:ext cx="7002261" cy="46389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4624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524" y="1216324"/>
            <a:ext cx="6832989" cy="45268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5477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167" y="927564"/>
            <a:ext cx="7442988" cy="49297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588" y="888521"/>
            <a:ext cx="7223620" cy="47856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2257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6332" y="1092607"/>
            <a:ext cx="6446808" cy="42710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9823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Sous la mousse du rocher ,en vain tu crois te </a:t>
            </a:r>
            <a:r>
              <a:rPr lang="fr-FR" sz="2400" dirty="0" err="1" smtClean="0">
                <a:solidFill>
                  <a:schemeClr val="bg1"/>
                </a:solidFill>
                <a:latin typeface="Cataneo BT" panose="03020802040502060804" pitchFamily="66" charset="0"/>
              </a:rPr>
              <a:t>cacher,sous</a:t>
            </a: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 la mousse verte et douce toi, petit </a:t>
            </a:r>
            <a:r>
              <a:rPr lang="fr-FR" sz="2400" dirty="0" err="1" smtClean="0">
                <a:solidFill>
                  <a:schemeClr val="bg1"/>
                </a:solidFill>
                <a:latin typeface="Cataneo BT" panose="03020802040502060804" pitchFamily="66" charset="0"/>
              </a:rPr>
              <a:t>muguet,ton</a:t>
            </a: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 parfum dit ton secret…</a:t>
            </a:r>
            <a:endParaRPr lang="fr-FR" sz="2400" dirty="0">
              <a:solidFill>
                <a:schemeClr val="bg1"/>
              </a:solidFill>
              <a:latin typeface="Cataneo BT" panose="030208020405020608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0873" y="1751074"/>
            <a:ext cx="6142126" cy="46065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856" y="910698"/>
            <a:ext cx="6955766" cy="46081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1887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9903" y="931617"/>
            <a:ext cx="7145547" cy="47339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36634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6501" y="1250831"/>
            <a:ext cx="7342106" cy="40857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5589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Le muguet est le sourire aux dents d’ivoire du jeune printemps…</a:t>
            </a:r>
            <a:endParaRPr lang="fr-FR" sz="2400" dirty="0">
              <a:solidFill>
                <a:schemeClr val="bg1"/>
              </a:solidFill>
              <a:latin typeface="Cataneo BT" panose="030208020405020608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7705" y="1777041"/>
            <a:ext cx="5879261" cy="44094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1151" y="923026"/>
            <a:ext cx="7214773" cy="47779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7318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9836" y="508958"/>
            <a:ext cx="3508150" cy="52966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Espace réservé du contenu 5"/>
          <p:cNvSpPr>
            <a:spLocks noGrp="1"/>
          </p:cNvSpPr>
          <p:nvPr>
            <p:ph sz="half" idx="4294967295"/>
          </p:nvPr>
        </p:nvSpPr>
        <p:spPr>
          <a:xfrm>
            <a:off x="819508" y="1825625"/>
            <a:ext cx="4597881" cy="4351338"/>
          </a:xfrm>
        </p:spPr>
        <p:txBody>
          <a:bodyPr/>
          <a:lstStyle/>
          <a:p>
            <a:pPr marL="0" indent="0">
              <a:buNone/>
            </a:pP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Les fleurs du printemps </a:t>
            </a:r>
          </a:p>
          <a:p>
            <a:pPr marL="0" indent="0">
              <a:buNone/>
            </a:pPr>
            <a:r>
              <a:rPr lang="fr-FR" sz="2400" dirty="0">
                <a:solidFill>
                  <a:schemeClr val="bg1"/>
                </a:solidFill>
                <a:latin typeface="Cataneo BT" panose="03020802040502060804" pitchFamily="66" charset="0"/>
              </a:rPr>
              <a:t>s</a:t>
            </a: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ont les rêves de l’hiver  racontés </a:t>
            </a:r>
          </a:p>
          <a:p>
            <a:pPr marL="0" indent="0">
              <a:buNone/>
            </a:pP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le matin à la table des anges …</a:t>
            </a:r>
          </a:p>
          <a:p>
            <a:endParaRPr lang="fr-FR" sz="2400" dirty="0">
              <a:solidFill>
                <a:schemeClr val="bg1"/>
              </a:solidFill>
              <a:latin typeface="Yorkshire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82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745" y="1940944"/>
            <a:ext cx="4704790" cy="44462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457200" y="365125"/>
            <a:ext cx="10058400" cy="1325563"/>
          </a:xfrm>
        </p:spPr>
        <p:txBody>
          <a:bodyPr/>
          <a:lstStyle/>
          <a:p>
            <a:pPr algn="ctr"/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Au printemps lilas, roses et muguets ,en été jasmins  ,œillets et tilleuls rempliraient la nuit du grand parc ou ,seuls parfois les rêveurs  fuiraient les bruits gais…</a:t>
            </a:r>
            <a:endParaRPr lang="fr-FR" sz="2400" dirty="0">
              <a:solidFill>
                <a:schemeClr val="bg1"/>
              </a:solidFill>
              <a:latin typeface="Cataneo BT" panose="030208020405020608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4799" y="1199072"/>
            <a:ext cx="7249467" cy="48338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5351" y="997007"/>
            <a:ext cx="6726358" cy="44544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" name="Espace réservé du contenu 2"/>
          <p:cNvSpPr>
            <a:spLocks noGrp="1"/>
          </p:cNvSpPr>
          <p:nvPr>
            <p:ph sz="half" idx="4294967295"/>
          </p:nvPr>
        </p:nvSpPr>
        <p:spPr>
          <a:xfrm>
            <a:off x="983410" y="1825625"/>
            <a:ext cx="4198189" cy="4351338"/>
          </a:xfrm>
        </p:spPr>
        <p:txBody>
          <a:bodyPr/>
          <a:lstStyle/>
          <a:p>
            <a:pPr marL="0" indent="0">
              <a:buNone/>
            </a:pP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Expo orchidées </a:t>
            </a:r>
          </a:p>
          <a:p>
            <a:pPr marL="0" indent="0">
              <a:buNone/>
            </a:pP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Avril 2017</a:t>
            </a:r>
            <a:endParaRPr lang="fr-FR" sz="2400" dirty="0">
              <a:solidFill>
                <a:schemeClr val="bg1"/>
              </a:solidFill>
              <a:latin typeface="Cataneo BT" panose="030208020405020608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2313" y="149225"/>
            <a:ext cx="9659937" cy="63976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12963" y="795338"/>
            <a:ext cx="8177212" cy="54149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649288"/>
            <a:ext cx="8434388" cy="558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6100" y="587375"/>
            <a:ext cx="8335963" cy="55197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6850" y="509588"/>
            <a:ext cx="8374063" cy="55467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6413" y="571500"/>
            <a:ext cx="8177212" cy="54149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6088" y="679450"/>
            <a:ext cx="8089900" cy="5359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3075" y="617538"/>
            <a:ext cx="8183563" cy="54213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3275" y="414338"/>
            <a:ext cx="8699500" cy="57626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1513" y="436563"/>
            <a:ext cx="8391525" cy="55594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7325" y="187325"/>
            <a:ext cx="9004300" cy="59626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0600" y="784225"/>
            <a:ext cx="8037513" cy="53228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5288" y="300038"/>
            <a:ext cx="8702675" cy="57642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4525" y="609600"/>
            <a:ext cx="7883525" cy="52212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38" y="342900"/>
            <a:ext cx="8521700" cy="56435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7875" y="655638"/>
            <a:ext cx="7905750" cy="52355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8975" y="565150"/>
            <a:ext cx="8261350" cy="54737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5363" y="560388"/>
            <a:ext cx="8180387" cy="54181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25" y="419100"/>
            <a:ext cx="9048750" cy="6019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contenu 5"/>
          <p:cNvSpPr>
            <a:spLocks noGrp="1"/>
          </p:cNvSpPr>
          <p:nvPr>
            <p:ph sz="half" idx="4294967295"/>
          </p:nvPr>
        </p:nvSpPr>
        <p:spPr>
          <a:xfrm>
            <a:off x="253308" y="5093098"/>
            <a:ext cx="5098210" cy="4351338"/>
          </a:xfrm>
        </p:spPr>
        <p:txBody>
          <a:bodyPr/>
          <a:lstStyle/>
          <a:p>
            <a:pPr marL="0" indent="0">
              <a:buNone/>
            </a:pPr>
            <a:r>
              <a:rPr lang="fr-FR" sz="2400" dirty="0" smtClean="0">
                <a:solidFill>
                  <a:schemeClr val="bg1"/>
                </a:solidFill>
                <a:latin typeface="Cataneo BT" panose="03020802040502060804" pitchFamily="66" charset="0"/>
              </a:rPr>
              <a:t>Photos perso </a:t>
            </a:r>
          </a:p>
          <a:p>
            <a:endParaRPr lang="fr-FR" sz="2400" dirty="0">
              <a:solidFill>
                <a:schemeClr val="bg1"/>
              </a:solidFill>
              <a:latin typeface="Yorkshire" panose="00000400000000000000" pitchFamily="2" charset="0"/>
            </a:endParaRPr>
          </a:p>
          <a:p>
            <a:endParaRPr lang="fr-FR" sz="2400" dirty="0">
              <a:solidFill>
                <a:schemeClr val="bg1"/>
              </a:solidFill>
              <a:latin typeface="Yorkshire" panose="000004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151" y="4128879"/>
            <a:ext cx="2100966" cy="210096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2924" y="5706625"/>
            <a:ext cx="424026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Cataneo BT" panose="03020802040502060804" pitchFamily="66" charset="0"/>
              </a:rPr>
              <a:t>Musique :Ed </a:t>
            </a:r>
            <a:r>
              <a:rPr lang="fr-FR" sz="2800" b="0" cap="none" spc="0" dirty="0" err="1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Cataneo BT" panose="03020802040502060804" pitchFamily="66" charset="0"/>
              </a:rPr>
              <a:t>Sheeran</a:t>
            </a:r>
            <a:r>
              <a:rPr lang="fr-FR" sz="28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Cataneo BT" panose="03020802040502060804" pitchFamily="66" charset="0"/>
              </a:rPr>
              <a:t> </a:t>
            </a:r>
            <a:r>
              <a:rPr lang="fr-FR" sz="2800" b="0" cap="none" spc="0" dirty="0" err="1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Cataneo BT" panose="03020802040502060804" pitchFamily="66" charset="0"/>
              </a:rPr>
              <a:t>Perfect</a:t>
            </a:r>
            <a:r>
              <a:rPr lang="fr-FR" sz="28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Cataneo BT" panose="03020802040502060804" pitchFamily="66" charset="0"/>
              </a:rPr>
              <a:t> </a:t>
            </a:r>
            <a:endParaRPr lang="fr-FR" sz="28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Cataneo BT" panose="030208020405020608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56" y="1382652"/>
            <a:ext cx="5876925" cy="43624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152</Words>
  <Application>Microsoft Office PowerPoint</Application>
  <PresentationFormat>Grand écran</PresentationFormat>
  <Paragraphs>12</Paragraphs>
  <Slides>39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Cataneo BT</vt:lpstr>
      <vt:lpstr>Yorkshire</vt:lpstr>
      <vt:lpstr>Calibri Light</vt:lpstr>
      <vt:lpstr>Thème Office</vt:lpstr>
      <vt:lpstr>Paysages d’Alsace</vt:lpstr>
      <vt:lpstr> Sous une averse de lumière, les arbres chantent au verger,  et les graines du potager sortent en riant de la terre; Carillonnez;  Les yeux brillants ,l’âme légère les fillettes s’en vont au bois rejoindre les fées qui déja dansent en rond sur la bruyère…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Sous la mousse du rocher ,en vain tu crois te cacher,sous la mousse verte et douce toi, petit muguet,ton parfum dit ton secret…</vt:lpstr>
      <vt:lpstr>Présentation PowerPoint</vt:lpstr>
      <vt:lpstr>Présentation PowerPoint</vt:lpstr>
      <vt:lpstr>Présentation PowerPoint</vt:lpstr>
      <vt:lpstr>Le muguet est le sourire aux dents d’ivoire du jeune printemps…</vt:lpstr>
      <vt:lpstr>Présentation PowerPoint</vt:lpstr>
      <vt:lpstr>Présentation PowerPoint</vt:lpstr>
      <vt:lpstr>Au printemps lilas, roses et muguets ,en été jasmins  ,œillets et tilleuls rempliraient la nuit du grand parc ou ,seuls parfois les rêveurs  fuiraient les bruits gais…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keywords>ADIE49</cp:keywords>
  <cp:lastModifiedBy>andre koelbel</cp:lastModifiedBy>
  <cp:revision>30</cp:revision>
  <dcterms:created xsi:type="dcterms:W3CDTF">2016-04-19T12:17:43Z</dcterms:created>
  <dcterms:modified xsi:type="dcterms:W3CDTF">2018-04-08T18:04:04Z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