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ppt" ContentType="application/vnd.ms-powerpoint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0" r:id="rId3"/>
    <p:sldId id="258" r:id="rId4"/>
    <p:sldId id="278" r:id="rId5"/>
    <p:sldId id="259" r:id="rId6"/>
    <p:sldId id="286" r:id="rId7"/>
    <p:sldId id="265" r:id="rId8"/>
    <p:sldId id="262" r:id="rId9"/>
    <p:sldId id="261" r:id="rId10"/>
    <p:sldId id="266" r:id="rId11"/>
    <p:sldId id="263" r:id="rId12"/>
    <p:sldId id="264" r:id="rId13"/>
    <p:sldId id="276" r:id="rId14"/>
    <p:sldId id="267" r:id="rId15"/>
    <p:sldId id="268" r:id="rId16"/>
    <p:sldId id="269" r:id="rId17"/>
    <p:sldId id="270" r:id="rId18"/>
    <p:sldId id="271" r:id="rId19"/>
    <p:sldId id="272" r:id="rId20"/>
    <p:sldId id="279" r:id="rId21"/>
    <p:sldId id="273" r:id="rId22"/>
    <p:sldId id="275" r:id="rId23"/>
    <p:sldId id="277" r:id="rId24"/>
    <p:sldId id="280" r:id="rId25"/>
    <p:sldId id="281" r:id="rId26"/>
    <p:sldId id="282" r:id="rId27"/>
    <p:sldId id="283" r:id="rId28"/>
    <p:sldId id="285" r:id="rId29"/>
  </p:sldIdLst>
  <p:sldSz cx="12192000" cy="6858000"/>
  <p:notesSz cx="6858000" cy="9144000"/>
  <p:embeddedFontLst>
    <p:embeddedFont>
      <p:font typeface="Staccato222 BT" panose="03090702030407020403" pitchFamily="66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2vW+5iyU4Jmp4yv+qsh7A==" hashData="Vsxy+VghiuEJfAw7NchauDbgs8HzBz7W//es/Zw2eH6wzVOZ9PHdWPrlsRRCCtrbceBCkX/vhPRI88cfEOxwv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91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956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0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4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13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49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597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66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95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041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9D6A7-7BD0-4D00-A989-E8C73A8E43EE}" type="datetimeFigureOut">
              <a:rPr lang="fr-FR" smtClean="0"/>
              <a:t>02/04/2018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4D585-F827-4F0E-8102-71B4D8F6F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295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1.png"/><Relationship Id="rId5" Type="http://schemas.openxmlformats.org/officeDocument/2006/relationships/image" Target="../media/image29.emf"/><Relationship Id="rId4" Type="http://schemas.openxmlformats.org/officeDocument/2006/relationships/oleObject" Target="../embeddings/Microsoft_PowerPoint_97-2003_Presentation1.pp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>
                <a:solidFill>
                  <a:srgbClr val="FFFF00"/>
                </a:solidFill>
                <a:latin typeface="Staccato222 BT" panose="03090702030407020403" pitchFamily="66" charset="0"/>
              </a:rPr>
              <a:t>Parcs et jardins de France</a:t>
            </a:r>
            <a:endParaRPr lang="fr-FR" sz="2400" dirty="0">
              <a:solidFill>
                <a:srgbClr val="FFFF00"/>
              </a:solidFill>
              <a:latin typeface="Staccato222 BT" panose="03090702030407020403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254" y="2062251"/>
            <a:ext cx="4863266" cy="38906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51630" y="4629328"/>
            <a:ext cx="389051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Défilement automatique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</a:endParaRPr>
          </a:p>
        </p:txBody>
      </p:sp>
      <p:pic>
        <p:nvPicPr>
          <p:cNvPr id="5" name="Le Printemps   Vivald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4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  <p:sndAc>
          <p:endSnd/>
        </p:sndAc>
      </p:transition>
    </mc:Choice>
    <mc:Fallback>
      <p:transition spd="slow" advTm="4000">
        <p:random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11" y="776376"/>
            <a:ext cx="9704241" cy="54950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91109" y="1699405"/>
            <a:ext cx="3545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Parc </a:t>
            </a:r>
            <a:r>
              <a:rPr lang="fr-FR" dirty="0" err="1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Barbieux</a:t>
            </a:r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 de Roubaix</a:t>
            </a:r>
          </a:p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Nord Pas-de-Calais </a:t>
            </a:r>
          </a:p>
        </p:txBody>
      </p:sp>
    </p:spTree>
    <p:extLst>
      <p:ext uri="{BB962C8B-B14F-4D97-AF65-F5344CB8AC3E}">
        <p14:creationId xmlns:p14="http://schemas.microsoft.com/office/powerpoint/2010/main" val="103629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8983" y="785004"/>
            <a:ext cx="9937630" cy="558991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Jardin public de Saint –Omer</a:t>
            </a:r>
          </a:p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Pas de Calais</a:t>
            </a:r>
          </a:p>
        </p:txBody>
      </p:sp>
    </p:spTree>
    <p:extLst>
      <p:ext uri="{BB962C8B-B14F-4D97-AF65-F5344CB8AC3E}">
        <p14:creationId xmlns:p14="http://schemas.microsoft.com/office/powerpoint/2010/main" val="102916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019" y="604370"/>
            <a:ext cx="9031626" cy="56909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001992" y="1268083"/>
            <a:ext cx="61420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Jardin des nuits étoilés </a:t>
            </a:r>
          </a:p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Haute Bretagne</a:t>
            </a:r>
          </a:p>
        </p:txBody>
      </p:sp>
    </p:spTree>
    <p:extLst>
      <p:ext uri="{BB962C8B-B14F-4D97-AF65-F5344CB8AC3E}">
        <p14:creationId xmlns:p14="http://schemas.microsoft.com/office/powerpoint/2010/main" val="329401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119" y="353683"/>
            <a:ext cx="9400875" cy="6142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5"/>
          <p:cNvSpPr/>
          <p:nvPr/>
        </p:nvSpPr>
        <p:spPr>
          <a:xfrm>
            <a:off x="3752490" y="2070340"/>
            <a:ext cx="484916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0" cap="none" spc="0" dirty="0" smtClean="0">
                <a:ln w="0"/>
                <a:effectLst>
                  <a:reflection blurRad="6350" stA="53000" endA="300" endPos="35500" dir="5400000" sy="-90000" algn="bl" rotWithShape="0"/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Jardin des Plantes Rouen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Seine-Maritime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reflection blurRad="6350" stA="53000" endA="300" endPos="35500" dir="5400000" sy="-90000" algn="bl" rotWithShape="0"/>
              </a:effectLst>
              <a:latin typeface="Staccato222 BT" panose="03090702030407020403" pitchFamily="66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4102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6831" y="276045"/>
            <a:ext cx="9146142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605842" y="992038"/>
            <a:ext cx="4921277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2000" b="1" dirty="0" smtClean="0">
                <a:ln/>
                <a:solidFill>
                  <a:srgbClr val="FFFF00"/>
                </a:solidFill>
                <a:latin typeface="Staccato222 BT" panose="03090702030407020403" pitchFamily="66" charset="0"/>
                <a:cs typeface="Andalus" panose="02020603050405020304" pitchFamily="18" charset="-78"/>
              </a:rPr>
              <a:t>Jardin des plantes Angers</a:t>
            </a:r>
          </a:p>
          <a:p>
            <a:pPr algn="ctr"/>
            <a:r>
              <a:rPr lang="fr-FR" sz="2000" b="1" dirty="0" smtClean="0">
                <a:ln/>
                <a:solidFill>
                  <a:srgbClr val="FFFF00"/>
                </a:solidFill>
                <a:latin typeface="Staccato222 BT" panose="03090702030407020403" pitchFamily="66" charset="0"/>
                <a:cs typeface="Andalus" panose="02020603050405020304" pitchFamily="18" charset="-78"/>
              </a:rPr>
              <a:t>Maine et Loire</a:t>
            </a:r>
          </a:p>
          <a:p>
            <a:pPr algn="ctr"/>
            <a:endParaRPr lang="fr-FR" sz="5400" b="1" dirty="0">
              <a:ln/>
              <a:solidFill>
                <a:schemeClr val="accent3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0026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9842" y="734323"/>
            <a:ext cx="9828362" cy="55284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701396" y="4998660"/>
            <a:ext cx="285670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Colline aux oiseaux Caen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Calvados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30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25" y="330160"/>
            <a:ext cx="9277711" cy="60275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4799820" y="2967335"/>
            <a:ext cx="25923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Jardin </a:t>
            </a:r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 des plantes Nantes</a:t>
            </a:r>
          </a:p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Loire-Atlantique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23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5887" y="628999"/>
            <a:ext cx="9331279" cy="561725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048000" y="2967335"/>
            <a:ext cx="31026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Jardin du Parc </a:t>
            </a:r>
          </a:p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Vitré</a:t>
            </a:r>
          </a:p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Ille et Vilaine</a:t>
            </a:r>
          </a:p>
        </p:txBody>
      </p:sp>
    </p:spTree>
    <p:extLst>
      <p:ext uri="{BB962C8B-B14F-4D97-AF65-F5344CB8AC3E}">
        <p14:creationId xmlns:p14="http://schemas.microsoft.com/office/powerpoint/2010/main" val="213833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4128" y="388554"/>
            <a:ext cx="9060233" cy="6107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707842" y="1195755"/>
            <a:ext cx="468141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Jardin public de Cognac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Charente</a:t>
            </a:r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 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345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516" y="439947"/>
            <a:ext cx="9779273" cy="55295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501663" y="904353"/>
            <a:ext cx="313098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 Jardin de l’imaginaire </a:t>
            </a:r>
          </a:p>
          <a:p>
            <a:pPr algn="ctr"/>
            <a:r>
              <a:rPr lang="fr-FR" sz="2000" dirty="0" err="1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Terrasson</a:t>
            </a:r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 Dordogne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9257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016" y="448573"/>
            <a:ext cx="10149456" cy="59436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848519" y="1316335"/>
            <a:ext cx="445578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Parc de Castelsarrasin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Tarn et Garon</a:t>
            </a:r>
            <a:r>
              <a:rPr lang="fr-FR" sz="24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ne</a:t>
            </a:r>
            <a:endParaRPr lang="fr-FR" sz="2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1398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1819" y="618297"/>
            <a:ext cx="9682771" cy="54759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angle 5"/>
          <p:cNvSpPr/>
          <p:nvPr/>
        </p:nvSpPr>
        <p:spPr>
          <a:xfrm>
            <a:off x="3278038" y="1457865"/>
            <a:ext cx="58659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Parc et Jardins Bordeaux Gironde</a:t>
            </a:r>
          </a:p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Rive droite </a:t>
            </a:r>
          </a:p>
        </p:txBody>
      </p:sp>
    </p:spTree>
    <p:extLst>
      <p:ext uri="{BB962C8B-B14F-4D97-AF65-F5344CB8AC3E}">
        <p14:creationId xmlns:p14="http://schemas.microsoft.com/office/powerpoint/2010/main" val="142079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865" y="809217"/>
            <a:ext cx="9231922" cy="55398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4597879" y="1906438"/>
            <a:ext cx="296984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dirty="0" err="1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Jardin</a:t>
            </a:r>
            <a:r>
              <a:rPr lang="fr-FR" sz="2000" b="0" cap="none" spc="0" dirty="0" err="1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Massey</a:t>
            </a:r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 Tarbes 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Midi-Pyrénées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15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672" y="375556"/>
            <a:ext cx="9720105" cy="5852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003321" y="1998576"/>
            <a:ext cx="413935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Jardin des plantes de Montpellier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Hérault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465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712" y="396815"/>
            <a:ext cx="9816875" cy="614168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587926" y="1414733"/>
            <a:ext cx="48739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Parc du </a:t>
            </a:r>
            <a:r>
              <a:rPr lang="fr-FR" dirty="0" err="1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Mugel</a:t>
            </a:r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 La Ciotat</a:t>
            </a:r>
          </a:p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Bouches-du-Rhône</a:t>
            </a:r>
          </a:p>
        </p:txBody>
      </p:sp>
    </p:spTree>
    <p:extLst>
      <p:ext uri="{BB962C8B-B14F-4D97-AF65-F5344CB8AC3E}">
        <p14:creationId xmlns:p14="http://schemas.microsoft.com/office/powerpoint/2010/main" val="180988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9631" y="592853"/>
            <a:ext cx="9139872" cy="56019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079631" y="823965"/>
            <a:ext cx="398021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Parc </a:t>
            </a:r>
            <a:r>
              <a:rPr lang="fr-FR" sz="2000" b="0" cap="none" spc="0" dirty="0" err="1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Borely</a:t>
            </a:r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 Marseille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Bouches-du-Rhôn</a:t>
            </a:r>
            <a:r>
              <a:rPr lang="fr-FR" sz="24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e</a:t>
            </a:r>
            <a:endParaRPr lang="fr-FR" sz="2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248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7591" y="395654"/>
            <a:ext cx="9300318" cy="57549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49968" y="643095"/>
            <a:ext cx="413509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Jardin du 8 mai 45 Vienne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Rhône-Alpes</a:t>
            </a:r>
            <a:endParaRPr lang="fr-FR" sz="2000" b="0" cap="none" spc="0" dirty="0" smtClean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3991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459" y="802259"/>
            <a:ext cx="9845614" cy="537626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5296618" y="1915065"/>
            <a:ext cx="49343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Jardin Wilson Montluçon</a:t>
            </a:r>
          </a:p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Auvergne</a:t>
            </a:r>
          </a:p>
        </p:txBody>
      </p:sp>
    </p:spTree>
    <p:extLst>
      <p:ext uri="{BB962C8B-B14F-4D97-AF65-F5344CB8AC3E}">
        <p14:creationId xmlns:p14="http://schemas.microsoft.com/office/powerpoint/2010/main" val="340113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7252" y="413237"/>
            <a:ext cx="9310273" cy="55806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677697" y="693337"/>
            <a:ext cx="479366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Jardin Botanique de Metz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Moselle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36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172" y="220262"/>
            <a:ext cx="8235946" cy="61755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878664" y="844063"/>
            <a:ext cx="457125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Parc de l’Orangerie Strasbourg</a:t>
            </a:r>
          </a:p>
          <a:p>
            <a:pPr algn="ct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Alsace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49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044" y="629728"/>
            <a:ext cx="8877325" cy="590046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553420" y="1475117"/>
            <a:ext cx="38301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Parc du champ de Mars Colmar</a:t>
            </a:r>
          </a:p>
          <a:p>
            <a:pPr algn="ctr"/>
            <a:r>
              <a:rPr lang="fr-FR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Alsace</a:t>
            </a:r>
          </a:p>
        </p:txBody>
      </p:sp>
    </p:spTree>
    <p:extLst>
      <p:ext uri="{BB962C8B-B14F-4D97-AF65-F5344CB8AC3E}">
        <p14:creationId xmlns:p14="http://schemas.microsoft.com/office/powerpoint/2010/main" val="78023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7930" y="324206"/>
            <a:ext cx="8878754" cy="59191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68510" y="442127"/>
            <a:ext cx="82640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r-FR" sz="20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Parc du château d’</a:t>
            </a:r>
            <a:r>
              <a:rPr lang="fr-FR" sz="2000" dirty="0" err="1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Ouges</a:t>
            </a:r>
            <a:endParaRPr lang="fr-FR" sz="200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</a:endParaRPr>
          </a:p>
          <a:p>
            <a:pPr algn="r"/>
            <a:r>
              <a:rPr lang="fr-FR" sz="200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Cote </a:t>
            </a:r>
            <a:r>
              <a:rPr lang="fr-FR" sz="20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d’or</a:t>
            </a:r>
          </a:p>
        </p:txBody>
      </p:sp>
    </p:spTree>
    <p:extLst>
      <p:ext uri="{BB962C8B-B14F-4D97-AF65-F5344CB8AC3E}">
        <p14:creationId xmlns:p14="http://schemas.microsoft.com/office/powerpoint/2010/main" val="375843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303" y="452886"/>
            <a:ext cx="9402792" cy="55769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830128" y="1680112"/>
            <a:ext cx="3461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Parc de la Pépinière Nancy</a:t>
            </a:r>
          </a:p>
        </p:txBody>
      </p:sp>
    </p:spTree>
    <p:extLst>
      <p:ext uri="{BB962C8B-B14F-4D97-AF65-F5344CB8AC3E}">
        <p14:creationId xmlns:p14="http://schemas.microsoft.com/office/powerpoint/2010/main" val="209481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146" y="409811"/>
            <a:ext cx="9914357" cy="55768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821502" y="819509"/>
            <a:ext cx="45894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Champ de Mars Paris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269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625" y="344155"/>
            <a:ext cx="9740202" cy="58668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4226943" y="690113"/>
            <a:ext cx="30073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  <a:cs typeface="Andalus" panose="02020603050405020304" pitchFamily="18" charset="-78"/>
              </a:rPr>
              <a:t>Jardin des Tuileries Paris</a:t>
            </a:r>
          </a:p>
        </p:txBody>
      </p:sp>
    </p:spTree>
    <p:extLst>
      <p:ext uri="{BB962C8B-B14F-4D97-AF65-F5344CB8AC3E}">
        <p14:creationId xmlns:p14="http://schemas.microsoft.com/office/powerpoint/2010/main" val="235586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flipH="1">
            <a:off x="414068" y="864159"/>
            <a:ext cx="132846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taccato222 BT" panose="03090702030407020403" pitchFamily="66" charset="0"/>
              </a:rPr>
              <a:t>sans oublier les enfants…</a:t>
            </a:r>
            <a:endParaRPr lang="fr-FR" sz="20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taccato222 BT" panose="03090702030407020403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8143" y="441510"/>
            <a:ext cx="7836696" cy="5665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49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795" y="1077319"/>
            <a:ext cx="4238625" cy="4924425"/>
          </a:xfrm>
          <a:prstGeom prst="rect">
            <a:avLst/>
          </a:prstGeom>
          <a:effectLst>
            <a:softEdge rad="127000"/>
          </a:effectLst>
        </p:spPr>
      </p:pic>
      <p:graphicFrame>
        <p:nvGraphicFramePr>
          <p:cNvPr id="2" name="Objet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030658"/>
              </p:ext>
            </p:extLst>
          </p:nvPr>
        </p:nvGraphicFramePr>
        <p:xfrm>
          <a:off x="5472845" y="1152526"/>
          <a:ext cx="5760117" cy="431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resentation" r:id="rId4" imgW="4570378" imgH="3427533" progId="PowerPoint.Show.8">
                  <p:embed/>
                </p:oleObj>
              </mc:Choice>
              <mc:Fallback>
                <p:oleObj name="Presentation" r:id="rId4" imgW="4570378" imgH="3427533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72845" y="1152526"/>
                        <a:ext cx="5760117" cy="4319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024" y="4276724"/>
            <a:ext cx="1972109" cy="197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12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153</Words>
  <Application>Microsoft Office PowerPoint</Application>
  <PresentationFormat>Grand écran</PresentationFormat>
  <Paragraphs>51</Paragraphs>
  <Slides>28</Slides>
  <Notes>0</Notes>
  <HiddenSlides>0</HiddenSlides>
  <MMClips>1</MMClips>
  <ScaleCrop>false</ScaleCrop>
  <HeadingPairs>
    <vt:vector size="8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5" baseType="lpstr">
      <vt:lpstr>Staccato222 BT</vt:lpstr>
      <vt:lpstr>Calibri</vt:lpstr>
      <vt:lpstr>Andalus</vt:lpstr>
      <vt:lpstr>Calibri Light</vt:lpstr>
      <vt:lpstr>Arial</vt:lpstr>
      <vt:lpstr>Thème Office</vt:lpstr>
      <vt:lpstr>Presentation</vt:lpstr>
      <vt:lpstr>Parcs et jardins de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lastModifiedBy>andre koelbel</cp:lastModifiedBy>
  <cp:revision>46</cp:revision>
  <dcterms:created xsi:type="dcterms:W3CDTF">2016-05-01T13:34:11Z</dcterms:created>
  <dcterms:modified xsi:type="dcterms:W3CDTF">2018-04-02T15:38:05Z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