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ppt" ContentType="application/vnd.ms-powerpoint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321" r:id="rId2"/>
    <p:sldId id="322" r:id="rId3"/>
    <p:sldId id="329" r:id="rId4"/>
    <p:sldId id="327" r:id="rId5"/>
    <p:sldId id="349" r:id="rId6"/>
    <p:sldId id="347" r:id="rId7"/>
    <p:sldId id="324" r:id="rId8"/>
    <p:sldId id="330" r:id="rId9"/>
    <p:sldId id="328" r:id="rId10"/>
    <p:sldId id="326" r:id="rId11"/>
    <p:sldId id="332" r:id="rId12"/>
    <p:sldId id="346" r:id="rId13"/>
    <p:sldId id="331" r:id="rId14"/>
    <p:sldId id="325" r:id="rId15"/>
    <p:sldId id="345" r:id="rId16"/>
    <p:sldId id="341" r:id="rId17"/>
    <p:sldId id="340" r:id="rId18"/>
    <p:sldId id="337" r:id="rId19"/>
    <p:sldId id="336" r:id="rId20"/>
    <p:sldId id="343" r:id="rId21"/>
    <p:sldId id="323" r:id="rId22"/>
    <p:sldId id="339" r:id="rId23"/>
    <p:sldId id="338" r:id="rId24"/>
    <p:sldId id="335" r:id="rId25"/>
    <p:sldId id="344" r:id="rId26"/>
    <p:sldId id="334" r:id="rId27"/>
    <p:sldId id="348" r:id="rId28"/>
    <p:sldId id="351" r:id="rId29"/>
    <p:sldId id="317" r:id="rId30"/>
    <p:sldId id="333" r:id="rId31"/>
    <p:sldId id="352" r:id="rId3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Cataneo BT" panose="03020802040502060804" pitchFamily="66" charset="0"/>
      <p:regular r:id="rId37"/>
    </p:embeddedFont>
    <p:embeddedFont>
      <p:font typeface="Calibri Light" panose="020F0302020204030204" pitchFamily="34" charset="0"/>
      <p:regular r:id="rId38"/>
      <p:italic r:id="rId39"/>
    </p:embeddedFont>
  </p:embeddedFontLst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tiJlmHjS711S6Zay7H17A==" hashData="44UqwvAtgHWTdnDoIfjAlvAOy1JnbEoEwoe9KIkBwmoWkJkqApmFKV9rEsAC1exoq7122d5KzrYfuxpqtDBt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607" autoAdjust="0"/>
    <p:restoredTop sz="94660"/>
  </p:normalViewPr>
  <p:slideViewPr>
    <p:cSldViewPr snapToGrid="0">
      <p:cViewPr varScale="1">
        <p:scale>
          <a:sx n="96" d="100"/>
          <a:sy n="96" d="100"/>
        </p:scale>
        <p:origin x="97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5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59832B-631C-4386-88E8-F5EEF0029DE6}" type="datetimeFigureOut">
              <a:rPr lang="fr-FR" smtClean="0"/>
              <a:pPr>
                <a:defRPr/>
              </a:pPr>
              <a:t>30/03/2018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F5025B-AF29-4393-A607-9277C1DA0400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556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8BDA44-EAF9-416A-9089-01B3B8280027}" type="datetimeFigureOut">
              <a:rPr lang="fr-FR" smtClean="0"/>
              <a:pPr>
                <a:defRPr/>
              </a:pPr>
              <a:t>30/03/2018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32A442-B16A-43D0-AD83-463C5161CA23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14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C2EF7-320C-44EE-A2E6-BBDDA7A27A7C}" type="datetimeFigureOut">
              <a:rPr lang="fr-FR" smtClean="0"/>
              <a:pPr>
                <a:defRPr/>
              </a:pPr>
              <a:t>30/03/2018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755374-4A83-4252-BFA7-2356E5D1EAAB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814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AE782B-8F81-45A6-8214-D3B39501DE87}" type="datetimeFigureOut">
              <a:rPr lang="fr-FR" smtClean="0"/>
              <a:pPr>
                <a:defRPr/>
              </a:pPr>
              <a:t>30/03/2018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CA77BB-8C45-4F6A-8D62-AF0F391C09BD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145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6EA1F5-77B8-4246-BE1E-16F8408568DF}" type="datetimeFigureOut">
              <a:rPr lang="fr-FR" smtClean="0"/>
              <a:pPr>
                <a:defRPr/>
              </a:pPr>
              <a:t>30/03/2018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1DEC05-427F-447C-9EDD-FAA5ADF4A4AD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05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85A7B0-268C-4F36-9A10-CB1D54CBA0AF}" type="datetimeFigureOut">
              <a:rPr lang="fr-FR" smtClean="0"/>
              <a:pPr>
                <a:defRPr/>
              </a:pPr>
              <a:t>30/03/2018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6E5A29-124E-4BA3-9E14-6D7B97518C89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624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D66FA7-C116-483E-9976-BA409AFE70C5}" type="datetimeFigureOut">
              <a:rPr lang="fr-FR" smtClean="0"/>
              <a:pPr>
                <a:defRPr/>
              </a:pPr>
              <a:t>30/03/2018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903F68-5193-4635-B794-423D10583125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34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092F6E-9DD9-4266-A22C-875126EF6455}" type="datetimeFigureOut">
              <a:rPr lang="fr-FR" smtClean="0"/>
              <a:pPr>
                <a:defRPr/>
              </a:pPr>
              <a:t>30/03/2018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5559CF-02E2-4AA8-970C-8DED5F62D587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B15A93-A121-43DA-A435-7EC6C99CF66E}" type="datetimeFigureOut">
              <a:rPr lang="fr-FR" smtClean="0"/>
              <a:pPr>
                <a:defRPr/>
              </a:pPr>
              <a:t>30/03/2018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2AF4B7-A36A-46D0-93EA-37765F25E25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08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92FCF3-85DB-4520-AED1-60DFAE3E2B15}" type="datetimeFigureOut">
              <a:rPr lang="fr-FR" smtClean="0"/>
              <a:pPr>
                <a:defRPr/>
              </a:pPr>
              <a:t>30/03/2018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6679E2-D4E4-41BE-9D26-96C13F67B8F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71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7271BD-4382-4E27-BB2B-D5BCD6A76C84}" type="datetimeFigureOut">
              <a:rPr lang="fr-FR" smtClean="0"/>
              <a:pPr>
                <a:defRPr/>
              </a:pPr>
              <a:t>30/03/2018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01426-EDDA-48EB-B0C5-2E96F62BBE03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398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152F682-A25A-460D-933F-9FA5D391D053}" type="datetimeFigureOut">
              <a:rPr lang="fr-FR" smtClean="0"/>
              <a:pPr>
                <a:defRPr/>
              </a:pPr>
              <a:t>30/03/2018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375CFF0-AA0E-4727-9055-F2A1263BCF8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667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9.emf"/><Relationship Id="rId4" Type="http://schemas.openxmlformats.org/officeDocument/2006/relationships/oleObject" Target="../embeddings/Microsoft_PowerPoint_97-2003_Presentation1.ppt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3074" y="1374835"/>
            <a:ext cx="7686426" cy="5143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2458528" y="365126"/>
            <a:ext cx="6056822" cy="1325563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Colmar fête le printemps</a:t>
            </a:r>
            <a:endParaRPr lang="fr-FR" sz="2800" dirty="0">
              <a:solidFill>
                <a:schemeClr val="accent5">
                  <a:lumMod val="75000"/>
                </a:schemeClr>
              </a:solidFill>
              <a:latin typeface="Cataneo BT" panose="03020802040502060804" pitchFamily="66" charset="0"/>
            </a:endParaRPr>
          </a:p>
        </p:txBody>
      </p:sp>
      <p:pic>
        <p:nvPicPr>
          <p:cNvPr id="7" name="Richard Clayderman   Secret Garde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38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9764" y="1372229"/>
            <a:ext cx="8891745" cy="411354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359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645" y="875297"/>
            <a:ext cx="3857625" cy="5143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0915" y="839203"/>
            <a:ext cx="3857625" cy="5143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227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4447" y="1031176"/>
            <a:ext cx="7194221" cy="479564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47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613" y="857250"/>
            <a:ext cx="7724775" cy="51435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966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511" y="857250"/>
            <a:ext cx="3915490" cy="5143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5440" y="857250"/>
            <a:ext cx="3857625" cy="5143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0278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6130" y="1475117"/>
            <a:ext cx="6963740" cy="462591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257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663" y="857250"/>
            <a:ext cx="7686675" cy="51435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460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2191" y="707366"/>
            <a:ext cx="7009266" cy="555217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313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2290" y="1173193"/>
            <a:ext cx="6359419" cy="477180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4122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7788" y="857250"/>
            <a:ext cx="6448425" cy="51435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630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594" y="931654"/>
            <a:ext cx="7926168" cy="529883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081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4459" y="1046560"/>
            <a:ext cx="7155083" cy="4764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65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4947" y="1311215"/>
            <a:ext cx="6579479" cy="493460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303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375" y="1147315"/>
            <a:ext cx="6782434" cy="508682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786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188" y="1302589"/>
            <a:ext cx="8079623" cy="45245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759788" y="365126"/>
            <a:ext cx="6755561" cy="1325563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Collégiale Saint Martin</a:t>
            </a:r>
            <a:endParaRPr lang="fr-FR" sz="2800" dirty="0">
              <a:solidFill>
                <a:schemeClr val="accent5">
                  <a:lumMod val="75000"/>
                </a:schemeClr>
              </a:solidFill>
              <a:latin typeface="Cataneo BT" panose="0302080204050206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69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212" y="583900"/>
            <a:ext cx="7586932" cy="56901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9127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494" y="888521"/>
            <a:ext cx="7437408" cy="55780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6198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0408" y="1121434"/>
            <a:ext cx="6855124" cy="514134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re 2"/>
          <p:cNvSpPr>
            <a:spLocks noGrp="1"/>
          </p:cNvSpPr>
          <p:nvPr>
            <p:ph type="title"/>
          </p:nvPr>
        </p:nvSpPr>
        <p:spPr>
          <a:xfrm>
            <a:off x="1741458" y="166718"/>
            <a:ext cx="7886700" cy="1325563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Quai de la poissonnerie</a:t>
            </a:r>
            <a:endParaRPr lang="fr-FR" sz="2800" dirty="0">
              <a:solidFill>
                <a:schemeClr val="accent5">
                  <a:lumMod val="75000"/>
                </a:schemeClr>
              </a:solidFill>
              <a:latin typeface="Cataneo BT" panose="0302080204050206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16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7326" y="992039"/>
            <a:ext cx="7069347" cy="53020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7778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1210933"/>
            <a:ext cx="7715250" cy="51435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002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833" y="655608"/>
            <a:ext cx="7575431" cy="56815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7023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5" y="0"/>
            <a:ext cx="51435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9031" y="1526875"/>
            <a:ext cx="3304277" cy="44057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712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" y="989410"/>
            <a:ext cx="7315200" cy="48791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2001328" y="365126"/>
            <a:ext cx="6514022" cy="1325563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L’Ancienne Douane</a:t>
            </a:r>
            <a:endParaRPr lang="fr-FR" sz="2800" dirty="0">
              <a:solidFill>
                <a:schemeClr val="accent5">
                  <a:lumMod val="75000"/>
                </a:schemeClr>
              </a:solidFill>
              <a:latin typeface="Cataneo BT" panose="0302080204050206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528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36" y="1279944"/>
            <a:ext cx="8312727" cy="5143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578634" y="365126"/>
            <a:ext cx="6936716" cy="1325563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Parc du Champ de Mars</a:t>
            </a:r>
            <a:endParaRPr lang="fr-FR" sz="2800" dirty="0">
              <a:solidFill>
                <a:schemeClr val="accent5">
                  <a:lumMod val="75000"/>
                </a:schemeClr>
              </a:solidFill>
              <a:latin typeface="Cataneo BT" panose="0302080204050206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39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008" y="923026"/>
            <a:ext cx="6957330" cy="52179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4610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262" y="1777042"/>
            <a:ext cx="7595476" cy="50809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1544128" y="365126"/>
            <a:ext cx="6971222" cy="1325563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Maison </a:t>
            </a:r>
            <a:r>
              <a:rPr lang="fr-FR" sz="2800" dirty="0" err="1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Pfister</a:t>
            </a:r>
            <a:r>
              <a:rPr lang="fr-FR" sz="2800" dirty="0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 (1537)</a:t>
            </a:r>
            <a:endParaRPr lang="fr-FR" sz="2800" dirty="0">
              <a:solidFill>
                <a:schemeClr val="accent5">
                  <a:lumMod val="75000"/>
                </a:schemeClr>
              </a:solidFill>
              <a:latin typeface="Cataneo BT" panose="0302080204050206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37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930" y="1406105"/>
            <a:ext cx="7089228" cy="43844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6627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669" y="2000250"/>
            <a:ext cx="3014663" cy="2857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984" y="2719890"/>
            <a:ext cx="1924075" cy="213786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796939" y="2719889"/>
            <a:ext cx="1924075" cy="213786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43858" y="3082752"/>
            <a:ext cx="3056286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fr-FR" sz="405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Votre texte ici</a:t>
            </a:r>
          </a:p>
        </p:txBody>
      </p:sp>
    </p:spTree>
    <p:extLst>
      <p:ext uri="{BB962C8B-B14F-4D97-AF65-F5344CB8AC3E}">
        <p14:creationId xmlns:p14="http://schemas.microsoft.com/office/powerpoint/2010/main" val="334501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0156" y="1214438"/>
            <a:ext cx="6643688" cy="4429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Espace réservé du texte 8"/>
          <p:cNvSpPr txBox="1">
            <a:spLocks/>
          </p:cNvSpPr>
          <p:nvPr/>
        </p:nvSpPr>
        <p:spPr>
          <a:xfrm>
            <a:off x="341207" y="5734728"/>
            <a:ext cx="7886700" cy="150018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fr-FR" dirty="0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Musique Richard </a:t>
            </a:r>
            <a:r>
              <a:rPr lang="fr-FR" dirty="0" err="1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Clayderman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 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Secret </a:t>
            </a:r>
            <a:r>
              <a:rPr lang="fr-FR" dirty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G</a:t>
            </a:r>
            <a:r>
              <a:rPr lang="fr-FR" dirty="0" smtClean="0">
                <a:solidFill>
                  <a:schemeClr val="accent5">
                    <a:lumMod val="75000"/>
                  </a:schemeClr>
                </a:solidFill>
                <a:latin typeface="Cataneo BT" panose="03020802040502060804" pitchFamily="66" charset="0"/>
              </a:rPr>
              <a:t>arden</a:t>
            </a:r>
            <a:endParaRPr lang="fr-FR" dirty="0">
              <a:solidFill>
                <a:schemeClr val="accent5">
                  <a:lumMod val="75000"/>
                </a:schemeClr>
              </a:solidFill>
              <a:latin typeface="Cataneo BT" panose="030208020405020608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980" y="5307395"/>
            <a:ext cx="1315854" cy="131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51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" name="Objet 2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6948173"/>
              </p:ext>
            </p:extLst>
          </p:nvPr>
        </p:nvGraphicFramePr>
        <p:xfrm>
          <a:off x="1420177" y="698739"/>
          <a:ext cx="6303646" cy="4727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Presentation" r:id="rId4" imgW="4570378" imgH="3427533" progId="PowerPoint.Show.8">
                  <p:embed/>
                </p:oleObj>
              </mc:Choice>
              <mc:Fallback>
                <p:oleObj name="Presentation" r:id="rId4" imgW="4570378" imgH="3427533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20177" y="698739"/>
                        <a:ext cx="6303646" cy="47271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4378539" y="5676092"/>
            <a:ext cx="83548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Cataneo BT" panose="03020802040502060804" pitchFamily="66" charset="0"/>
              </a:rPr>
              <a:t>FIN</a:t>
            </a:r>
            <a:endParaRPr lang="fr-FR" sz="3200" b="1" cap="none" spc="0" dirty="0">
              <a:ln w="0"/>
              <a:solidFill>
                <a:schemeClr val="accent5">
                  <a:lumMod val="75000"/>
                </a:schemeClr>
              </a:solidFill>
              <a:effectLst>
                <a:reflection blurRad="6350" stA="53000" endA="300" endPos="35500" dir="5400000" sy="-90000" algn="bl" rotWithShape="0"/>
              </a:effectLst>
              <a:latin typeface="Cataneo BT" panose="0302080204050206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67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362</TotalTime>
  <Words>32</Words>
  <Application>Microsoft Office PowerPoint</Application>
  <PresentationFormat>Affichage à l'écran (4:3)</PresentationFormat>
  <Paragraphs>9</Paragraphs>
  <Slides>31</Slides>
  <Notes>0</Notes>
  <HiddenSlides>0</HiddenSlides>
  <MMClips>1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7" baseType="lpstr">
      <vt:lpstr>Calibri</vt:lpstr>
      <vt:lpstr>Cataneo BT</vt:lpstr>
      <vt:lpstr>Calibri Light</vt:lpstr>
      <vt:lpstr>Arial</vt:lpstr>
      <vt:lpstr>Thème Office</vt:lpstr>
      <vt:lpstr>Microsoft PowerPoint 97-2003 Presentation</vt:lpstr>
      <vt:lpstr>Colmar fête le printemps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Collégiale Saint Martin</vt:lpstr>
      <vt:lpstr>Présentation PowerPoint</vt:lpstr>
      <vt:lpstr>Présentation PowerPoint</vt:lpstr>
      <vt:lpstr>Quai de la poissonnerie</vt:lpstr>
      <vt:lpstr>Présentation PowerPoint</vt:lpstr>
      <vt:lpstr>Présentation PowerPoint</vt:lpstr>
      <vt:lpstr>Présentation PowerPoint</vt:lpstr>
      <vt:lpstr>Présentation PowerPoint</vt:lpstr>
      <vt:lpstr>L’Ancienne Douane</vt:lpstr>
      <vt:lpstr>Parc du Champ de Mars</vt:lpstr>
      <vt:lpstr>Présentation PowerPoint</vt:lpstr>
      <vt:lpstr>Maison Pfister (1537)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andre koelbel</dc:creator>
  <cp:keywords>portail68</cp:keywords>
  <cp:lastModifiedBy>andre koelbel</cp:lastModifiedBy>
  <cp:revision>31</cp:revision>
  <dcterms:created xsi:type="dcterms:W3CDTF">2017-04-11T07:50:02Z</dcterms:created>
  <dcterms:modified xsi:type="dcterms:W3CDTF">2018-03-30T12:10:33Z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