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sldIdLst>
    <p:sldId id="285" r:id="rId2"/>
    <p:sldId id="256" r:id="rId3"/>
    <p:sldId id="257" r:id="rId4"/>
    <p:sldId id="262" r:id="rId5"/>
    <p:sldId id="275" r:id="rId6"/>
    <p:sldId id="264" r:id="rId7"/>
    <p:sldId id="273" r:id="rId8"/>
    <p:sldId id="265" r:id="rId9"/>
    <p:sldId id="266" r:id="rId10"/>
    <p:sldId id="267" r:id="rId11"/>
    <p:sldId id="268" r:id="rId12"/>
    <p:sldId id="269" r:id="rId13"/>
    <p:sldId id="271" r:id="rId14"/>
    <p:sldId id="270" r:id="rId15"/>
    <p:sldId id="272" r:id="rId16"/>
    <p:sldId id="274" r:id="rId17"/>
    <p:sldId id="263" r:id="rId18"/>
    <p:sldId id="258" r:id="rId19"/>
    <p:sldId id="276" r:id="rId20"/>
    <p:sldId id="259" r:id="rId21"/>
    <p:sldId id="260" r:id="rId22"/>
    <p:sldId id="261" r:id="rId23"/>
    <p:sldId id="279" r:id="rId24"/>
    <p:sldId id="278" r:id="rId25"/>
    <p:sldId id="283" r:id="rId26"/>
    <p:sldId id="281" r:id="rId27"/>
    <p:sldId id="280" r:id="rId28"/>
    <p:sldId id="284" r:id="rId2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KFGpUXG7szaPe2qTiDOiEQ==" hashData="narJCIvogBa/mZD+upAyHY3sAkiX9LnkpDObGLQRCoVekM4H+4q32b5FPKk7sPZnJQ5XZpXKBBOQn+4lcGYkb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4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3CAB5-6B57-4E70-A354-9DC9093F9C2A}" type="datetimeFigureOut">
              <a:rPr lang="fr-FR"/>
              <a:pPr>
                <a:defRPr/>
              </a:pPr>
              <a:t>29/03/2018</a:t>
            </a:fld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8A831E5-3AAE-46F7-B105-32A628821A1B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665659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77186-B9D4-4411-A60D-2EC4E3F618C4}" type="datetimeFigureOut">
              <a:rPr lang="fr-FR"/>
              <a:pPr>
                <a:defRPr/>
              </a:pPr>
              <a:t>29/03/2018</a:t>
            </a:fld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5720985-40CB-4E74-8BDF-5300EF7D6D66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470154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227A6-E47D-4113-AF0D-ACE32ABCA153}" type="datetimeFigureOut">
              <a:rPr lang="fr-FR"/>
              <a:pPr>
                <a:defRPr/>
              </a:pPr>
              <a:t>29/03/2018</a:t>
            </a:fld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FE3DEA5-862C-49D6-A747-9625F6DF79EA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230223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48B65-9F5E-4DE3-A250-78E244BF5AD9}" type="datetimeFigureOut">
              <a:rPr lang="fr-FR"/>
              <a:pPr>
                <a:defRPr/>
              </a:pPr>
              <a:t>29/03/2018</a:t>
            </a:fld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AA05442-D38C-4270-A38F-A242DDDB7499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136921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AC1CF-721F-4554-8FC8-043EE8329669}" type="datetimeFigureOut">
              <a:rPr lang="fr-FR"/>
              <a:pPr>
                <a:defRPr/>
              </a:pPr>
              <a:t>29/03/2018</a:t>
            </a:fld>
            <a:endParaRPr lang="fr-F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5B83E83D-CF16-4875-B6D0-0757CC1F7DFC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3275052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C71612-07C3-44F5-A4BB-0D674CB725E2}" type="datetimeFigureOut">
              <a:rPr lang="fr-FR"/>
              <a:pPr>
                <a:defRPr/>
              </a:pPr>
              <a:t>29/03/2018</a:t>
            </a:fld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5A29776-785F-40D4-ADBE-EB825F6DB605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005727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53A4D-EE40-4572-A215-353D340F4190}" type="datetimeFigureOut">
              <a:rPr lang="fr-FR"/>
              <a:pPr>
                <a:defRPr/>
              </a:pPr>
              <a:t>29/03/2018</a:t>
            </a:fld>
            <a:endParaRPr lang="fr-FR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981AF78-ECA7-4C2C-A19D-402380A92B02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441187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03E86-B688-4247-921C-F633519AC681}" type="datetimeFigureOut">
              <a:rPr lang="fr-FR"/>
              <a:pPr>
                <a:defRPr/>
              </a:pPr>
              <a:t>29/03/2018</a:t>
            </a:fld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485B6D-F432-431A-A93B-E78D5D45DA77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888878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A32A7-BCFC-4DEB-88DF-C470AC4C973A}" type="datetimeFigureOut">
              <a:rPr lang="fr-FR"/>
              <a:pPr>
                <a:defRPr/>
              </a:pPr>
              <a:t>29/03/2018</a:t>
            </a:fld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9EF09D4-E4E5-4E0F-B973-DE6866A4CB23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511101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F3595-0D5A-45E6-A56C-9A00DFBE49E9}" type="datetimeFigureOut">
              <a:rPr lang="fr-FR"/>
              <a:pPr>
                <a:defRPr/>
              </a:pPr>
              <a:t>29/03/2018</a:t>
            </a:fld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0D7D0A1-28DD-4E58-A233-1CD0AD3C7CD7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343652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D2CFC-C468-4579-AC1F-CE24C6B702F7}" type="datetimeFigureOut">
              <a:rPr lang="fr-FR"/>
              <a:pPr>
                <a:defRPr/>
              </a:pPr>
              <a:t>29/03/2018</a:t>
            </a:fld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67F46E3-B846-4ED8-8949-8CC0BF0156E9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1480693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A6079"/>
            </a:gs>
            <a:gs pos="64999">
              <a:srgbClr val="626883"/>
            </a:gs>
            <a:gs pos="100000">
              <a:srgbClr val="6274BE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975" y="573088"/>
            <a:ext cx="85725" cy="5730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325" y="573088"/>
            <a:ext cx="576263" cy="5730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914400" y="1544638"/>
            <a:ext cx="7315200" cy="115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14400" y="2770188"/>
            <a:ext cx="7315200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100" y="549275"/>
            <a:ext cx="1189038" cy="2968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alpha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475950-E7D8-4638-8569-AFBB928DCD02}" type="datetimeFigureOut">
              <a:rPr lang="fr-FR"/>
              <a:pPr>
                <a:defRPr/>
              </a:pPr>
              <a:t>29/03/2018</a:t>
            </a:fld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5200" y="549275"/>
            <a:ext cx="939800" cy="3016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008E99A-5DDB-4757-8239-448926B332A2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663"/>
            <a:ext cx="2246312" cy="301625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ircl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1650" indent="-18256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56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56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56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://www.pps-images-photos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bg1"/>
            </a:gs>
            <a:gs pos="100000">
              <a:srgbClr val="6274BE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315916"/>
            <a:ext cx="6337300" cy="4226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358761" y="3707538"/>
            <a:ext cx="6427167" cy="241476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69" spc="277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969" spc="277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76319" y="2697842"/>
            <a:ext cx="9490227" cy="49013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585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  <a:hlinkClick r:id="rId4"/>
              </a:rPr>
              <a:t>pps-images-photos.com</a:t>
            </a:r>
            <a:endParaRPr lang="fr-FR" sz="2585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09245" y="2249784"/>
            <a:ext cx="1888631" cy="37638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846" b="1" dirty="0">
                <a:ln w="50800"/>
                <a:solidFill>
                  <a:schemeClr val="bg1">
                    <a:shade val="50000"/>
                  </a:schemeClr>
                </a:solidFill>
                <a:latin typeface="AR DARLING" panose="02000000000000000000" pitchFamily="2" charset="0"/>
                <a:cs typeface="+mn-cs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2465628" y="1207319"/>
            <a:ext cx="4210614" cy="4636701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846" b="1" spc="249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50" y="1204546"/>
            <a:ext cx="323850" cy="293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70879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84213" y="4868863"/>
            <a:ext cx="7991475" cy="14398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" charset="2"/>
              <a:buNone/>
              <a:defRPr/>
            </a:pPr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itchFamily="66" charset="0"/>
              </a:rPr>
              <a:t>L’Amour ,seul triomphera </a:t>
            </a:r>
            <a:endParaRPr lang="fr-FR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63688" y="686446"/>
            <a:ext cx="66247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/>
            </a:r>
            <a:br>
              <a:rPr lang="fr-FR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</a:br>
            <a:r>
              <a:rPr lang="fr-FR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Calligraphy" pitchFamily="66" charset="0"/>
                <a:cs typeface="+mn-cs"/>
              </a:rPr>
              <a:t>« </a:t>
            </a:r>
            <a:r>
              <a:rPr lang="fr-FR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Calligraphy" pitchFamily="66" charset="0"/>
                <a:cs typeface="+mn-cs"/>
              </a:rPr>
              <a:t>POUR VOUS 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Calligraphy" pitchFamily="66" charset="0"/>
                <a:cs typeface="+mn-cs"/>
              </a:rPr>
              <a:t>QUI </a:t>
            </a:r>
            <a:r>
              <a:rPr lang="fr-FR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Calligraphy" pitchFamily="66" charset="0"/>
                <a:cs typeface="+mn-cs"/>
              </a:rPr>
              <a:t>SUIS-JE </a:t>
            </a:r>
            <a:r>
              <a:rPr lang="fr-FR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Calligraphy" pitchFamily="66" charset="0"/>
                <a:cs typeface="+mn-cs"/>
              </a:rPr>
              <a:t>?»</a:t>
            </a:r>
            <a:r>
              <a:rPr lang="fr-FR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 </a:t>
            </a:r>
            <a:endParaRPr lang="fr-FR" sz="4800" dirty="0">
              <a:latin typeface="+mn-lt"/>
              <a:cs typeface="+mn-cs"/>
            </a:endParaRPr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1042988" y="6308725"/>
            <a:ext cx="28273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b="1">
                <a:solidFill>
                  <a:srgbClr val="FF0000"/>
                </a:solidFill>
                <a:latin typeface="Lucida Calligraphy" panose="03010101010101010101" pitchFamily="66" charset="0"/>
              </a:rPr>
              <a:t>Cliquez pour avancer</a:t>
            </a:r>
            <a:endParaRPr lang="fr-FR" altLang="fr-FR">
              <a:solidFill>
                <a:srgbClr val="FF0000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451725" y="6392863"/>
            <a:ext cx="873125" cy="2619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050" b="1" dirty="0">
                <a:solidFill>
                  <a:schemeClr val="bg1">
                    <a:lumMod val="95000"/>
                    <a:lumOff val="5000"/>
                  </a:schemeClr>
                </a:solidFill>
                <a:latin typeface="Lucida Calligraphy" pitchFamily="66" charset="0"/>
                <a:cs typeface="+mn-cs"/>
              </a:rPr>
              <a:t>messager</a:t>
            </a:r>
            <a:endParaRPr lang="fr-FR" sz="1050" dirty="0">
              <a:solidFill>
                <a:schemeClr val="bg1">
                  <a:lumMod val="95000"/>
                  <a:lumOff val="5000"/>
                </a:schemeClr>
              </a:solidFill>
              <a:latin typeface="Lucida Calligraphy" pitchFamily="66" charset="0"/>
              <a:cs typeface="+mn-cs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6451162"/>
            <a:ext cx="1438275" cy="9620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236296" y="6957392"/>
            <a:ext cx="1800200" cy="48676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Chri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9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7541830" y="5994910"/>
            <a:ext cx="1189132" cy="572359"/>
          </a:xfrm>
        </p:spPr>
        <p:txBody>
          <a:bodyPr/>
          <a:lstStyle/>
          <a:p>
            <a:fld id="{EF569496-389B-4053-8040-6B36A125A63F}" type="datetime2">
              <a:rPr lang="fr-FR" sz="1400" b="1" smtClean="0">
                <a:solidFill>
                  <a:srgbClr val="FF0000">
                    <a:alpha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jeudi 29 mars 2018</a:t>
            </a:fld>
            <a:endParaRPr lang="fr-FR" sz="1400" b="1" dirty="0">
              <a:solidFill>
                <a:srgbClr val="FF0000">
                  <a:alpha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75656" y="4725144"/>
            <a:ext cx="723031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Il est mort sur une croix alors qu’il prônait l’Amour . </a:t>
            </a:r>
            <a:b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</a:br>
            <a:endParaRPr lang="fr-FR" alt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1700808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55576" y="4797152"/>
            <a:ext cx="780841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En physique, Il a défié la loi de la gravité </a:t>
            </a:r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par </a:t>
            </a:r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son Ascension au ciel; </a:t>
            </a:r>
            <a:b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</a:br>
            <a:endParaRPr lang="fr-FR" alt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6140165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187624" y="5013176"/>
            <a:ext cx="69414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En chimie, Il a transformé </a:t>
            </a:r>
            <a:endParaRPr lang="fr-FR" altLang="fr-FR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  <a:p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l'eau </a:t>
            </a:r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en vin.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883" y="6113112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t="-1000" r="-6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75656" y="4581128"/>
            <a:ext cx="7776864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En médecine, Il a guéri des malades et des aveugles sans aucune médication </a:t>
            </a:r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.</a:t>
            </a:r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/>
            </a:r>
            <a:b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</a:br>
            <a:endParaRPr lang="fr-FR" alt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440" y="5229200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23528" y="4077072"/>
            <a:ext cx="5767809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En économie, Il a nourrit + de 1500 personnes avec deux poissons et 5 pains </a:t>
            </a:r>
            <a:b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</a:br>
            <a:endParaRPr lang="fr-FR" alt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9763" y="6139175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t="-1000" r="-12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683568" y="4581128"/>
            <a:ext cx="7735888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En politique, Il a dit que nous pouvons l'appeler : Miséricordieux ,Conseiller, Prince de  la Paix</a:t>
            </a:r>
            <a:b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</a:br>
            <a:endParaRPr lang="fr-FR" alt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440" y="5229200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827584" y="4437112"/>
            <a:ext cx="8128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En religion, Il a dit :Nul  ne peut aller au Père qu’en passant par Moi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5877272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115617" y="4437112"/>
            <a:ext cx="6984776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En Doctorat ! Il </a:t>
            </a:r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n'avait aucune formation en médecine, pourtant Il est appelé </a:t>
            </a:r>
            <a:endParaRPr lang="fr-FR" altLang="fr-FR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  <a:p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Rabi </a:t>
            </a:r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(Docteur). </a:t>
            </a:r>
            <a:b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</a:br>
            <a:endParaRPr lang="fr-FR" alt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5589240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t="-1000" r="-25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899592" y="4797152"/>
            <a:ext cx="809706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En biologie, Il est né en dehors du processus normal de la conception;   </a:t>
            </a:r>
            <a:b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</a:br>
            <a:endParaRPr lang="fr-FR" alt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4351499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t="-1000" r="-13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043608" y="836712"/>
            <a:ext cx="792125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En Humanité ,Il </a:t>
            </a:r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n'a jamais menacé personne , pourtant les rois </a:t>
            </a:r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l‘’ont </a:t>
            </a:r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craint </a:t>
            </a:r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.</a:t>
            </a:r>
            <a:endParaRPr lang="fr-FR" alt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021288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39552" y="4869160"/>
            <a:ext cx="816845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En tant que Maitre !Il </a:t>
            </a:r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nous a dit </a:t>
            </a:r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: </a:t>
            </a:r>
          </a:p>
          <a:p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Je </a:t>
            </a:r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ne vous appelle plus serviteurs mais   </a:t>
            </a:r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mes AMIS</a:t>
            </a:r>
            <a:endParaRPr lang="fr-FR" alt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5008" y="4725144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3000" t="-1000" r="-23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115616" y="4581128"/>
            <a:ext cx="7590804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Même quand il était insulté ,</a:t>
            </a:r>
          </a:p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frappé , il reflétait l Amour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018" y="836712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5000" t="-1000" r="-15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02265" y="4509120"/>
            <a:ext cx="844173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A plusieurs reprises il est tombé, sous </a:t>
            </a:r>
          </a:p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le poids de la croix sans animosité</a:t>
            </a:r>
          </a:p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contre ses </a:t>
            </a:r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tortionnaires . </a:t>
            </a:r>
            <a:endParaRPr lang="fr-FR" alt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6165304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3000" t="-1000" r="-33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3568" y="4653136"/>
            <a:ext cx="777736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Lors de sa crucifixion il a dit: Père pardonne leur </a:t>
            </a:r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,car </a:t>
            </a:r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ils ne savent pas ce qu’ils font !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3933056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691680" y="4221088"/>
            <a:ext cx="619268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Il a donné sa vie pour que nous ayons la vie Eternelle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3994441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3568" y="332656"/>
            <a:ext cx="741682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Dans son dernier soupir il a dit :</a:t>
            </a:r>
          </a:p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Père je remet mon Esprit entre tes mains </a:t>
            </a:r>
            <a:r>
              <a:rPr lang="fr-FR" alt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.</a:t>
            </a:r>
            <a:endParaRPr lang="fr-FR" alt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4077072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55576" y="4149080"/>
            <a:ext cx="810101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En histoire, Il est le commencement et la fin « l’Alpha et l’Oméga » </a:t>
            </a:r>
            <a:b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</a:br>
            <a:endParaRPr lang="fr-FR" alt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5255508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5000" t="-1000" r="-35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187624" y="4498234"/>
            <a:ext cx="739567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Il n'a pas fait de guerres , pourtant Il a conquis le monde !  </a:t>
            </a:r>
            <a:b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</a:br>
            <a:endParaRPr lang="fr-FR" alt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509120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3568" y="2852936"/>
            <a:ext cx="754603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fr-FR" altLang="fr-FR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>Il fut mis au tombeau, et le 3</a:t>
            </a:r>
            <a:r>
              <a:rPr lang="fr-FR" altLang="fr-FR" sz="3200" b="1" baseline="30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>ème</a:t>
            </a:r>
            <a:r>
              <a:rPr lang="fr-FR" altLang="fr-FR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> jour  Il ressuscita </a:t>
            </a:r>
            <a:r>
              <a:rPr lang="fr-FR" altLang="fr-FR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>!</a:t>
            </a:r>
            <a:endParaRPr lang="fr-FR" altLang="fr-FR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Lucida Calligraphy" panose="03010101010101010101" pitchFamily="66" charset="0"/>
            </a:endParaRPr>
          </a:p>
          <a:p>
            <a:r>
              <a:rPr lang="fr-FR" altLang="fr-FR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>Il est vivant 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301208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2531" name="Espace réservé du contenu 2"/>
          <p:cNvSpPr>
            <a:spLocks noGrp="1"/>
          </p:cNvSpPr>
          <p:nvPr>
            <p:ph idx="1"/>
          </p:nvPr>
        </p:nvSpPr>
        <p:spPr>
          <a:xfrm>
            <a:off x="914400" y="4005064"/>
            <a:ext cx="7315200" cy="2303661"/>
          </a:xfrm>
        </p:spPr>
        <p:txBody>
          <a:bodyPr/>
          <a:lstStyle/>
          <a:p>
            <a:r>
              <a:rPr lang="fr-FR" alt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anose="03010101010101010101" pitchFamily="66" charset="0"/>
              </a:rPr>
              <a:t>Il est la source d’eau vive jaillissante ,nous offrant la joie d’être enfants de Dieu par le Baptême .</a:t>
            </a:r>
          </a:p>
          <a:p>
            <a:endParaRPr lang="fr-FR" altLang="fr-FR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4581128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u contenu 2"/>
          <p:cNvSpPr>
            <a:spLocks noGrp="1"/>
          </p:cNvSpPr>
          <p:nvPr>
            <p:ph idx="1"/>
          </p:nvPr>
        </p:nvSpPr>
        <p:spPr>
          <a:xfrm>
            <a:off x="611188" y="404813"/>
            <a:ext cx="8281292" cy="6453187"/>
          </a:xfrm>
          <a:noFill/>
        </p:spPr>
        <p:txBody>
          <a:bodyPr/>
          <a:lstStyle/>
          <a:p>
            <a:r>
              <a:rPr lang="fr-FR" altLang="fr-F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>Ainsi, qui est-Il ? Cet homme qui a accepté </a:t>
            </a:r>
            <a:r>
              <a:rPr lang="fr-FR" alt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>d’être crucifier et de </a:t>
            </a:r>
            <a:r>
              <a:rPr lang="fr-FR" altLang="fr-F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>mourir pour nous sauver </a:t>
            </a:r>
            <a:r>
              <a:rPr lang="fr-FR" alt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>?</a:t>
            </a:r>
            <a:r>
              <a:rPr lang="fr-FR" altLang="fr-F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/>
            </a:r>
            <a:br>
              <a:rPr lang="fr-FR" altLang="fr-F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</a:br>
            <a:r>
              <a:rPr lang="fr-FR" altLang="fr-F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>Il est Jésus !</a:t>
            </a:r>
            <a:br>
              <a:rPr lang="fr-FR" altLang="fr-F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</a:br>
            <a:r>
              <a:rPr lang="fr-FR" altLang="fr-F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>le Fils du Dieu Vivant, l’envoyé du Dieu très Haut .</a:t>
            </a:r>
            <a:br>
              <a:rPr lang="fr-FR" altLang="fr-F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</a:br>
            <a:r>
              <a:rPr lang="fr-FR" altLang="fr-F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>Il est venu pour nous donner la vie Eternelle </a:t>
            </a:r>
            <a:r>
              <a:rPr lang="fr-FR" alt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>.</a:t>
            </a:r>
            <a:r>
              <a:rPr lang="fr-FR" altLang="fr-F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  <a:t/>
            </a:r>
            <a:br>
              <a:rPr lang="fr-FR" altLang="fr-F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anose="03010101010101010101" pitchFamily="66" charset="0"/>
              </a:rPr>
            </a:br>
            <a:endParaRPr lang="fr-FR" altLang="fr-FR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endParaRPr lang="fr-FR" altLang="fr-FR" sz="4000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5301208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1000" r="-2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0544" y="2112109"/>
            <a:ext cx="7785100" cy="2282664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itchFamily="66" charset="0"/>
              </a:rPr>
              <a:t>N’ayons pas peur de proclamer notre foi Chrétienne </a:t>
            </a:r>
            <a:b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Lucida Calligraphy" pitchFamily="66" charset="0"/>
              </a:rPr>
            </a:br>
            <a:endParaRPr lang="fr-F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24750" y="6429375"/>
            <a:ext cx="871538" cy="2619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050" b="1" dirty="0">
                <a:solidFill>
                  <a:schemeClr val="bg1">
                    <a:lumMod val="95000"/>
                    <a:lumOff val="5000"/>
                  </a:schemeClr>
                </a:solidFill>
                <a:latin typeface="Lucida Calligraphy" pitchFamily="66" charset="0"/>
                <a:cs typeface="+mn-cs"/>
              </a:rPr>
              <a:t>messager</a:t>
            </a:r>
            <a:endParaRPr lang="fr-FR" sz="1050" dirty="0">
              <a:solidFill>
                <a:schemeClr val="bg1">
                  <a:lumMod val="95000"/>
                  <a:lumOff val="5000"/>
                </a:schemeClr>
              </a:solidFill>
              <a:latin typeface="Lucida Calligraphy" pitchFamily="66" charset="0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8357" y="4704188"/>
            <a:ext cx="73308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Lucida Calligraphy" pitchFamily="66" charset="0"/>
                <a:cs typeface="+mn-cs"/>
              </a:rPr>
              <a:t>Soyons unis et célébrons-le</a:t>
            </a:r>
            <a:endParaRPr lang="fr-FR" sz="40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023" y="4398154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« Voir pour croire » ou plutôt penser :   « croire pour voir</a:t>
            </a:r>
            <a:endParaRPr lang="fr-FR" sz="3200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315200" cy="1154112"/>
          </a:xfrm>
        </p:spPr>
        <p:txBody>
          <a:bodyPr/>
          <a:lstStyle/>
          <a:p>
            <a:r>
              <a:rPr lang="fr-FR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Sommes nous comme </a:t>
            </a:r>
            <a:r>
              <a:rPr lang="fr-FR" b="1" i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      St Thomas ?</a:t>
            </a:r>
            <a:endParaRPr lang="fr-FR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21093" y="4653136"/>
            <a:ext cx="67391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Saint Jean 20,24-29.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                                       </a:t>
            </a:r>
            <a:r>
              <a:rPr lang="fr-FR" sz="24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« Si je ne vois pas dans ses mains la marque des clous, si je ne mets pas mon doigt à l'endroit des clous, si je ne mets pas la main dans son côté, non, je ne croirai pas ! »</a:t>
            </a:r>
            <a:endParaRPr lang="fr-FR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1058827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15616" y="2060848"/>
            <a:ext cx="7315200" cy="3538537"/>
          </a:xfrm>
        </p:spPr>
        <p:txBody>
          <a:bodyPr/>
          <a:lstStyle/>
          <a:p>
            <a:r>
              <a:rPr 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Jésus nous a promis de nous envoyer le paraclet (l’Esprit Saint) , le consolateur ,l’Esprit de Vérité                        Jean 16.13 </a:t>
            </a:r>
            <a:r>
              <a:rPr 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Quand le paraclet sera venu, l’Esprit de vérité, il vous conduira dans toute la </a:t>
            </a:r>
            <a:r>
              <a:rPr 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vérité</a:t>
            </a:r>
            <a:r>
              <a:rPr lang="fr-FR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fr-FR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!</a:t>
            </a:r>
            <a:endParaRPr lang="fr-F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226583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774981" y="21906"/>
            <a:ext cx="7315200" cy="1154112"/>
          </a:xfrm>
        </p:spPr>
        <p:txBody>
          <a:bodyPr/>
          <a:lstStyle/>
          <a:p>
            <a:r>
              <a:rPr lang="fr-FR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Prions :</a:t>
            </a:r>
            <a:endParaRPr lang="fr-FR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74981" y="1268760"/>
            <a:ext cx="7315200" cy="5112568"/>
          </a:xfrm>
        </p:spPr>
        <p:txBody>
          <a:bodyPr/>
          <a:lstStyle/>
          <a:p>
            <a:r>
              <a:rPr lang="fr-FR" alt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Pour que ce </a:t>
            </a:r>
            <a:r>
              <a:rPr lang="fr-FR" alt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Dieu Amour </a:t>
            </a:r>
            <a:r>
              <a:rPr lang="fr-FR" alt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Demeure </a:t>
            </a:r>
            <a:r>
              <a:rPr lang="fr-FR" alt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en n</a:t>
            </a:r>
            <a:r>
              <a:rPr lang="fr-FR" alt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ous , et que nous ! nous  demeurions </a:t>
            </a:r>
            <a:r>
              <a:rPr lang="fr-FR" alt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en </a:t>
            </a:r>
            <a:r>
              <a:rPr lang="fr-FR" alt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Lui </a:t>
            </a:r>
            <a:r>
              <a:rPr lang="fr-FR" alt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.</a:t>
            </a:r>
          </a:p>
          <a:p>
            <a:r>
              <a:rPr lang="fr-FR" alt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Pour que les yeux qui lisent ce message s’ouvrent à sa  Miséricorde.</a:t>
            </a:r>
          </a:p>
          <a:p>
            <a:r>
              <a:rPr lang="fr-FR" alt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Pour que les mains qui transfèrent ce message deviennent des artisans de sa Paix </a:t>
            </a:r>
          </a:p>
          <a:p>
            <a:r>
              <a:rPr lang="fr-FR" alt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Pour que les bouches s’ouvrent largement pour proclamer Son évangile .</a:t>
            </a:r>
          </a:p>
          <a:p>
            <a:r>
              <a:rPr lang="fr-FR" alt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Pour que dans les moments de ténèbres ,on Lui parle comme on parle à un ami  . </a:t>
            </a:r>
          </a:p>
          <a:p>
            <a:r>
              <a:rPr lang="fr-FR" alt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Pour que sa Parole nourrisse notre faim ,et notre soif …</a:t>
            </a:r>
          </a:p>
          <a:p>
            <a:endParaRPr lang="fr-FR" sz="24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440" y="6093296"/>
            <a:ext cx="413000" cy="453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434005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9000">
              <a:schemeClr val="bg1"/>
            </a:gs>
            <a:gs pos="100000">
              <a:srgbClr val="6274BE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42" y="517281"/>
            <a:ext cx="8246757" cy="5886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908" y="2457400"/>
            <a:ext cx="2590825" cy="336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479545" y="5014779"/>
            <a:ext cx="2929551" cy="8438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0" rIns="68562" bIns="34280" rtlCol="0" anchor="ctr"/>
          <a:lstStyle/>
          <a:p>
            <a:pPr algn="ctr"/>
            <a:endParaRPr lang="fr-FR" sz="1534"/>
          </a:p>
        </p:txBody>
      </p:sp>
    </p:spTree>
    <p:extLst>
      <p:ext uri="{BB962C8B-B14F-4D97-AF65-F5344CB8AC3E}">
        <p14:creationId xmlns:p14="http://schemas.microsoft.com/office/powerpoint/2010/main" val="258323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 Classique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messager</Template>
  <TotalTime>0</TotalTime>
  <Words>571</Words>
  <Application>Microsoft Office PowerPoint</Application>
  <PresentationFormat>Affichage à l'écran (4:3)</PresentationFormat>
  <Paragraphs>54</Paragraphs>
  <Slides>28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5" baseType="lpstr">
      <vt:lpstr>Andalus</vt:lpstr>
      <vt:lpstr>AR DARLING</vt:lpstr>
      <vt:lpstr>Arial</vt:lpstr>
      <vt:lpstr>Lucida Calligraphy</vt:lpstr>
      <vt:lpstr>Thickhead</vt:lpstr>
      <vt:lpstr>Wingdings</vt:lpstr>
      <vt:lpstr>Perspective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N’ayons pas peur de proclamer notre foi Chrétienne  </vt:lpstr>
      <vt:lpstr>Sommes nous comme           St Thomas ?</vt:lpstr>
      <vt:lpstr>Présentation PowerPoint</vt:lpstr>
      <vt:lpstr>Prions :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Pour Vous</dc:title>
  <dc:creator/>
  <cp:keywords>25034247</cp:keywords>
  <cp:lastModifiedBy/>
  <cp:revision>40</cp:revision>
  <dcterms:created xsi:type="dcterms:W3CDTF">2018-03-27T17:58:10Z</dcterms:created>
  <dcterms:modified xsi:type="dcterms:W3CDTF">2018-03-29T09:08:31Z</dcterms:modified>
</cp:coreProperties>
</file>