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ppt" ContentType="application/vnd.ms-powerpoi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5" r:id="rId2"/>
    <p:sldId id="314" r:id="rId3"/>
    <p:sldId id="291" r:id="rId4"/>
    <p:sldId id="259" r:id="rId5"/>
    <p:sldId id="286" r:id="rId6"/>
    <p:sldId id="258" r:id="rId7"/>
    <p:sldId id="317" r:id="rId8"/>
    <p:sldId id="289" r:id="rId9"/>
    <p:sldId id="293" r:id="rId10"/>
    <p:sldId id="294" r:id="rId11"/>
    <p:sldId id="315" r:id="rId12"/>
    <p:sldId id="316" r:id="rId13"/>
    <p:sldId id="292" r:id="rId14"/>
    <p:sldId id="318" r:id="rId15"/>
    <p:sldId id="298" r:id="rId16"/>
    <p:sldId id="319" r:id="rId17"/>
    <p:sldId id="295" r:id="rId18"/>
    <p:sldId id="302" r:id="rId19"/>
    <p:sldId id="320" r:id="rId20"/>
    <p:sldId id="311" r:id="rId21"/>
    <p:sldId id="312" r:id="rId22"/>
    <p:sldId id="296" r:id="rId23"/>
    <p:sldId id="310" r:id="rId24"/>
    <p:sldId id="321" r:id="rId25"/>
    <p:sldId id="306" r:id="rId26"/>
    <p:sldId id="287" r:id="rId27"/>
    <p:sldId id="260" r:id="rId28"/>
    <p:sldId id="261" r:id="rId29"/>
    <p:sldId id="263" r:id="rId30"/>
    <p:sldId id="322" r:id="rId31"/>
    <p:sldId id="323" r:id="rId32"/>
    <p:sldId id="262" r:id="rId33"/>
    <p:sldId id="265" r:id="rId34"/>
    <p:sldId id="266" r:id="rId35"/>
    <p:sldId id="324" r:id="rId36"/>
    <p:sldId id="267" r:id="rId37"/>
    <p:sldId id="270" r:id="rId38"/>
    <p:sldId id="264" r:id="rId39"/>
    <p:sldId id="268" r:id="rId40"/>
    <p:sldId id="325" r:id="rId41"/>
    <p:sldId id="326" r:id="rId42"/>
  </p:sldIdLst>
  <p:sldSz cx="9144000" cy="6858000" type="screen4x3"/>
  <p:notesSz cx="6858000" cy="9144000"/>
  <p:embeddedFontLst>
    <p:embeddedFont>
      <p:font typeface="Lucida Handwriting" panose="03010101010101010101" pitchFamily="66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bold r:id="rId48"/>
    </p:embeddedFont>
    <p:embeddedFont>
      <p:font typeface="Cataneo BT" panose="03020802040502060804" pitchFamily="66" charset="0"/>
      <p:regular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t8VIFsGmQxNb0k3X6VF9Q==" hashData="itjrOnNEJvcylNYqHK4zVoJKZv81tofe9jGS9RyytN6Rvo3EdwVUWLF/n9PEJzWojmKyLfiGbvHwyZJyWEn/Z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6600"/>
    <a:srgbClr val="FF9900"/>
    <a:srgbClr val="B2B2B2"/>
    <a:srgbClr val="DDDDDD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4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7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2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4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7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5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9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3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2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2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F8516-0F89-48B9-91B4-C31183DEDFA3}" type="datetimeFigureOut">
              <a:rPr lang="fr-FR" smtClean="0"/>
              <a:t>24/03/2018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85DF-38F2-408F-92EC-BA18265E93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93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4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2684" y="862490"/>
            <a:ext cx="50786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ataneo BT" panose="03020802040502060804" pitchFamily="66" charset="0"/>
              </a:rPr>
              <a:t>Jeux paralympiques d’hiver</a:t>
            </a:r>
          </a:p>
          <a:p>
            <a:pPr algn="ctr"/>
            <a:r>
              <a:rPr lang="fr-FR" sz="36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ataneo BT" panose="03020802040502060804" pitchFamily="66" charset="0"/>
              </a:rPr>
              <a:t>9 au 18 mars 2018</a:t>
            </a:r>
            <a:endParaRPr lang="fr-FR" sz="36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Cataneo BT" panose="03020802040502060804" pitchFamily="66" charset="0"/>
            </a:endParaRPr>
          </a:p>
        </p:txBody>
      </p:sp>
      <p:pic>
        <p:nvPicPr>
          <p:cNvPr id="4" name="Jeux paralympiques 2018  5 questions sur la compét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23" y="4125763"/>
            <a:ext cx="1143000" cy="1504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9161" y="4679830"/>
            <a:ext cx="3104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ranti Solid LET" pitchFamily="2" charset="0"/>
              </a:rPr>
              <a:t>Défilement automatique</a:t>
            </a:r>
            <a:endParaRPr lang="fr-FR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ranti Solid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964808" y="163749"/>
            <a:ext cx="2347739" cy="793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054580" y="1540328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3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7359" y="1401283"/>
            <a:ext cx="449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4463" y="1477998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3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690" y="912575"/>
            <a:ext cx="4762500" cy="27241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65" y="4696102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188" y="0"/>
            <a:ext cx="5842812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61" y="386345"/>
            <a:ext cx="2764233" cy="1581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646" y="469030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3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3413" y="469030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3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8395" y="469030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301188" y="89467"/>
            <a:ext cx="2552570" cy="8853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579" y="3605841"/>
            <a:ext cx="1532986" cy="1532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9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260785" y="2432650"/>
            <a:ext cx="1647645" cy="7504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986229" y="3969788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3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0785" y="3327640"/>
            <a:ext cx="1828800" cy="3114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1" y="4584401"/>
            <a:ext cx="15621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302" y="0"/>
            <a:ext cx="5779698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252160" y="0"/>
            <a:ext cx="1595886" cy="7246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47086" y="1650848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2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69079" y="1693979"/>
            <a:ext cx="436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2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03671" y="1693979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20" y="1568164"/>
            <a:ext cx="2764233" cy="15811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4" y="419414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124" y="0"/>
            <a:ext cx="6098876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8" y="740300"/>
            <a:ext cx="3095462" cy="1770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060" y="917716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6800" y="917716"/>
            <a:ext cx="449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7513" y="917716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2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3" y="402997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597215" y="1224950"/>
            <a:ext cx="3070155" cy="9704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16125" y="2479921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7182" y="2506258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3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01943" y="2506258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042" y="2004590"/>
            <a:ext cx="4762500" cy="27241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74" y="5257175"/>
            <a:ext cx="15525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65" y="-84647"/>
            <a:ext cx="1819275" cy="27622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14" y="-56072"/>
            <a:ext cx="1581150" cy="27336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25" y="4457161"/>
            <a:ext cx="114300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2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255" y="0"/>
            <a:ext cx="4974745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867291" y="-12066"/>
            <a:ext cx="1353500" cy="9014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94" y="612205"/>
            <a:ext cx="1753879" cy="29870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>
            <a:off x="1013638" y="1204301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894" y="612205"/>
            <a:ext cx="2105025" cy="27527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Rectangle 11"/>
          <p:cNvSpPr/>
          <p:nvPr/>
        </p:nvSpPr>
        <p:spPr>
          <a:xfrm>
            <a:off x="3046555" y="1092868"/>
            <a:ext cx="296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2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71" y="4298065"/>
            <a:ext cx="1524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15" y="-41118"/>
            <a:ext cx="4175185" cy="693563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6064370" y="3907766"/>
            <a:ext cx="2336912" cy="11257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83" y="258779"/>
            <a:ext cx="1771650" cy="28860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823" y="173053"/>
            <a:ext cx="1666875" cy="30575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50" y="3907766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8077" y="3286215"/>
            <a:ext cx="2105025" cy="2752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79433" y="3768440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2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460" y="3286215"/>
            <a:ext cx="2133600" cy="3190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7260" y="4109965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79562" y="2070339"/>
            <a:ext cx="3725766" cy="114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34" y="466257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45056" y="0"/>
            <a:ext cx="8514271" cy="862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651" y="1418051"/>
            <a:ext cx="4762500" cy="2724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70270" y="1784929"/>
            <a:ext cx="739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13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8765" y="1928658"/>
            <a:ext cx="6142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Cataneo BT" panose="03020802040502060804" pitchFamily="66" charset="0"/>
              </a:rPr>
              <a:t>15</a:t>
            </a:r>
            <a:endParaRPr lang="fr-FR" sz="4000" dirty="0">
              <a:solidFill>
                <a:schemeClr val="tx1">
                  <a:lumMod val="65000"/>
                  <a:lumOff val="3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7894" y="1928658"/>
            <a:ext cx="477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CC6600"/>
                </a:solidFill>
                <a:latin typeface="Cataneo BT" panose="03020802040502060804" pitchFamily="66" charset="0"/>
              </a:rPr>
              <a:t>8</a:t>
            </a:r>
            <a:endParaRPr lang="fr-FR" sz="4000" b="1" dirty="0">
              <a:solidFill>
                <a:srgbClr val="CC6600"/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25" y="4845170"/>
            <a:ext cx="14287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144"/>
            <a:ext cx="9144000" cy="6858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312544" y="1500997"/>
            <a:ext cx="3510951" cy="11386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544302" y="3129872"/>
            <a:ext cx="761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3387" y="3032416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4756" y="2345128"/>
            <a:ext cx="2133600" cy="31908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495" y="2479196"/>
            <a:ext cx="1952625" cy="27622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19" y="4118463"/>
            <a:ext cx="1182178" cy="171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9761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16200000">
            <a:off x="3644805" y="1884727"/>
            <a:ext cx="1164277" cy="43304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880559" y="1678655"/>
            <a:ext cx="761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47" y="928543"/>
            <a:ext cx="2133600" cy="31908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60" y="5025426"/>
            <a:ext cx="15240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" y="0"/>
            <a:ext cx="9143999" cy="685799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 rot="16200000">
            <a:off x="500409" y="-569421"/>
            <a:ext cx="974631" cy="21134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35335" y="882833"/>
            <a:ext cx="436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2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0449" y="882833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5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5293" y="349707"/>
            <a:ext cx="1952625" cy="27622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9" y="434370"/>
            <a:ext cx="1800225" cy="2933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83" y="4541178"/>
            <a:ext cx="11811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16200000">
            <a:off x="2143811" y="3135557"/>
            <a:ext cx="1164277" cy="23981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3173" y="3679504"/>
            <a:ext cx="1952625" cy="27622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1533" y="3716177"/>
            <a:ext cx="1800225" cy="2933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76217" y="4084602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14736" y="4208881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96" y="4792488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107" y="386381"/>
            <a:ext cx="1800225" cy="2933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4827" y="844579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857912" y="1966823"/>
            <a:ext cx="1964918" cy="11041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42" y="3036498"/>
            <a:ext cx="285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190" y="2922547"/>
            <a:ext cx="1800225" cy="2933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3392" y="3346240"/>
            <a:ext cx="373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44" y="4848674"/>
            <a:ext cx="14668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264816" y="439948"/>
            <a:ext cx="2498110" cy="927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2F5597"/>
              </a:clrFrom>
              <a:clrTo>
                <a:srgbClr val="2F55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9822" y="903617"/>
            <a:ext cx="1952625" cy="27622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04978" y="1444918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00" y="4882012"/>
            <a:ext cx="1895475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4294" y="365126"/>
            <a:ext cx="6721056" cy="1325563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Tiranti Solid LET" pitchFamily="2" charset="0"/>
              </a:rPr>
              <a:t>Marie </a:t>
            </a:r>
            <a:r>
              <a:rPr lang="fr-FR" sz="2400" b="1" dirty="0" err="1" smtClean="0">
                <a:solidFill>
                  <a:schemeClr val="bg1"/>
                </a:solidFill>
                <a:latin typeface="Tiranti Solid LET" pitchFamily="2" charset="0"/>
              </a:rPr>
              <a:t>Bochet</a:t>
            </a:r>
            <a:r>
              <a:rPr lang="fr-FR" sz="2400" b="1" dirty="0" smtClean="0">
                <a:solidFill>
                  <a:schemeClr val="bg1"/>
                </a:solidFill>
                <a:latin typeface="Tiranti Solid LET" pitchFamily="2" charset="0"/>
              </a:rPr>
              <a:t>  3</a:t>
            </a:r>
            <a:r>
              <a:rPr lang="fr-FR" sz="2400" b="1" baseline="30000" dirty="0" smtClean="0">
                <a:solidFill>
                  <a:schemeClr val="bg1"/>
                </a:solidFill>
                <a:latin typeface="Tiranti Solid LET" pitchFamily="2" charset="0"/>
              </a:rPr>
              <a:t>ème</a:t>
            </a:r>
            <a:r>
              <a:rPr lang="fr-FR" sz="2400" b="1" dirty="0" smtClean="0">
                <a:solidFill>
                  <a:schemeClr val="bg1"/>
                </a:solidFill>
                <a:latin typeface="Tiranti Solid LET" pitchFamily="2" charset="0"/>
              </a:rPr>
              <a:t>  médaille d’or super- G et Géant</a:t>
            </a:r>
            <a:endParaRPr lang="fr-FR" sz="2400" b="1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43" y="2330390"/>
            <a:ext cx="7143750" cy="39052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40" y="332838"/>
            <a:ext cx="1376452" cy="13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79" y="2469580"/>
            <a:ext cx="7448370" cy="372418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97810" y="365126"/>
            <a:ext cx="6617539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Benjamin </a:t>
            </a:r>
            <a:r>
              <a:rPr lang="fr-FR" sz="2400" dirty="0" err="1" smtClean="0">
                <a:solidFill>
                  <a:schemeClr val="bg1"/>
                </a:solidFill>
                <a:latin typeface="Tiranti Solid LET" pitchFamily="2" charset="0"/>
              </a:rPr>
              <a:t>Saviet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 Biathlon ,Biathlon  2 </a:t>
            </a:r>
            <a:r>
              <a:rPr lang="fr-FR" sz="2400" dirty="0" err="1" smtClean="0">
                <a:solidFill>
                  <a:schemeClr val="bg1"/>
                </a:solidFill>
                <a:latin typeface="Tiranti Solid LET" pitchFamily="2" charset="0"/>
              </a:rPr>
              <a:t>ème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 médaille d’or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8" y="332838"/>
            <a:ext cx="1376452" cy="13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04" y="2200275"/>
            <a:ext cx="8286750" cy="465772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40942" y="365126"/>
            <a:ext cx="6574407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Ski de fond 20 km : Benjamin </a:t>
            </a:r>
            <a:r>
              <a:rPr lang="fr-FR" sz="2400" dirty="0" err="1" smtClean="0">
                <a:solidFill>
                  <a:schemeClr val="bg1"/>
                </a:solidFill>
                <a:latin typeface="Tiranti Solid LET" pitchFamily="2" charset="0"/>
              </a:rPr>
              <a:t>Daviet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 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8" y="332838"/>
            <a:ext cx="1376452" cy="13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12144" y="0"/>
            <a:ext cx="1613140" cy="871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02698" y="2943593"/>
            <a:ext cx="739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0448" y="435634"/>
            <a:ext cx="361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6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1402" y="2667638"/>
            <a:ext cx="503064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taneo BT" panose="03020802040502060804" pitchFamily="66" charset="0"/>
              </a:rPr>
              <a:t>Athlètes paralympiques</a:t>
            </a:r>
            <a:r>
              <a:rPr lang="fr-FR" sz="32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taneo BT" panose="03020802040502060804" pitchFamily="66" charset="0"/>
              </a:rPr>
              <a:t> neutres </a:t>
            </a:r>
            <a:endParaRPr lang="fr-FR" sz="3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taneo BT" panose="03020802040502060804" pitchFamily="66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30" y="-56512"/>
            <a:ext cx="4762500" cy="27241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26286" y="364082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3576" y="377800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10</a:t>
            </a:r>
            <a:endParaRPr lang="fr-FR" sz="4000" b="1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6" y="3987292"/>
            <a:ext cx="1281682" cy="12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7208" y="365126"/>
            <a:ext cx="6488142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Anthony </a:t>
            </a:r>
            <a:r>
              <a:rPr lang="fr-FR" sz="2400" dirty="0" err="1" smtClean="0">
                <a:solidFill>
                  <a:schemeClr val="bg1"/>
                </a:solidFill>
                <a:latin typeface="Tiranti Solid LET" pitchFamily="2" charset="0"/>
              </a:rPr>
              <a:t>Chalançon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 ,Biathlon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8" y="332838"/>
            <a:ext cx="1376452" cy="13578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8" y="2075191"/>
            <a:ext cx="8082951" cy="454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9570" y="365126"/>
            <a:ext cx="6565780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Thomas Clarion , relais 4x 2,5km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072" y="2280837"/>
            <a:ext cx="6179749" cy="42650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8" y="332838"/>
            <a:ext cx="1376452" cy="13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97" y="3135086"/>
            <a:ext cx="7539488" cy="283439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04512" y="365126"/>
            <a:ext cx="6910837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Frédéric François , super combiné , catégorie assis , 2</a:t>
            </a:r>
            <a:r>
              <a:rPr lang="fr-FR" sz="2800" baseline="30000" dirty="0" smtClean="0">
                <a:solidFill>
                  <a:schemeClr val="bg1"/>
                </a:solidFill>
                <a:latin typeface="Tiranti Solid LET" pitchFamily="2" charset="0"/>
              </a:rPr>
              <a:t>ème</a:t>
            </a:r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 médaille d’argent</a:t>
            </a:r>
            <a:r>
              <a:rPr lang="fr-FR" sz="2800" dirty="0" smtClean="0">
                <a:solidFill>
                  <a:srgbClr val="B2B2B2"/>
                </a:solidFill>
                <a:latin typeface="Tiranti Solid LET" pitchFamily="2" charset="0"/>
              </a:rPr>
              <a:t/>
            </a:r>
            <a:br>
              <a:rPr lang="fr-FR" sz="2800" dirty="0" smtClean="0">
                <a:solidFill>
                  <a:srgbClr val="B2B2B2"/>
                </a:solidFill>
                <a:latin typeface="Tiranti Solid LET" pitchFamily="2" charset="0"/>
              </a:rPr>
            </a:br>
            <a:endParaRPr lang="fr-FR" sz="2800" dirty="0">
              <a:solidFill>
                <a:srgbClr val="B2B2B2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41" y="365126"/>
            <a:ext cx="1339071" cy="19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5448" y="365126"/>
            <a:ext cx="6539901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Arthur </a:t>
            </a:r>
            <a:r>
              <a:rPr lang="fr-FR" sz="2800" dirty="0" err="1" smtClean="0">
                <a:solidFill>
                  <a:schemeClr val="bg1"/>
                </a:solidFill>
                <a:latin typeface="Tiranti Solid LET" pitchFamily="2" charset="0"/>
              </a:rPr>
              <a:t>Beauchet</a:t>
            </a:r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: descente super G et catégorie debout</a:t>
            </a:r>
            <a:endParaRPr lang="fr-FR" sz="28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01" y="2222501"/>
            <a:ext cx="7619048" cy="42380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53" y="298245"/>
            <a:ext cx="1339071" cy="19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95886" y="365126"/>
            <a:ext cx="6919463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Benjamin </a:t>
            </a:r>
            <a:r>
              <a:rPr lang="fr-FR" sz="2800" dirty="0" err="1" smtClean="0">
                <a:solidFill>
                  <a:schemeClr val="bg1"/>
                </a:solidFill>
                <a:latin typeface="Tiranti Solid LET" pitchFamily="2" charset="0"/>
              </a:rPr>
              <a:t>Daviet</a:t>
            </a:r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: ski de fond 20km</a:t>
            </a:r>
            <a:endParaRPr lang="fr-FR" sz="28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53" y="298245"/>
            <a:ext cx="1339071" cy="1924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6" y="2471679"/>
            <a:ext cx="7173951" cy="40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6052" y="365126"/>
            <a:ext cx="6669297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Cécile Hernandez, Snowboard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20" y="2452778"/>
            <a:ext cx="7405776" cy="41657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53" y="298245"/>
            <a:ext cx="1339071" cy="19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3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9" y="2222621"/>
            <a:ext cx="7759940" cy="436496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96218" y="365126"/>
            <a:ext cx="6419131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Frédéric François: Super G</a:t>
            </a:r>
            <a:endParaRPr lang="fr-FR" sz="28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41" y="365126"/>
            <a:ext cx="2414318" cy="16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206" y="2751826"/>
            <a:ext cx="7130143" cy="3390181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25614" y="365126"/>
            <a:ext cx="6289735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Anthony </a:t>
            </a:r>
            <a:r>
              <a:rPr lang="fr-FR" sz="2400" dirty="0" err="1" smtClean="0">
                <a:solidFill>
                  <a:schemeClr val="bg1"/>
                </a:solidFill>
                <a:latin typeface="Tiranti Solid LET" pitchFamily="2" charset="0"/>
              </a:rPr>
              <a:t>Chalançon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 et son guide Simon </a:t>
            </a:r>
            <a:r>
              <a:rPr lang="fr-FR" sz="2400" dirty="0" err="1" smtClean="0">
                <a:solidFill>
                  <a:schemeClr val="bg1"/>
                </a:solidFill>
                <a:latin typeface="Tiranti Solid LET" pitchFamily="2" charset="0"/>
              </a:rPr>
              <a:t>Valverde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, Ski  nordique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41" y="365126"/>
            <a:ext cx="2414318" cy="16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082" y="2440917"/>
            <a:ext cx="6918385" cy="399438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80890" y="365126"/>
            <a:ext cx="6134459" cy="1325563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Snowboard cross: Cécile Hernandez, 3</a:t>
            </a:r>
            <a:r>
              <a:rPr lang="fr-FR" sz="2400" baseline="30000" dirty="0" smtClean="0">
                <a:solidFill>
                  <a:schemeClr val="bg1"/>
                </a:solidFill>
                <a:latin typeface="Tiranti Solid LET" pitchFamily="2" charset="0"/>
              </a:rPr>
              <a:t>ème</a:t>
            </a:r>
            <a:r>
              <a:rPr lang="fr-FR" sz="2400" dirty="0" smtClean="0">
                <a:solidFill>
                  <a:schemeClr val="bg1"/>
                </a:solidFill>
                <a:latin typeface="Tiranti Solid LET" pitchFamily="2" charset="0"/>
              </a:rPr>
              <a:t> médaille de bonze</a:t>
            </a:r>
            <a:endParaRPr lang="fr-FR" sz="24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79" y="223134"/>
            <a:ext cx="2414318" cy="16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44792" y="365126"/>
            <a:ext cx="5970558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Thomas Clarion et son guide Antoine </a:t>
            </a:r>
            <a:r>
              <a:rPr lang="fr-FR" sz="2800" dirty="0" err="1" smtClean="0">
                <a:solidFill>
                  <a:schemeClr val="bg1"/>
                </a:solidFill>
                <a:latin typeface="Tiranti Solid LET" pitchFamily="2" charset="0"/>
              </a:rPr>
              <a:t>Bollet</a:t>
            </a:r>
            <a:r>
              <a:rPr lang="fr-FR" sz="2800" dirty="0" smtClean="0">
                <a:solidFill>
                  <a:schemeClr val="bg1"/>
                </a:solidFill>
                <a:latin typeface="Tiranti Solid LET" pitchFamily="2" charset="0"/>
              </a:rPr>
              <a:t> : Ski de fond</a:t>
            </a:r>
            <a:endParaRPr lang="fr-FR" sz="2800" dirty="0">
              <a:solidFill>
                <a:schemeClr val="bg1"/>
              </a:solidFill>
              <a:latin typeface="Tiranti Solid LET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17" y="266612"/>
            <a:ext cx="2414318" cy="160954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91" y="2115180"/>
            <a:ext cx="7305260" cy="38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-74076" y="0"/>
            <a:ext cx="1695842" cy="828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295396" y="1637410"/>
            <a:ext cx="739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50576" y="464762"/>
            <a:ext cx="449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4</a:t>
            </a:r>
            <a:endParaRPr lang="fr-FR" sz="4000" b="1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0511" y="474193"/>
            <a:ext cx="757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16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0" y="0"/>
            <a:ext cx="4762500" cy="2724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56308" y="414068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04" y="3700193"/>
            <a:ext cx="28575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6356" y="310399"/>
            <a:ext cx="185512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ranti Solid LET" pitchFamily="2" charset="0"/>
              </a:rPr>
              <a:t>Un grand merci</a:t>
            </a:r>
          </a:p>
          <a:p>
            <a:pPr algn="ctr"/>
            <a:r>
              <a:rPr lang="fr-FR" sz="28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ranti Solid LET" pitchFamily="2" charset="0"/>
              </a:rPr>
              <a:t>a</a:t>
            </a:r>
            <a:r>
              <a:rPr lang="fr-FR" sz="28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ranti Solid LET" pitchFamily="2" charset="0"/>
              </a:rPr>
              <a:t>ux </a:t>
            </a:r>
          </a:p>
          <a:p>
            <a:pPr algn="ctr"/>
            <a:r>
              <a:rPr lang="fr-FR" sz="2800" b="1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ranti Solid LET" pitchFamily="2" charset="0"/>
              </a:rPr>
              <a:t>athlètes</a:t>
            </a:r>
            <a:endParaRPr lang="fr-FR" sz="28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ranti Solid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213340"/>
              </p:ext>
            </p:extLst>
          </p:nvPr>
        </p:nvGraphicFramePr>
        <p:xfrm>
          <a:off x="1694492" y="646982"/>
          <a:ext cx="5417898" cy="4062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3" imgW="4570378" imgH="3427533" progId="PowerPoint.Show.8">
                  <p:embed/>
                </p:oleObj>
              </mc:Choice>
              <mc:Fallback>
                <p:oleObj name="Presentation" r:id="rId3" imgW="4570378" imgH="342753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4492" y="646982"/>
                        <a:ext cx="5417898" cy="406295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60" y="4602606"/>
            <a:ext cx="1888181" cy="1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02723" y="324433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n/>
                <a:solidFill>
                  <a:srgbClr val="FFC000"/>
                </a:solidFill>
                <a:latin typeface="Arial Black" panose="020B0A04020102020204" pitchFamily="34" charset="0"/>
              </a:rPr>
              <a:t>7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791485" y="756184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7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23679" y="756184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5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9749" y="756184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9" y="243185"/>
            <a:ext cx="4762500" cy="272415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160426" y="635934"/>
            <a:ext cx="1695842" cy="828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05598" y="788392"/>
            <a:ext cx="16506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France</a:t>
            </a:r>
            <a:endParaRPr lang="fr-FR" sz="28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14" y="3807083"/>
            <a:ext cx="13049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148854" y="1224950"/>
            <a:ext cx="2846292" cy="935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890887" y="2370875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7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7457" y="2348986"/>
            <a:ext cx="409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7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64172" y="2356614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0" y="1870107"/>
            <a:ext cx="4762500" cy="27241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43" y="4494541"/>
            <a:ext cx="9906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54" y="527384"/>
            <a:ext cx="3563069" cy="203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3231" y="838535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7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933" y="797176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8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12541" y="797176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494362" y="458972"/>
            <a:ext cx="1595888" cy="7591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74" y="3778370"/>
            <a:ext cx="1529212" cy="15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7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892"/>
            <a:ext cx="9144000" cy="6952891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0" y="1"/>
            <a:ext cx="2278730" cy="7504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554147" y="914805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C000"/>
                </a:solidFill>
                <a:latin typeface="Cataneo BT" panose="03020802040502060804" pitchFamily="66" charset="0"/>
              </a:rPr>
              <a:t>6</a:t>
            </a:r>
            <a:endParaRPr lang="fr-FR" sz="4000" dirty="0">
              <a:solidFill>
                <a:srgbClr val="FFC000"/>
              </a:solidFill>
              <a:latin typeface="Cataneo BT" panose="030208020405020608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6158" y="770999"/>
            <a:ext cx="449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1562" y="914805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1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489" y="418602"/>
            <a:ext cx="4762500" cy="27241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66" y="4463920"/>
            <a:ext cx="1072910" cy="10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603826" y="1078149"/>
            <a:ext cx="2347739" cy="793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048688" y="2207335"/>
            <a:ext cx="515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FF00"/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rgbClr val="FFFF00"/>
              </a:solidFill>
              <a:latin typeface="Cataneo BT" panose="030208020405020608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9541" y="2188163"/>
            <a:ext cx="4491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chemeClr val="tx1">
                  <a:lumMod val="75000"/>
                  <a:lumOff val="25000"/>
                </a:schemeClr>
              </a:solidFill>
              <a:latin typeface="Cataneo BT" panose="030208020405020608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2190" y="2207979"/>
            <a:ext cx="362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>
                <a:ln/>
                <a:solidFill>
                  <a:srgbClr val="FF6600"/>
                </a:solidFill>
                <a:latin typeface="Cataneo BT" panose="03020802040502060804" pitchFamily="66" charset="0"/>
              </a:rPr>
              <a:t>4</a:t>
            </a:r>
            <a:endParaRPr lang="fr-FR" sz="4000" dirty="0">
              <a:solidFill>
                <a:srgbClr val="FF6600"/>
              </a:solidFill>
              <a:latin typeface="Cataneo BT" panose="03020802040502060804" pitchFamily="66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701" y="1686628"/>
            <a:ext cx="4762500" cy="27241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74" y="4727162"/>
            <a:ext cx="1649114" cy="108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</TotalTime>
  <Words>180</Words>
  <Application>Microsoft Office PowerPoint</Application>
  <PresentationFormat>Affichage à l'écran (4:3)</PresentationFormat>
  <Paragraphs>78</Paragraphs>
  <Slides>41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0" baseType="lpstr">
      <vt:lpstr>Tiranti Solid LET</vt:lpstr>
      <vt:lpstr>Arial</vt:lpstr>
      <vt:lpstr>Lucida Handwriting</vt:lpstr>
      <vt:lpstr>Calibri</vt:lpstr>
      <vt:lpstr>Arial Black</vt:lpstr>
      <vt:lpstr>Cataneo BT</vt:lpstr>
      <vt:lpstr>Calibri Light</vt:lpstr>
      <vt:lpstr>Thème Office</vt:lpstr>
      <vt:lpstr>Microsoft PowerPoint 97-2003 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Marie Bochet  3ème  médaille d’or super- G et Géant</vt:lpstr>
      <vt:lpstr>Benjamin Saviet Biathlon ,Biathlon  2 ème médaille d’or</vt:lpstr>
      <vt:lpstr>Ski de fond 20 km : Benjamin Daviet </vt:lpstr>
      <vt:lpstr>Anthony Chalançon ,Biathlon</vt:lpstr>
      <vt:lpstr>Thomas Clarion , relais 4x 2,5km</vt:lpstr>
      <vt:lpstr>Frédéric François , super combiné , catégorie assis , 2ème médaille d’argent </vt:lpstr>
      <vt:lpstr>Arthur Beauchet: descente super G et catégorie debout</vt:lpstr>
      <vt:lpstr>Benjamin Daviet: ski de fond 20km</vt:lpstr>
      <vt:lpstr>Cécile Hernandez, Snowboard</vt:lpstr>
      <vt:lpstr>Frédéric François: Super G</vt:lpstr>
      <vt:lpstr>Anthony Chalançon et son guide Simon Valverde, Ski  nordique</vt:lpstr>
      <vt:lpstr>Snowboard cross: Cécile Hernandez, 3ème médaille de bonze</vt:lpstr>
      <vt:lpstr>Thomas Clarion et son guide Antoine Bollet : Ski de fond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 koelbel</dc:creator>
  <cp:lastModifiedBy>andre koelbel</cp:lastModifiedBy>
  <cp:revision>76</cp:revision>
  <dcterms:created xsi:type="dcterms:W3CDTF">2018-03-14T13:09:41Z</dcterms:created>
  <dcterms:modified xsi:type="dcterms:W3CDTF">2018-03-24T13:52:33Z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