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5" r:id="rId2"/>
    <p:sldId id="306" r:id="rId3"/>
    <p:sldId id="258" r:id="rId4"/>
    <p:sldId id="309" r:id="rId5"/>
    <p:sldId id="259" r:id="rId6"/>
    <p:sldId id="260" r:id="rId7"/>
    <p:sldId id="261" r:id="rId8"/>
    <p:sldId id="263" r:id="rId9"/>
    <p:sldId id="264" r:id="rId10"/>
    <p:sldId id="312" r:id="rId11"/>
    <p:sldId id="265" r:id="rId12"/>
    <p:sldId id="266" r:id="rId13"/>
    <p:sldId id="267" r:id="rId14"/>
    <p:sldId id="269" r:id="rId15"/>
    <p:sldId id="313" r:id="rId16"/>
    <p:sldId id="270" r:id="rId17"/>
    <p:sldId id="310" r:id="rId18"/>
    <p:sldId id="271" r:id="rId19"/>
    <p:sldId id="273" r:id="rId20"/>
    <p:sldId id="275" r:id="rId21"/>
    <p:sldId id="276" r:id="rId22"/>
    <p:sldId id="314" r:id="rId23"/>
    <p:sldId id="277" r:id="rId24"/>
    <p:sldId id="278" r:id="rId25"/>
    <p:sldId id="311" r:id="rId26"/>
    <p:sldId id="282" r:id="rId27"/>
    <p:sldId id="283" r:id="rId28"/>
    <p:sldId id="308" r:id="rId29"/>
    <p:sldId id="284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4" r:id="rId48"/>
    <p:sldId id="307" r:id="rId49"/>
    <p:sldId id="315" r:id="rId5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wgJHCaM1D2+1hI/wUMBCw==" hashData="ssfbyPe5ExeeWPtKG0N06E01LU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51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1458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0085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778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955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256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99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708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2790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263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48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048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6B2A-EB48-429B-9786-EC1F4365B9D9}" type="datetimeFigureOut">
              <a:rPr lang="fr-FR" smtClean="0"/>
              <a:t>17/04/2015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AC134-6F58-4F7E-BF89-52859E62F5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1506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.htm" TargetMode="External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71600" y="2420888"/>
            <a:ext cx="7393947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b="1" dirty="0" smtClean="0">
                <a:solidFill>
                  <a:schemeClr val="accent6"/>
                </a:solidFill>
              </a:rPr>
              <a:t>Portraits incroyables</a:t>
            </a:r>
          </a:p>
          <a:p>
            <a:r>
              <a:rPr lang="fr-FR" sz="6600" b="1" dirty="0" smtClean="0">
                <a:solidFill>
                  <a:schemeClr val="accent6"/>
                </a:solidFill>
              </a:rPr>
              <a:t> </a:t>
            </a:r>
            <a:r>
              <a:rPr lang="fr-FR" sz="6600" b="1" dirty="0">
                <a:solidFill>
                  <a:schemeClr val="accent6"/>
                </a:solidFill>
              </a:rPr>
              <a:t>de la race humaine</a:t>
            </a:r>
          </a:p>
          <a:p>
            <a:endParaRPr lang="fr-FR" dirty="0"/>
          </a:p>
        </p:txBody>
      </p:sp>
      <p:pic>
        <p:nvPicPr>
          <p:cNvPr id="3" name="Bouleversa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80712" y="282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85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428" y="0"/>
            <a:ext cx="4569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204439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47"/>
            <a:ext cx="9144000" cy="610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913838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428" y="0"/>
            <a:ext cx="4569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82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625"/>
            <a:ext cx="9144000" cy="600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39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04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53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21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4573" y="0"/>
            <a:ext cx="45348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2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3058"/>
            <a:ext cx="9144000" cy="6491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567245"/>
      </p:ext>
    </p:extLst>
  </p:cSld>
  <p:clrMapOvr>
    <a:masterClrMapping/>
  </p:clrMapOvr>
  <p:transition spd="slow" advClick="0" advTm="5000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428" y="0"/>
            <a:ext cx="4569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924304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428" y="0"/>
            <a:ext cx="4569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69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340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97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06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428" y="0"/>
            <a:ext cx="4569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08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98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492" y="0"/>
            <a:ext cx="69830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520480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001" y="0"/>
            <a:ext cx="45519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741495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4570" y="0"/>
            <a:ext cx="45948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511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0765"/>
            <a:ext cx="9144000" cy="6036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22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982" y="0"/>
            <a:ext cx="48520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88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428" y="0"/>
            <a:ext cx="4569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0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29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425" y="0"/>
            <a:ext cx="4629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9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6820"/>
            <a:ext cx="9144000" cy="6304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948621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428" y="0"/>
            <a:ext cx="45691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873446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722"/>
            <a:ext cx="9144000" cy="6152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653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82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54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982" y="0"/>
            <a:ext cx="48520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29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349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45" y="0"/>
            <a:ext cx="88761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788041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408485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84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0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1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7371"/>
            <a:ext cx="9144000" cy="606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89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5047"/>
            <a:ext cx="9144000" cy="6107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58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14:prism isContent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36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988"/>
            <a:ext cx="9144000" cy="6474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437633"/>
      </p:ext>
    </p:extLst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6117"/>
            <a:ext cx="9144000" cy="612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789157"/>
      </p:ext>
    </p:extLst>
  </p:cSld>
  <p:clrMapOvr>
    <a:masterClrMapping/>
  </p:clrMapOvr>
  <p:transition spd="slow" advClick="0" advTm="6000">
    <p:pull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817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gallery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1988"/>
            <a:ext cx="9144000" cy="6474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29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976"/>
            <a:ext cx="9144000" cy="6090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7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6914"/>
            <a:ext cx="9144000" cy="480417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508104" y="6016932"/>
            <a:ext cx="33307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solidFill>
                  <a:schemeClr val="accent6"/>
                </a:solidFill>
              </a:rPr>
              <a:t>Création </a:t>
            </a:r>
            <a:r>
              <a:rPr lang="fr-FR" sz="3200" b="1" dirty="0" err="1" smtClean="0">
                <a:solidFill>
                  <a:schemeClr val="accent6"/>
                </a:solidFill>
              </a:rPr>
              <a:t>A.Pancho</a:t>
            </a:r>
            <a:endParaRPr lang="fr-FR" sz="3200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172825"/>
      </p:ext>
    </p:extLst>
  </p:cSld>
  <p:clrMapOvr>
    <a:masterClrMapping/>
  </p:clrMapOvr>
  <p:transition spd="slow" advClick="0" advTm="6000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Imag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5035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hlinkClick r:id="rId3"/>
          </p:cNvPr>
          <p:cNvSpPr/>
          <p:nvPr/>
        </p:nvSpPr>
        <p:spPr>
          <a:xfrm>
            <a:off x="1043608" y="4149080"/>
            <a:ext cx="7056784" cy="400110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000" spc="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20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6350" y="2563163"/>
            <a:ext cx="9144000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  <a:hlinkClick r:id="rId4"/>
              </a:rPr>
              <a:t>www.pps-images-photos.com</a:t>
            </a:r>
            <a:endParaRPr lang="fr-FR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39912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18</Words>
  <Application>Microsoft Office PowerPoint</Application>
  <PresentationFormat>Affichage à l'écran (4:3)</PresentationFormat>
  <Paragraphs>5</Paragraphs>
  <Slides>49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0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Portraits incroyables de la race humaine</dc:title>
  <dc:creator>danielle lacour</dc:creator>
  <cp:keywords>195019002014</cp:keywords>
  <cp:lastModifiedBy>danielle lacour</cp:lastModifiedBy>
  <cp:revision>8</cp:revision>
  <dcterms:created xsi:type="dcterms:W3CDTF">2015-04-16T10:33:43Z</dcterms:created>
  <dcterms:modified xsi:type="dcterms:W3CDTF">2015-04-17T16:26:24Z</dcterms:modified>
</cp:coreProperties>
</file>