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63" r:id="rId4"/>
    <p:sldId id="258" r:id="rId5"/>
    <p:sldId id="264" r:id="rId6"/>
    <p:sldId id="259" r:id="rId7"/>
    <p:sldId id="265" r:id="rId8"/>
    <p:sldId id="260" r:id="rId9"/>
    <p:sldId id="267" r:id="rId10"/>
    <p:sldId id="261" r:id="rId11"/>
    <p:sldId id="262" r:id="rId12"/>
    <p:sldId id="266" r:id="rId13"/>
  </p:sldIdLst>
  <p:sldSz cx="9144000" cy="6858000" type="screen4x3"/>
  <p:notesSz cx="6858000" cy="9144000"/>
  <p:defaultTextStyle>
    <a:defPPr>
      <a:defRPr lang="nl-B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noQS93RScugoe2+6NwN3A==" hashData="ha/09HOTKas8mRWWtaFeZWwwgj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6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5E1ABCA-8214-47EC-8525-52ED05E2980E}" type="datetimeFigureOut">
              <a:rPr lang="nl-BE"/>
              <a:pPr>
                <a:defRPr/>
              </a:pPr>
              <a:t>12/06/2012</a:t>
            </a:fld>
            <a:endParaRPr lang="nl-BE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nl-BE" noProof="0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noProof="0" smtClean="0"/>
              <a:t>Klik om de modelstijlen te bewerken</a:t>
            </a:r>
          </a:p>
          <a:p>
            <a:pPr lvl="1"/>
            <a:r>
              <a:rPr lang="nl-NL" noProof="0" smtClean="0"/>
              <a:t>Tweede niveau</a:t>
            </a:r>
          </a:p>
          <a:p>
            <a:pPr lvl="2"/>
            <a:r>
              <a:rPr lang="nl-NL" noProof="0" smtClean="0"/>
              <a:t>Derde niveau</a:t>
            </a:r>
          </a:p>
          <a:p>
            <a:pPr lvl="3"/>
            <a:r>
              <a:rPr lang="nl-NL" noProof="0" smtClean="0"/>
              <a:t>Vierde niveau</a:t>
            </a:r>
          </a:p>
          <a:p>
            <a:pPr lvl="4"/>
            <a:r>
              <a:rPr lang="nl-NL" noProof="0" smtClean="0"/>
              <a:t>Vijfde niveau</a:t>
            </a:r>
            <a:endParaRPr lang="nl-BE" noProof="0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FBF5D79-A89F-4849-AE7D-B00C5F3A50C4}" type="slidenum">
              <a:rPr lang="nl-BE"/>
              <a:pPr>
                <a:defRPr/>
              </a:pPr>
              <a:t>‹nr.›</a:t>
            </a:fld>
            <a:endParaRPr lang="nl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jdelijke aanduiding voor dia-afbeelding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Tijdelijke aanduiding voor notiti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NL" smtClean="0"/>
          </a:p>
        </p:txBody>
      </p:sp>
      <p:sp>
        <p:nvSpPr>
          <p:cNvPr id="20483" name="Tijdelijke aanduiding voor dianumm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80676E1-DCB1-4CDF-8AC3-7C41871C10B5}" type="slidenum">
              <a:rPr lang="nl-BE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nl-B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het opmaakprofiel van de modelondertitel te bewerken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460F72-8769-4789-BFD5-431C109E0B3A}" type="datetimeFigureOut">
              <a:rPr lang="nl-BE"/>
              <a:pPr>
                <a:defRPr/>
              </a:pPr>
              <a:t>12/06/2012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91915D-7115-40BF-8BF7-1E2763FBF222}" type="slidenum">
              <a:rPr lang="nl-BE"/>
              <a:pPr>
                <a:defRPr/>
              </a:pPr>
              <a:t>‹nr.›</a:t>
            </a:fld>
            <a:endParaRPr lang="nl-BE"/>
          </a:p>
        </p:txBody>
      </p:sp>
    </p:spTree>
  </p:cSld>
  <p:clrMapOvr>
    <a:masterClrMapping/>
  </p:clrMapOvr>
  <p:transition spd="slow" advTm="15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747668-A8FF-45D6-9E14-BDACAF957C41}" type="datetimeFigureOut">
              <a:rPr lang="nl-BE"/>
              <a:pPr>
                <a:defRPr/>
              </a:pPr>
              <a:t>12/06/2012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383E7C-6084-4858-B8CB-9CE6713837F1}" type="slidenum">
              <a:rPr lang="nl-BE"/>
              <a:pPr>
                <a:defRPr/>
              </a:pPr>
              <a:t>‹nr.›</a:t>
            </a:fld>
            <a:endParaRPr lang="nl-BE"/>
          </a:p>
        </p:txBody>
      </p:sp>
    </p:spTree>
  </p:cSld>
  <p:clrMapOvr>
    <a:masterClrMapping/>
  </p:clrMapOvr>
  <p:transition spd="slow" advTm="15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9919FD-C802-4429-B7E0-E523145EB822}" type="datetimeFigureOut">
              <a:rPr lang="nl-BE"/>
              <a:pPr>
                <a:defRPr/>
              </a:pPr>
              <a:t>12/06/2012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9C00F3-89BE-48E5-B0C3-76CFD9DB54C9}" type="slidenum">
              <a:rPr lang="nl-BE"/>
              <a:pPr>
                <a:defRPr/>
              </a:pPr>
              <a:t>‹nr.›</a:t>
            </a:fld>
            <a:endParaRPr lang="nl-BE"/>
          </a:p>
        </p:txBody>
      </p:sp>
    </p:spTree>
  </p:cSld>
  <p:clrMapOvr>
    <a:masterClrMapping/>
  </p:clrMapOvr>
  <p:transition spd="slow" advTm="15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530E7E-0529-45D9-8958-9CBE271B3ABE}" type="datetimeFigureOut">
              <a:rPr lang="nl-BE"/>
              <a:pPr>
                <a:defRPr/>
              </a:pPr>
              <a:t>12/06/2012</a:t>
            </a:fld>
            <a:endParaRPr lang="nl-BE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5FE641-3816-4CD3-9E9E-7EBF64152065}" type="slidenum">
              <a:rPr lang="nl-BE"/>
              <a:pPr>
                <a:defRPr/>
              </a:pPr>
              <a:t>‹nr.›</a:t>
            </a:fld>
            <a:endParaRPr lang="nl-BE"/>
          </a:p>
        </p:txBody>
      </p:sp>
    </p:spTree>
  </p:cSld>
  <p:clrMapOvr>
    <a:masterClrMapping/>
  </p:clrMapOvr>
  <p:transition spd="slow" advTm="15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7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8EE89F-8E55-4383-8668-37E376D76C27}" type="datetimeFigureOut">
              <a:rPr lang="nl-BE"/>
              <a:pPr>
                <a:defRPr/>
              </a:pPr>
              <a:t>12/06/2012</a:t>
            </a:fld>
            <a:endParaRPr lang="nl-BE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9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3DAE91-3ED9-41A2-B208-2B0364F862B1}" type="slidenum">
              <a:rPr lang="nl-BE"/>
              <a:pPr>
                <a:defRPr/>
              </a:pPr>
              <a:t>‹nr.›</a:t>
            </a:fld>
            <a:endParaRPr lang="nl-BE"/>
          </a:p>
        </p:txBody>
      </p:sp>
    </p:spTree>
  </p:cSld>
  <p:clrMapOvr>
    <a:masterClrMapping/>
  </p:clrMapOvr>
  <p:transition spd="slow" advTm="15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60287C-31F9-4557-9047-C4738D3BED4B}" type="datetimeFigureOut">
              <a:rPr lang="nl-BE"/>
              <a:pPr>
                <a:defRPr/>
              </a:pPr>
              <a:t>12/06/2012</a:t>
            </a:fld>
            <a:endParaRPr lang="nl-BE"/>
          </a:p>
        </p:txBody>
      </p:sp>
      <p:sp>
        <p:nvSpPr>
          <p:cNvPr id="4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5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FA95A7-7803-46F7-940C-09A280134472}" type="slidenum">
              <a:rPr lang="nl-BE"/>
              <a:pPr>
                <a:defRPr/>
              </a:pPr>
              <a:t>‹nr.›</a:t>
            </a:fld>
            <a:endParaRPr lang="nl-BE"/>
          </a:p>
        </p:txBody>
      </p:sp>
    </p:spTree>
  </p:cSld>
  <p:clrMapOvr>
    <a:masterClrMapping/>
  </p:clrMapOvr>
  <p:transition spd="slow" advTm="15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72A304-BB4E-4EB9-8B21-A3D06EB595AD}" type="datetimeFigureOut">
              <a:rPr lang="nl-BE"/>
              <a:pPr>
                <a:defRPr/>
              </a:pPr>
              <a:t>12/06/2012</a:t>
            </a:fld>
            <a:endParaRPr lang="nl-BE"/>
          </a:p>
        </p:txBody>
      </p:sp>
      <p:sp>
        <p:nvSpPr>
          <p:cNvPr id="3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F4D762-4D49-4B06-B0E9-73DB39A4386D}" type="slidenum">
              <a:rPr lang="nl-BE"/>
              <a:pPr>
                <a:defRPr/>
              </a:pPr>
              <a:t>‹nr.›</a:t>
            </a:fld>
            <a:endParaRPr lang="nl-BE"/>
          </a:p>
        </p:txBody>
      </p:sp>
    </p:spTree>
  </p:cSld>
  <p:clrMapOvr>
    <a:masterClrMapping/>
  </p:clrMapOvr>
  <p:transition spd="slow" advTm="15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F5480F-01D2-4406-9500-F1D883704A95}" type="datetimeFigureOut">
              <a:rPr lang="nl-BE"/>
              <a:pPr>
                <a:defRPr/>
              </a:pPr>
              <a:t>12/06/2012</a:t>
            </a:fld>
            <a:endParaRPr lang="nl-BE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4E017-15E6-424B-9D2F-8D9866BA0C78}" type="slidenum">
              <a:rPr lang="nl-BE"/>
              <a:pPr>
                <a:defRPr/>
              </a:pPr>
              <a:t>‹nr.›</a:t>
            </a:fld>
            <a:endParaRPr lang="nl-BE"/>
          </a:p>
        </p:txBody>
      </p:sp>
    </p:spTree>
  </p:cSld>
  <p:clrMapOvr>
    <a:masterClrMapping/>
  </p:clrMapOvr>
  <p:transition spd="slow" advTm="15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nl-BE" noProof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C9C25C-34A0-455E-92AA-621AB4A9530C}" type="datetimeFigureOut">
              <a:rPr lang="nl-BE"/>
              <a:pPr>
                <a:defRPr/>
              </a:pPr>
              <a:t>12/06/2012</a:t>
            </a:fld>
            <a:endParaRPr lang="nl-BE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17A18F-F12B-4CCD-97ED-5F411ABB228A}" type="slidenum">
              <a:rPr lang="nl-BE"/>
              <a:pPr>
                <a:defRPr/>
              </a:pPr>
              <a:t>‹nr.›</a:t>
            </a:fld>
            <a:endParaRPr lang="nl-BE"/>
          </a:p>
        </p:txBody>
      </p:sp>
    </p:spTree>
  </p:cSld>
  <p:clrMapOvr>
    <a:masterClrMapping/>
  </p:clrMapOvr>
  <p:transition spd="slow" advTm="15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2E6E88-3B7A-421D-9FB7-86F7913D90C9}" type="datetimeFigureOut">
              <a:rPr lang="nl-BE"/>
              <a:pPr>
                <a:defRPr/>
              </a:pPr>
              <a:t>12/06/2012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4B9F42-1F97-4F13-803B-FE8271A3AEE8}" type="slidenum">
              <a:rPr lang="nl-BE"/>
              <a:pPr>
                <a:defRPr/>
              </a:pPr>
              <a:t>‹nr.›</a:t>
            </a:fld>
            <a:endParaRPr lang="nl-BE"/>
          </a:p>
        </p:txBody>
      </p:sp>
    </p:spTree>
  </p:cSld>
  <p:clrMapOvr>
    <a:masterClrMapping/>
  </p:clrMapOvr>
  <p:transition spd="slow" advTm="15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7EAE39-C685-488A-AC73-3C55FDAB02DE}" type="datetimeFigureOut">
              <a:rPr lang="nl-BE"/>
              <a:pPr>
                <a:defRPr/>
              </a:pPr>
              <a:t>12/06/2012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DCBFE8-4DD1-49BE-9501-4D2FA64A3C76}" type="slidenum">
              <a:rPr lang="nl-BE"/>
              <a:pPr>
                <a:defRPr/>
              </a:pPr>
              <a:t>‹nr.›</a:t>
            </a:fld>
            <a:endParaRPr lang="nl-BE"/>
          </a:p>
        </p:txBody>
      </p:sp>
    </p:spTree>
  </p:cSld>
  <p:clrMapOvr>
    <a:masterClrMapping/>
  </p:clrMapOvr>
  <p:transition spd="slow" advTm="15000"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jdelijke aanduiding voor titel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stijl te bewerken</a:t>
            </a:r>
            <a:endParaRPr lang="nl-BE" smtClean="0"/>
          </a:p>
        </p:txBody>
      </p:sp>
      <p:sp>
        <p:nvSpPr>
          <p:cNvPr id="1027" name="Tijdelijke aanduiding voor teks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 smtClean="0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19285D4-66A9-4E68-97B6-3052476ACFA4}" type="datetimeFigureOut">
              <a:rPr lang="nl-BE"/>
              <a:pPr>
                <a:defRPr/>
              </a:pPr>
              <a:t>12/06/2012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BB2E763-C36A-4BE9-9128-254A811D0663}" type="slidenum">
              <a:rPr lang="nl-BE"/>
              <a:pPr>
                <a:defRPr/>
              </a:pPr>
              <a:t>‹nr.›</a:t>
            </a:fld>
            <a:endParaRPr lang="nl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Tm="15000">
    <p:comb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blog.seniorennet.be/vav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pattFill prst="weave">
            <a:fgClr>
              <a:srgbClr val="80855C"/>
            </a:fgClr>
            <a:bgClr>
              <a:srgbClr val="C4BEA6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nl-NL">
              <a:latin typeface="Calibri" pitchFamily="34" charset="0"/>
            </a:endParaRPr>
          </a:p>
        </p:txBody>
      </p:sp>
      <p:pic>
        <p:nvPicPr>
          <p:cNvPr id="5" name="Afbeelding 4" descr="Merge 71s1s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138" y="361950"/>
            <a:ext cx="3983037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 descr="Merge 71s2s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138" y="3438525"/>
            <a:ext cx="3983037" cy="307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Afbeelding 6" descr="Merge 72s1s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65650" y="361950"/>
            <a:ext cx="3983038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Afbeelding 7" descr="Merge 72s2s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65650" y="3438525"/>
            <a:ext cx="3983038" cy="307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kstvak 9"/>
          <p:cNvSpPr txBox="1"/>
          <p:nvPr/>
        </p:nvSpPr>
        <p:spPr>
          <a:xfrm>
            <a:off x="1619672" y="3933056"/>
            <a:ext cx="5976664" cy="144655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l-BE" sz="8800" b="1" spc="150" dirty="0">
                <a:ln w="11430"/>
                <a:solidFill>
                  <a:srgbClr val="F8F8F8"/>
                </a:solidFill>
                <a:effectLst>
                  <a:outerShdw blurRad="50800" dist="76200" dir="10800000" algn="r" rotWithShape="0">
                    <a:schemeClr val="bg2">
                      <a:lumMod val="50000"/>
                    </a:schemeClr>
                  </a:outerShdw>
                </a:effectLst>
                <a:latin typeface="Bradley Hand ITC" pitchFamily="66" charset="0"/>
              </a:rPr>
              <a:t>PPS   </a:t>
            </a:r>
            <a:r>
              <a:rPr lang="nl-BE" sz="8800" b="1" spc="150" dirty="0" err="1">
                <a:ln w="11430"/>
                <a:solidFill>
                  <a:srgbClr val="F8F8F8"/>
                </a:solidFill>
                <a:effectLst>
                  <a:outerShdw blurRad="50800" dist="76200" dir="10800000" algn="r" rotWithShape="0">
                    <a:schemeClr val="bg2">
                      <a:lumMod val="50000"/>
                    </a:schemeClr>
                  </a:outerShdw>
                </a:effectLst>
                <a:latin typeface="Bradley Hand ITC" pitchFamily="66" charset="0"/>
              </a:rPr>
              <a:t>Vava</a:t>
            </a:r>
            <a:endParaRPr lang="nl-BE" sz="8800" b="1" spc="150" dirty="0">
              <a:ln w="11430"/>
              <a:solidFill>
                <a:srgbClr val="F8F8F8"/>
              </a:solidFill>
              <a:effectLst>
                <a:outerShdw blurRad="50800" dist="76200" dir="10800000" algn="r" rotWithShape="0">
                  <a:schemeClr val="bg2">
                    <a:lumMod val="50000"/>
                  </a:scheme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11" name="Tekstvak 10"/>
          <p:cNvSpPr txBox="1"/>
          <p:nvPr/>
        </p:nvSpPr>
        <p:spPr>
          <a:xfrm>
            <a:off x="2411760" y="1772816"/>
            <a:ext cx="4680520" cy="1015663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l-BE" sz="6000" b="1" spc="150" dirty="0" err="1">
                <a:ln w="11430"/>
                <a:solidFill>
                  <a:srgbClr val="F8F8F8"/>
                </a:solidFill>
                <a:effectLst>
                  <a:outerShdw blurRad="25400" dist="76200" algn="tl" rotWithShape="0">
                    <a:schemeClr val="bg2">
                      <a:lumMod val="50000"/>
                    </a:schemeClr>
                  </a:outerShdw>
                </a:effectLst>
                <a:latin typeface="Bradley Hand ITC" pitchFamily="66" charset="0"/>
              </a:rPr>
              <a:t>C’est</a:t>
            </a:r>
            <a:r>
              <a:rPr lang="nl-BE" sz="6000" b="1" spc="150" dirty="0">
                <a:ln w="11430"/>
                <a:solidFill>
                  <a:srgbClr val="F8F8F8"/>
                </a:solidFill>
                <a:effectLst>
                  <a:outerShdw blurRad="25400" dist="76200" algn="tl" rotWithShape="0">
                    <a:schemeClr val="bg2">
                      <a:lumMod val="50000"/>
                    </a:schemeClr>
                  </a:outerShdw>
                </a:effectLst>
                <a:latin typeface="Bradley Hand ITC" pitchFamily="66" charset="0"/>
              </a:rPr>
              <a:t> ma </a:t>
            </a:r>
            <a:r>
              <a:rPr lang="nl-BE" sz="6000" b="1" spc="150" dirty="0" err="1">
                <a:ln w="11430"/>
                <a:solidFill>
                  <a:srgbClr val="F8F8F8"/>
                </a:solidFill>
                <a:effectLst>
                  <a:outerShdw blurRad="25400" dist="76200" algn="tl" rotWithShape="0">
                    <a:schemeClr val="bg2">
                      <a:lumMod val="50000"/>
                    </a:schemeClr>
                  </a:outerShdw>
                </a:effectLst>
                <a:latin typeface="Bradley Hand ITC" pitchFamily="66" charset="0"/>
              </a:rPr>
              <a:t>Vie</a:t>
            </a:r>
            <a:r>
              <a:rPr lang="nl-BE" sz="6000" b="1" spc="150" dirty="0">
                <a:ln w="11430"/>
                <a:solidFill>
                  <a:srgbClr val="F8F8F8"/>
                </a:solidFill>
                <a:effectLst>
                  <a:outerShdw blurRad="25400" dist="76200" algn="tl" rotWithShape="0">
                    <a:schemeClr val="bg2">
                      <a:lumMod val="50000"/>
                    </a:schemeClr>
                  </a:outerShdw>
                </a:effectLst>
                <a:latin typeface="Bradley Hand ITC" pitchFamily="66" charset="0"/>
              </a:rPr>
              <a:t> </a:t>
            </a:r>
          </a:p>
        </p:txBody>
      </p:sp>
      <p:sp>
        <p:nvSpPr>
          <p:cNvPr id="12" name="Tekstvak 11"/>
          <p:cNvSpPr txBox="1"/>
          <p:nvPr/>
        </p:nvSpPr>
        <p:spPr>
          <a:xfrm>
            <a:off x="971550" y="6021388"/>
            <a:ext cx="1655763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l-BE" dirty="0" err="1">
                <a:solidFill>
                  <a:schemeClr val="bg1">
                    <a:lumMod val="85000"/>
                  </a:schemeClr>
                </a:solidFill>
                <a:latin typeface="+mn-lt"/>
              </a:rPr>
              <a:t>Adamo</a:t>
            </a:r>
            <a:endParaRPr lang="nl-BE" dirty="0">
              <a:solidFill>
                <a:schemeClr val="bg1">
                  <a:lumMod val="85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ransition spd="slow" advTm="15000">
    <p:comb/>
    <p:sndAc>
      <p:stSnd>
        <p:snd r:embed="rId2" name="20 C'est Ma Vi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3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pattFill prst="sphere">
            <a:fgClr>
              <a:srgbClr val="C45777"/>
            </a:fgClr>
            <a:bgClr>
              <a:srgbClr val="91A081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nl-NL">
              <a:latin typeface="Calibri" pitchFamily="34" charset="0"/>
            </a:endParaRPr>
          </a:p>
        </p:txBody>
      </p:sp>
      <p:sp useBgFill="1">
        <p:nvSpPr>
          <p:cNvPr id="4" name="Rechthoek 3"/>
          <p:cNvSpPr/>
          <p:nvPr/>
        </p:nvSpPr>
        <p:spPr>
          <a:xfrm>
            <a:off x="3086100" y="0"/>
            <a:ext cx="2951163" cy="22320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5" name="Rechthoek 4"/>
          <p:cNvSpPr/>
          <p:nvPr/>
        </p:nvSpPr>
        <p:spPr>
          <a:xfrm>
            <a:off x="3103563" y="2219325"/>
            <a:ext cx="2951162" cy="255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6" name="Rechthoek 5"/>
          <p:cNvSpPr/>
          <p:nvPr/>
        </p:nvSpPr>
        <p:spPr>
          <a:xfrm>
            <a:off x="3082925" y="4770438"/>
            <a:ext cx="2952750" cy="20875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12" name="Gelijkbenige driehoek 11"/>
          <p:cNvSpPr/>
          <p:nvPr/>
        </p:nvSpPr>
        <p:spPr>
          <a:xfrm rot="16200000">
            <a:off x="796925" y="-234950"/>
            <a:ext cx="1439862" cy="324008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13" name="Gelijkbenige driehoek 12"/>
          <p:cNvSpPr/>
          <p:nvPr/>
        </p:nvSpPr>
        <p:spPr>
          <a:xfrm rot="16200000">
            <a:off x="796924" y="1160463"/>
            <a:ext cx="1439863" cy="324008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14" name="Gelijkbenige driehoek 13"/>
          <p:cNvSpPr/>
          <p:nvPr/>
        </p:nvSpPr>
        <p:spPr>
          <a:xfrm rot="16200000">
            <a:off x="796924" y="2528888"/>
            <a:ext cx="1439863" cy="324008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15" name="Gelijkbenige driehoek 14"/>
          <p:cNvSpPr/>
          <p:nvPr/>
        </p:nvSpPr>
        <p:spPr>
          <a:xfrm rot="16200000">
            <a:off x="796924" y="3897313"/>
            <a:ext cx="1439863" cy="324008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17" name="Rechthoekige driehoek 16"/>
          <p:cNvSpPr/>
          <p:nvPr/>
        </p:nvSpPr>
        <p:spPr>
          <a:xfrm flipH="1">
            <a:off x="-106363" y="6173788"/>
            <a:ext cx="3240088" cy="68421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18" name="Rechthoekige driehoek 17"/>
          <p:cNvSpPr/>
          <p:nvPr/>
        </p:nvSpPr>
        <p:spPr>
          <a:xfrm flipH="1" flipV="1">
            <a:off x="-103188" y="0"/>
            <a:ext cx="3240088" cy="684213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7" name="Gelijkbenige driehoek 6"/>
          <p:cNvSpPr/>
          <p:nvPr/>
        </p:nvSpPr>
        <p:spPr>
          <a:xfrm rot="5400000">
            <a:off x="900112" y="-900112"/>
            <a:ext cx="1368425" cy="316865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8" name="Gelijkbenige driehoek 7"/>
          <p:cNvSpPr/>
          <p:nvPr/>
        </p:nvSpPr>
        <p:spPr>
          <a:xfrm rot="5400000">
            <a:off x="900112" y="512763"/>
            <a:ext cx="1368425" cy="316865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9" name="Gelijkbenige driehoek 8"/>
          <p:cNvSpPr/>
          <p:nvPr/>
        </p:nvSpPr>
        <p:spPr>
          <a:xfrm rot="5400000">
            <a:off x="900112" y="1881188"/>
            <a:ext cx="1368425" cy="316865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10" name="Gelijkbenige driehoek 9"/>
          <p:cNvSpPr/>
          <p:nvPr/>
        </p:nvSpPr>
        <p:spPr>
          <a:xfrm rot="5400000">
            <a:off x="900906" y="3244057"/>
            <a:ext cx="1366837" cy="316865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11" name="Gelijkbenige driehoek 10"/>
          <p:cNvSpPr/>
          <p:nvPr/>
        </p:nvSpPr>
        <p:spPr>
          <a:xfrm rot="5400000">
            <a:off x="900112" y="4589463"/>
            <a:ext cx="1368425" cy="316865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21" name="Gelijkbenige driehoek 20"/>
          <p:cNvSpPr/>
          <p:nvPr/>
        </p:nvSpPr>
        <p:spPr>
          <a:xfrm rot="5400000" flipH="1">
            <a:off x="6932613" y="-234950"/>
            <a:ext cx="1439862" cy="324008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22" name="Gelijkbenige driehoek 21"/>
          <p:cNvSpPr/>
          <p:nvPr/>
        </p:nvSpPr>
        <p:spPr>
          <a:xfrm rot="5400000" flipH="1">
            <a:off x="6932612" y="1160463"/>
            <a:ext cx="1439863" cy="324008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23" name="Gelijkbenige driehoek 22"/>
          <p:cNvSpPr/>
          <p:nvPr/>
        </p:nvSpPr>
        <p:spPr>
          <a:xfrm rot="5400000" flipH="1">
            <a:off x="6932612" y="2528888"/>
            <a:ext cx="1439863" cy="324008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24" name="Gelijkbenige driehoek 23"/>
          <p:cNvSpPr/>
          <p:nvPr/>
        </p:nvSpPr>
        <p:spPr>
          <a:xfrm rot="5400000" flipH="1">
            <a:off x="6932612" y="3897313"/>
            <a:ext cx="1439863" cy="324008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25" name="Rechthoekige driehoek 24"/>
          <p:cNvSpPr/>
          <p:nvPr/>
        </p:nvSpPr>
        <p:spPr>
          <a:xfrm>
            <a:off x="6037263" y="6173788"/>
            <a:ext cx="3240087" cy="68421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26" name="Rechthoekige driehoek 25"/>
          <p:cNvSpPr/>
          <p:nvPr/>
        </p:nvSpPr>
        <p:spPr>
          <a:xfrm flipV="1">
            <a:off x="6032500" y="0"/>
            <a:ext cx="3240088" cy="684213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27" name="Gelijkbenige driehoek 26"/>
          <p:cNvSpPr/>
          <p:nvPr/>
        </p:nvSpPr>
        <p:spPr>
          <a:xfrm rot="16200000" flipH="1">
            <a:off x="6901656" y="-899318"/>
            <a:ext cx="1368425" cy="316706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28" name="Gelijkbenige driehoek 27"/>
          <p:cNvSpPr/>
          <p:nvPr/>
        </p:nvSpPr>
        <p:spPr>
          <a:xfrm rot="16200000" flipH="1">
            <a:off x="6901656" y="513557"/>
            <a:ext cx="1368425" cy="316706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29" name="Gelijkbenige driehoek 28"/>
          <p:cNvSpPr/>
          <p:nvPr/>
        </p:nvSpPr>
        <p:spPr>
          <a:xfrm rot="16200000" flipH="1">
            <a:off x="6901656" y="1881982"/>
            <a:ext cx="1368425" cy="316706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30" name="Gelijkbenige driehoek 29"/>
          <p:cNvSpPr/>
          <p:nvPr/>
        </p:nvSpPr>
        <p:spPr>
          <a:xfrm rot="16200000" flipH="1">
            <a:off x="6902450" y="3244851"/>
            <a:ext cx="1366837" cy="316706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31" name="Gelijkbenige driehoek 30"/>
          <p:cNvSpPr/>
          <p:nvPr/>
        </p:nvSpPr>
        <p:spPr>
          <a:xfrm rot="16200000" flipH="1">
            <a:off x="6875462" y="4589463"/>
            <a:ext cx="1368425" cy="316865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5000"/>
                            </p:stCondLst>
                            <p:childTnLst>
                              <p:par>
                                <p:cTn id="13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2" grpId="0" animBg="1"/>
      <p:bldP spid="13" grpId="0" animBg="1"/>
      <p:bldP spid="14" grpId="0" animBg="1"/>
      <p:bldP spid="15" grpId="0" animBg="1"/>
      <p:bldP spid="17" grpId="0" animBg="1"/>
      <p:bldP spid="18" grpId="0" animBg="1"/>
      <p:bldP spid="7" grpId="0" animBg="1"/>
      <p:bldP spid="8" grpId="0" animBg="1"/>
      <p:bldP spid="9" grpId="0" animBg="1"/>
      <p:bldP spid="10" grpId="0" animBg="1"/>
      <p:bldP spid="11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pattFill prst="sphere">
            <a:fgClr>
              <a:srgbClr val="E1CFF6"/>
            </a:fgClr>
            <a:bgClr>
              <a:srgbClr val="A75F6C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nl-NL">
              <a:latin typeface="Calibri" pitchFamily="34" charset="0"/>
            </a:endParaRPr>
          </a:p>
        </p:txBody>
      </p:sp>
      <p:sp useBgFill="1">
        <p:nvSpPr>
          <p:cNvPr id="5" name="Kader 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048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>
              <a:solidFill>
                <a:schemeClr val="tx1"/>
              </a:solidFill>
            </a:endParaRPr>
          </a:p>
        </p:txBody>
      </p:sp>
      <p:sp useBgFill="1">
        <p:nvSpPr>
          <p:cNvPr id="6" name="Kader 5"/>
          <p:cNvSpPr/>
          <p:nvPr/>
        </p:nvSpPr>
        <p:spPr>
          <a:xfrm>
            <a:off x="393700" y="400050"/>
            <a:ext cx="8351838" cy="6046788"/>
          </a:xfrm>
          <a:prstGeom prst="frame">
            <a:avLst>
              <a:gd name="adj1" fmla="val 6048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>
              <a:solidFill>
                <a:schemeClr val="tx1"/>
              </a:solidFill>
            </a:endParaRPr>
          </a:p>
        </p:txBody>
      </p:sp>
      <p:sp useBgFill="1">
        <p:nvSpPr>
          <p:cNvPr id="11" name="Gelijkbenige driehoek 10"/>
          <p:cNvSpPr/>
          <p:nvPr/>
        </p:nvSpPr>
        <p:spPr>
          <a:xfrm>
            <a:off x="1863725" y="3398838"/>
            <a:ext cx="1800225" cy="1620837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8" name="Kader 7"/>
          <p:cNvSpPr/>
          <p:nvPr/>
        </p:nvSpPr>
        <p:spPr>
          <a:xfrm>
            <a:off x="1039813" y="1079500"/>
            <a:ext cx="7056437" cy="4714875"/>
          </a:xfrm>
          <a:prstGeom prst="frame">
            <a:avLst>
              <a:gd name="adj1" fmla="val 6048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>
              <a:solidFill>
                <a:schemeClr val="tx1"/>
              </a:solidFill>
            </a:endParaRPr>
          </a:p>
        </p:txBody>
      </p:sp>
      <p:sp useBgFill="1">
        <p:nvSpPr>
          <p:cNvPr id="7" name="Kader 6"/>
          <p:cNvSpPr/>
          <p:nvPr/>
        </p:nvSpPr>
        <p:spPr>
          <a:xfrm>
            <a:off x="736600" y="762000"/>
            <a:ext cx="7669213" cy="5327650"/>
          </a:xfrm>
          <a:prstGeom prst="frame">
            <a:avLst>
              <a:gd name="adj1" fmla="val 6048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>
              <a:solidFill>
                <a:schemeClr val="tx1"/>
              </a:solidFill>
            </a:endParaRPr>
          </a:p>
        </p:txBody>
      </p:sp>
      <p:sp useBgFill="1">
        <p:nvSpPr>
          <p:cNvPr id="9" name="Kader 8"/>
          <p:cNvSpPr/>
          <p:nvPr/>
        </p:nvSpPr>
        <p:spPr>
          <a:xfrm>
            <a:off x="1309688" y="1352550"/>
            <a:ext cx="6516687" cy="4175125"/>
          </a:xfrm>
          <a:prstGeom prst="frame">
            <a:avLst>
              <a:gd name="adj1" fmla="val 7251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>
              <a:solidFill>
                <a:schemeClr val="tx1"/>
              </a:solidFill>
            </a:endParaRPr>
          </a:p>
        </p:txBody>
      </p:sp>
      <p:sp useBgFill="1">
        <p:nvSpPr>
          <p:cNvPr id="12" name="Gelijkbenige driehoek 11"/>
          <p:cNvSpPr/>
          <p:nvPr/>
        </p:nvSpPr>
        <p:spPr>
          <a:xfrm>
            <a:off x="3663950" y="3398838"/>
            <a:ext cx="1800225" cy="1620837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13" name="Gelijkbenige driehoek 12"/>
          <p:cNvSpPr/>
          <p:nvPr/>
        </p:nvSpPr>
        <p:spPr>
          <a:xfrm>
            <a:off x="5491163" y="3398838"/>
            <a:ext cx="1800225" cy="1620837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16" name="Gelijkbenige driehoek 15"/>
          <p:cNvSpPr/>
          <p:nvPr/>
        </p:nvSpPr>
        <p:spPr>
          <a:xfrm flipV="1">
            <a:off x="1863725" y="1958975"/>
            <a:ext cx="1800225" cy="162083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17" name="Gelijkbenige driehoek 16"/>
          <p:cNvSpPr/>
          <p:nvPr/>
        </p:nvSpPr>
        <p:spPr>
          <a:xfrm flipV="1">
            <a:off x="3663950" y="1958975"/>
            <a:ext cx="1800225" cy="162083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18" name="Gelijkbenige driehoek 17"/>
          <p:cNvSpPr/>
          <p:nvPr/>
        </p:nvSpPr>
        <p:spPr>
          <a:xfrm flipV="1">
            <a:off x="5491163" y="1958975"/>
            <a:ext cx="1800225" cy="162083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20" name="Gelijkbenige driehoek 19"/>
          <p:cNvSpPr/>
          <p:nvPr/>
        </p:nvSpPr>
        <p:spPr>
          <a:xfrm rot="5400000">
            <a:off x="763588" y="3032125"/>
            <a:ext cx="3097212" cy="865188"/>
          </a:xfrm>
          <a:prstGeom prst="triangle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21" name="Gelijkbenige driehoek 20"/>
          <p:cNvSpPr/>
          <p:nvPr/>
        </p:nvSpPr>
        <p:spPr>
          <a:xfrm rot="16200000" flipH="1">
            <a:off x="5298282" y="3032919"/>
            <a:ext cx="3097212" cy="863600"/>
          </a:xfrm>
          <a:prstGeom prst="triangle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22" name="Ruit 21"/>
          <p:cNvSpPr/>
          <p:nvPr/>
        </p:nvSpPr>
        <p:spPr>
          <a:xfrm>
            <a:off x="2797175" y="1930400"/>
            <a:ext cx="1728788" cy="3095625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23" name="Ruit 22"/>
          <p:cNvSpPr/>
          <p:nvPr/>
        </p:nvSpPr>
        <p:spPr>
          <a:xfrm>
            <a:off x="4572000" y="1916113"/>
            <a:ext cx="1800225" cy="3132137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10" name="Kader 9"/>
          <p:cNvSpPr/>
          <p:nvPr/>
        </p:nvSpPr>
        <p:spPr>
          <a:xfrm>
            <a:off x="1576388" y="1641475"/>
            <a:ext cx="5976937" cy="3670300"/>
          </a:xfrm>
          <a:prstGeom prst="frame">
            <a:avLst>
              <a:gd name="adj1" fmla="val 8861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23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16" presetClass="exit" presetSubtype="2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6" presetClass="exit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6" presetClass="exit" presetSubtype="2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6" presetClass="exit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6" presetClass="exit" presetSubtype="2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9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6" presetClass="exit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3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3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3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3" presetClass="exit" presetSubtype="5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3" presetClass="exit" presetSubtype="5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3" presetClass="exit" presetSubtype="5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3" presetClass="exit" presetSubtype="5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3" presetClass="exit" presetSubtype="5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3" presetClass="exit" presetSubtype="5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130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4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4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4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4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4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4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4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4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53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53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descr="Bol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pattFill prst="sphere">
            <a:fgClr>
              <a:srgbClr val="E8C15F"/>
            </a:fgClr>
            <a:bgClr>
              <a:srgbClr val="8B6E56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nl-NL">
              <a:latin typeface="Calibri" pitchFamily="34" charset="0"/>
            </a:endParaRPr>
          </a:p>
        </p:txBody>
      </p:sp>
      <p:sp useBgFill="1">
        <p:nvSpPr>
          <p:cNvPr id="6" name="Rechthoekige driehoek 5"/>
          <p:cNvSpPr/>
          <p:nvPr/>
        </p:nvSpPr>
        <p:spPr>
          <a:xfrm>
            <a:off x="0" y="3402013"/>
            <a:ext cx="4572000" cy="3455987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7" name="Rechthoekige driehoek 6"/>
          <p:cNvSpPr/>
          <p:nvPr/>
        </p:nvSpPr>
        <p:spPr>
          <a:xfrm flipV="1">
            <a:off x="0" y="0"/>
            <a:ext cx="4572000" cy="34925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9" name="Rechthoekige driehoek 8"/>
          <p:cNvSpPr/>
          <p:nvPr/>
        </p:nvSpPr>
        <p:spPr>
          <a:xfrm flipH="1">
            <a:off x="0" y="0"/>
            <a:ext cx="4572000" cy="345598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10" name="Rechthoekige driehoek 9"/>
          <p:cNvSpPr/>
          <p:nvPr/>
        </p:nvSpPr>
        <p:spPr>
          <a:xfrm>
            <a:off x="4572000" y="0"/>
            <a:ext cx="4572000" cy="345598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11" name="Rechthoekige driehoek 10"/>
          <p:cNvSpPr/>
          <p:nvPr/>
        </p:nvSpPr>
        <p:spPr>
          <a:xfrm flipV="1">
            <a:off x="4572000" y="3402013"/>
            <a:ext cx="4572000" cy="3455987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12" name="Rechthoekige driehoek 11"/>
          <p:cNvSpPr/>
          <p:nvPr/>
        </p:nvSpPr>
        <p:spPr>
          <a:xfrm flipH="1" flipV="1">
            <a:off x="4572000" y="0"/>
            <a:ext cx="4572000" cy="345598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13" name="Rechthoekige driehoek 12"/>
          <p:cNvSpPr/>
          <p:nvPr/>
        </p:nvSpPr>
        <p:spPr>
          <a:xfrm flipH="1">
            <a:off x="4535488" y="3402013"/>
            <a:ext cx="4608512" cy="3455987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8" name="Rechthoekige driehoek 7"/>
          <p:cNvSpPr/>
          <p:nvPr/>
        </p:nvSpPr>
        <p:spPr>
          <a:xfrm flipH="1" flipV="1">
            <a:off x="0" y="3402013"/>
            <a:ext cx="4572000" cy="34925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6" presetClass="entr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8" grpId="0" animBg="1"/>
      <p:bldP spid="8" grpId="1" animBg="1"/>
      <p:bldP spid="8" grpId="2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pattFill prst="sphere">
            <a:fgClr>
              <a:srgbClr val="736296"/>
            </a:fgClr>
            <a:bgClr>
              <a:srgbClr val="C5ABD4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nl-NL">
              <a:latin typeface="Calibri" pitchFamily="34" charset="0"/>
            </a:endParaRPr>
          </a:p>
        </p:txBody>
      </p:sp>
      <p:sp useBgFill="1">
        <p:nvSpPr>
          <p:cNvPr id="7" name="Gelijkbenige driehoek 6"/>
          <p:cNvSpPr/>
          <p:nvPr/>
        </p:nvSpPr>
        <p:spPr>
          <a:xfrm rot="9723816" flipV="1">
            <a:off x="3986213" y="-228600"/>
            <a:ext cx="4986337" cy="2987675"/>
          </a:xfrm>
          <a:prstGeom prst="triangle">
            <a:avLst>
              <a:gd name="adj" fmla="val 52348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8" name="Gelijkbenige driehoek 7"/>
          <p:cNvSpPr/>
          <p:nvPr/>
        </p:nvSpPr>
        <p:spPr>
          <a:xfrm rot="11771279" flipV="1">
            <a:off x="207963" y="-153988"/>
            <a:ext cx="4967287" cy="2968626"/>
          </a:xfrm>
          <a:prstGeom prst="triangle">
            <a:avLst>
              <a:gd name="adj" fmla="val 52348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9" name="Gelijkbenige driehoek 8"/>
          <p:cNvSpPr/>
          <p:nvPr/>
        </p:nvSpPr>
        <p:spPr>
          <a:xfrm rot="9704533">
            <a:off x="255588" y="4054475"/>
            <a:ext cx="4926012" cy="2968625"/>
          </a:xfrm>
          <a:prstGeom prst="triangle">
            <a:avLst>
              <a:gd name="adj" fmla="val 52348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10" name="Gelijkbenige driehoek 9"/>
          <p:cNvSpPr/>
          <p:nvPr/>
        </p:nvSpPr>
        <p:spPr>
          <a:xfrm rot="11895467" flipH="1">
            <a:off x="3940175" y="4029075"/>
            <a:ext cx="4967288" cy="2987675"/>
          </a:xfrm>
          <a:prstGeom prst="triangle">
            <a:avLst>
              <a:gd name="adj" fmla="val 52348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4" name="Gelijkbenige driehoek 3"/>
          <p:cNvSpPr/>
          <p:nvPr/>
        </p:nvSpPr>
        <p:spPr>
          <a:xfrm flipV="1">
            <a:off x="3071813" y="0"/>
            <a:ext cx="2987675" cy="345598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5" name="Gelijkbenige driehoek 4"/>
          <p:cNvSpPr/>
          <p:nvPr/>
        </p:nvSpPr>
        <p:spPr>
          <a:xfrm rot="16200000" flipV="1">
            <a:off x="846137" y="1143001"/>
            <a:ext cx="2879725" cy="4572000"/>
          </a:xfrm>
          <a:prstGeom prst="triangle">
            <a:avLst>
              <a:gd name="adj" fmla="val 50509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6" name="Gelijkbenige driehoek 5"/>
          <p:cNvSpPr/>
          <p:nvPr/>
        </p:nvSpPr>
        <p:spPr>
          <a:xfrm rot="5400000" flipV="1">
            <a:off x="5399881" y="1110457"/>
            <a:ext cx="2879725" cy="460851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11" name="Rechthoekige driehoek 10"/>
          <p:cNvSpPr/>
          <p:nvPr/>
        </p:nvSpPr>
        <p:spPr>
          <a:xfrm>
            <a:off x="0" y="4941888"/>
            <a:ext cx="2987675" cy="191611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3" name="Gelijkbenige driehoek 2"/>
          <p:cNvSpPr/>
          <p:nvPr/>
        </p:nvSpPr>
        <p:spPr>
          <a:xfrm>
            <a:off x="3071813" y="3402013"/>
            <a:ext cx="2987675" cy="3455987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12" name="Rechthoekige driehoek 11"/>
          <p:cNvSpPr/>
          <p:nvPr/>
        </p:nvSpPr>
        <p:spPr>
          <a:xfrm flipV="1">
            <a:off x="0" y="0"/>
            <a:ext cx="2987675" cy="198913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13" name="Rechthoekige driehoek 12"/>
          <p:cNvSpPr/>
          <p:nvPr/>
        </p:nvSpPr>
        <p:spPr>
          <a:xfrm flipH="1" flipV="1">
            <a:off x="6083300" y="0"/>
            <a:ext cx="3060700" cy="198913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14" name="Rechthoekige driehoek 13"/>
          <p:cNvSpPr/>
          <p:nvPr/>
        </p:nvSpPr>
        <p:spPr>
          <a:xfrm flipH="1">
            <a:off x="6156325" y="4941888"/>
            <a:ext cx="2987675" cy="191611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</p:spTree>
  </p:cSld>
  <p:clrMapOvr>
    <a:masterClrMapping/>
  </p:clrMapOvr>
  <p:transition spd="slow" advTm="27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3" presetClass="exit" presetSubtype="32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3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3" presetClass="exit" presetSubtype="3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6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3" presetClass="exit" presetSubtype="3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3" presetClass="exit" presetSubtype="3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3" presetClass="exit" presetSubtype="16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5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3" presetClass="exit" presetSubtype="16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8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3" presetClass="exit" presetSubtype="16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1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3" presetClass="exit" presetSubtype="16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4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3" presetClass="exit" presetSubtype="16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7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3" presetClass="exit" presetSubtype="16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3" presetClass="exit" presetSubtype="16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3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3" presetClass="exit" presetSubtype="16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000"/>
                            </p:stCondLst>
                            <p:childTnLst>
                              <p:par>
                                <p:cTn id="79" presetID="8" presetClass="entr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0"/>
                            </p:stCondLst>
                            <p:childTnLst>
                              <p:par>
                                <p:cTn id="92" presetID="8" presetClass="entr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0"/>
                            </p:stCondLst>
                            <p:childTnLst>
                              <p:par>
                                <p:cTn id="105" presetID="8" presetClass="entr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11" grpId="0" animBg="1"/>
      <p:bldP spid="11" grpId="1" animBg="1"/>
      <p:bldP spid="11" grpId="2" animBg="1"/>
      <p:bldP spid="3" grpId="0" animBg="1"/>
      <p:bldP spid="3" grpId="1" animBg="1"/>
      <p:bldP spid="3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pattFill prst="sphere">
            <a:fgClr>
              <a:srgbClr val="BB9C49"/>
            </a:fgClr>
            <a:bgClr>
              <a:srgbClr val="6C5332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nl-NL">
              <a:latin typeface="Calibri" pitchFamily="34" charset="0"/>
            </a:endParaRPr>
          </a:p>
        </p:txBody>
      </p:sp>
      <p:sp useBgFill="1">
        <p:nvSpPr>
          <p:cNvPr id="6" name="L-vorm 5"/>
          <p:cNvSpPr/>
          <p:nvPr/>
        </p:nvSpPr>
        <p:spPr>
          <a:xfrm>
            <a:off x="1531938" y="0"/>
            <a:ext cx="1547812" cy="1728788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17" name="L-vorm 16"/>
          <p:cNvSpPr/>
          <p:nvPr/>
        </p:nvSpPr>
        <p:spPr>
          <a:xfrm>
            <a:off x="4587875" y="0"/>
            <a:ext cx="1547813" cy="1728788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18" name="L-vorm 17"/>
          <p:cNvSpPr/>
          <p:nvPr/>
        </p:nvSpPr>
        <p:spPr>
          <a:xfrm>
            <a:off x="7632700" y="0"/>
            <a:ext cx="1511300" cy="1728788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19" name="L-vorm 18"/>
          <p:cNvSpPr/>
          <p:nvPr/>
        </p:nvSpPr>
        <p:spPr>
          <a:xfrm>
            <a:off x="0" y="1714500"/>
            <a:ext cx="1547813" cy="1727200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20" name="L-vorm 19"/>
          <p:cNvSpPr/>
          <p:nvPr/>
        </p:nvSpPr>
        <p:spPr>
          <a:xfrm>
            <a:off x="3054350" y="1714500"/>
            <a:ext cx="1547813" cy="1727200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21" name="L-vorm 20"/>
          <p:cNvSpPr/>
          <p:nvPr/>
        </p:nvSpPr>
        <p:spPr>
          <a:xfrm>
            <a:off x="6108700" y="1700213"/>
            <a:ext cx="1547813" cy="1728787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22" name="L-vorm 21"/>
          <p:cNvSpPr/>
          <p:nvPr/>
        </p:nvSpPr>
        <p:spPr>
          <a:xfrm>
            <a:off x="1528763" y="3429000"/>
            <a:ext cx="1549400" cy="1728788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23" name="L-vorm 22"/>
          <p:cNvSpPr/>
          <p:nvPr/>
        </p:nvSpPr>
        <p:spPr>
          <a:xfrm>
            <a:off x="4575175" y="3427413"/>
            <a:ext cx="1547813" cy="1727200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24" name="L-vorm 23"/>
          <p:cNvSpPr/>
          <p:nvPr/>
        </p:nvSpPr>
        <p:spPr>
          <a:xfrm>
            <a:off x="7632700" y="3416300"/>
            <a:ext cx="1511300" cy="1727200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25" name="L-vorm 24"/>
          <p:cNvSpPr/>
          <p:nvPr/>
        </p:nvSpPr>
        <p:spPr>
          <a:xfrm>
            <a:off x="0" y="5129213"/>
            <a:ext cx="1547813" cy="1728787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26" name="L-vorm 25"/>
          <p:cNvSpPr/>
          <p:nvPr/>
        </p:nvSpPr>
        <p:spPr>
          <a:xfrm>
            <a:off x="3073400" y="5129213"/>
            <a:ext cx="1547813" cy="1728787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28" name="L-vorm 27"/>
          <p:cNvSpPr/>
          <p:nvPr/>
        </p:nvSpPr>
        <p:spPr>
          <a:xfrm>
            <a:off x="6111875" y="5129213"/>
            <a:ext cx="1547813" cy="1728787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29" name="Rechthoek 28"/>
          <p:cNvSpPr/>
          <p:nvPr/>
        </p:nvSpPr>
        <p:spPr>
          <a:xfrm>
            <a:off x="755650" y="0"/>
            <a:ext cx="792163" cy="9810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5" name="L-vorm 4"/>
          <p:cNvSpPr/>
          <p:nvPr/>
        </p:nvSpPr>
        <p:spPr>
          <a:xfrm>
            <a:off x="0" y="0"/>
            <a:ext cx="1547813" cy="1728788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7" name="L-vorm 6"/>
          <p:cNvSpPr/>
          <p:nvPr/>
        </p:nvSpPr>
        <p:spPr>
          <a:xfrm>
            <a:off x="1531938" y="1714500"/>
            <a:ext cx="1547812" cy="1727200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8" name="L-vorm 7"/>
          <p:cNvSpPr/>
          <p:nvPr/>
        </p:nvSpPr>
        <p:spPr>
          <a:xfrm>
            <a:off x="4584700" y="5129213"/>
            <a:ext cx="1547813" cy="1728787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9" name="L-vorm 8"/>
          <p:cNvSpPr/>
          <p:nvPr/>
        </p:nvSpPr>
        <p:spPr>
          <a:xfrm>
            <a:off x="3057525" y="3429000"/>
            <a:ext cx="1547813" cy="1728788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10" name="L-vorm 9"/>
          <p:cNvSpPr/>
          <p:nvPr/>
        </p:nvSpPr>
        <p:spPr>
          <a:xfrm>
            <a:off x="7632700" y="5129213"/>
            <a:ext cx="1511300" cy="1728787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11" name="L-vorm 10"/>
          <p:cNvSpPr/>
          <p:nvPr/>
        </p:nvSpPr>
        <p:spPr>
          <a:xfrm>
            <a:off x="6111875" y="3414713"/>
            <a:ext cx="1547813" cy="1727200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12" name="L-vorm 11"/>
          <p:cNvSpPr/>
          <p:nvPr/>
        </p:nvSpPr>
        <p:spPr>
          <a:xfrm>
            <a:off x="0" y="3429000"/>
            <a:ext cx="1547813" cy="1728788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13" name="L-vorm 12"/>
          <p:cNvSpPr/>
          <p:nvPr/>
        </p:nvSpPr>
        <p:spPr>
          <a:xfrm>
            <a:off x="4579938" y="1714500"/>
            <a:ext cx="1547812" cy="1727200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14" name="L-vorm 13"/>
          <p:cNvSpPr/>
          <p:nvPr/>
        </p:nvSpPr>
        <p:spPr>
          <a:xfrm>
            <a:off x="7632700" y="1700213"/>
            <a:ext cx="1511300" cy="1728787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15" name="L-vorm 14"/>
          <p:cNvSpPr/>
          <p:nvPr/>
        </p:nvSpPr>
        <p:spPr>
          <a:xfrm>
            <a:off x="6111875" y="0"/>
            <a:ext cx="1547813" cy="1728788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16" name="L-vorm 15"/>
          <p:cNvSpPr/>
          <p:nvPr/>
        </p:nvSpPr>
        <p:spPr>
          <a:xfrm>
            <a:off x="3054350" y="0"/>
            <a:ext cx="1547813" cy="1728788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27" name="L-vorm 26"/>
          <p:cNvSpPr/>
          <p:nvPr/>
        </p:nvSpPr>
        <p:spPr>
          <a:xfrm>
            <a:off x="1531938" y="5129213"/>
            <a:ext cx="1547812" cy="1728787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30" name="Rechthoek 29"/>
          <p:cNvSpPr/>
          <p:nvPr/>
        </p:nvSpPr>
        <p:spPr>
          <a:xfrm>
            <a:off x="2282825" y="1711325"/>
            <a:ext cx="792163" cy="9810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31" name="Rechthoek 30"/>
          <p:cNvSpPr/>
          <p:nvPr/>
        </p:nvSpPr>
        <p:spPr>
          <a:xfrm>
            <a:off x="8351838" y="3427413"/>
            <a:ext cx="792162" cy="9810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32" name="Rechthoek 31"/>
          <p:cNvSpPr/>
          <p:nvPr/>
        </p:nvSpPr>
        <p:spPr>
          <a:xfrm>
            <a:off x="8351838" y="5140325"/>
            <a:ext cx="792162" cy="9810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33" name="Rechthoek 32"/>
          <p:cNvSpPr/>
          <p:nvPr/>
        </p:nvSpPr>
        <p:spPr>
          <a:xfrm>
            <a:off x="6848475" y="5140325"/>
            <a:ext cx="792163" cy="9810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34" name="Rechthoek 33"/>
          <p:cNvSpPr/>
          <p:nvPr/>
        </p:nvSpPr>
        <p:spPr>
          <a:xfrm>
            <a:off x="6846888" y="3427413"/>
            <a:ext cx="792162" cy="9810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35" name="Rechthoek 34"/>
          <p:cNvSpPr/>
          <p:nvPr/>
        </p:nvSpPr>
        <p:spPr>
          <a:xfrm>
            <a:off x="5319713" y="5156200"/>
            <a:ext cx="792162" cy="9794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36" name="Rechthoek 35"/>
          <p:cNvSpPr/>
          <p:nvPr/>
        </p:nvSpPr>
        <p:spPr>
          <a:xfrm>
            <a:off x="3792538" y="5156200"/>
            <a:ext cx="792162" cy="9794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37" name="Rechthoek 36"/>
          <p:cNvSpPr/>
          <p:nvPr/>
        </p:nvSpPr>
        <p:spPr>
          <a:xfrm>
            <a:off x="5321300" y="3427413"/>
            <a:ext cx="792163" cy="9810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38" name="Rechthoek 37"/>
          <p:cNvSpPr/>
          <p:nvPr/>
        </p:nvSpPr>
        <p:spPr>
          <a:xfrm>
            <a:off x="3794125" y="3427413"/>
            <a:ext cx="792163" cy="9810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39" name="Rechthoek 38"/>
          <p:cNvSpPr/>
          <p:nvPr/>
        </p:nvSpPr>
        <p:spPr>
          <a:xfrm>
            <a:off x="2282825" y="3427413"/>
            <a:ext cx="792163" cy="9810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40" name="Rechthoek 39"/>
          <p:cNvSpPr/>
          <p:nvPr/>
        </p:nvSpPr>
        <p:spPr>
          <a:xfrm>
            <a:off x="2297113" y="5156200"/>
            <a:ext cx="792162" cy="9794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41" name="Rechthoek 40"/>
          <p:cNvSpPr/>
          <p:nvPr/>
        </p:nvSpPr>
        <p:spPr>
          <a:xfrm>
            <a:off x="742950" y="5156200"/>
            <a:ext cx="792163" cy="9794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42" name="Rechthoek 41"/>
          <p:cNvSpPr/>
          <p:nvPr/>
        </p:nvSpPr>
        <p:spPr>
          <a:xfrm>
            <a:off x="755650" y="3425825"/>
            <a:ext cx="792163" cy="9810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43" name="Rechthoek 42"/>
          <p:cNvSpPr/>
          <p:nvPr/>
        </p:nvSpPr>
        <p:spPr>
          <a:xfrm>
            <a:off x="755650" y="1714500"/>
            <a:ext cx="792163" cy="9794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44" name="Rechthoek 43"/>
          <p:cNvSpPr/>
          <p:nvPr/>
        </p:nvSpPr>
        <p:spPr>
          <a:xfrm>
            <a:off x="3808413" y="1711325"/>
            <a:ext cx="790575" cy="9810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45" name="Rechthoek 44"/>
          <p:cNvSpPr/>
          <p:nvPr/>
        </p:nvSpPr>
        <p:spPr>
          <a:xfrm>
            <a:off x="5319713" y="1711325"/>
            <a:ext cx="792162" cy="9810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46" name="Rechthoek 45"/>
          <p:cNvSpPr/>
          <p:nvPr/>
        </p:nvSpPr>
        <p:spPr>
          <a:xfrm>
            <a:off x="6846888" y="1711325"/>
            <a:ext cx="792162" cy="9810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47" name="Rechthoek 46"/>
          <p:cNvSpPr/>
          <p:nvPr/>
        </p:nvSpPr>
        <p:spPr>
          <a:xfrm>
            <a:off x="8351838" y="1714500"/>
            <a:ext cx="792162" cy="9794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48" name="Rechthoek 47"/>
          <p:cNvSpPr/>
          <p:nvPr/>
        </p:nvSpPr>
        <p:spPr>
          <a:xfrm>
            <a:off x="2268538" y="0"/>
            <a:ext cx="790575" cy="9810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49" name="Rechthoek 48"/>
          <p:cNvSpPr/>
          <p:nvPr/>
        </p:nvSpPr>
        <p:spPr>
          <a:xfrm>
            <a:off x="3808413" y="0"/>
            <a:ext cx="790575" cy="9810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50" name="Rechthoek 49"/>
          <p:cNvSpPr/>
          <p:nvPr/>
        </p:nvSpPr>
        <p:spPr>
          <a:xfrm>
            <a:off x="5321300" y="0"/>
            <a:ext cx="792163" cy="9810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51" name="Rechthoek 50"/>
          <p:cNvSpPr/>
          <p:nvPr/>
        </p:nvSpPr>
        <p:spPr>
          <a:xfrm>
            <a:off x="6848475" y="0"/>
            <a:ext cx="792163" cy="9810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52" name="Rechthoek 51"/>
          <p:cNvSpPr/>
          <p:nvPr/>
        </p:nvSpPr>
        <p:spPr>
          <a:xfrm>
            <a:off x="8351838" y="0"/>
            <a:ext cx="792162" cy="9810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</p:spTree>
  </p:cSld>
  <p:clrMapOvr>
    <a:masterClrMapping/>
  </p:clrMapOvr>
  <p:transition spd="slow" advTm="1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3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3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8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3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9" fill="hold">
                            <p:stCondLst>
                              <p:cond delay="3000"/>
                            </p:stCondLst>
                            <p:childTnLst>
                              <p:par>
                                <p:cTn id="390" presetID="8" presetClass="exit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9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9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9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0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0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0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0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1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1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2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2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2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30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3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36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3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4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45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48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5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5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57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6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8" presetClass="exit" presetSubtype="16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63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8" presetClass="exit" presetSubtype="16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66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8" presetClass="exit" presetSubtype="16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69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8" presetClass="exit" presetSubtype="16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72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8" presetClass="exit" presetSubtype="16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75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8" presetClass="exit" presetSubtype="16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78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8" presetClass="exit" presetSubtype="16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81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8" presetClass="exit" presetSubtype="16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84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8" presetClass="exit" presetSubtype="16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87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8" presetClass="exit" presetSubtype="16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90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8" presetClass="exit" presetSubtype="16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93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8" presetClass="exit" presetSubtype="16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96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8" presetClass="exit" presetSubtype="16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99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8" presetClass="exit" presetSubtype="16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02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8" presetClass="exit" presetSubtype="16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05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8" presetClass="exit" presetSubtype="16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08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8" presetClass="exit" presetSubtype="16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11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8" presetClass="exit" presetSubtype="16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14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8" presetClass="exit" presetSubtype="16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17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8" presetClass="exit" presetSubtype="16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20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8" presetClass="exit" presetSubtype="16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23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8" presetClass="exit" presetSubtype="16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26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8" presetClass="exit" presetSubtype="16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29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8" presetClass="exit" presetSubtype="16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32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53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4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4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4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4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7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7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7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7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7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8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8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88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1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4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7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0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03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0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7" presetID="18" presetClass="entr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9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0" presetID="18" presetClass="entr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12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3" presetID="18" presetClass="entr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15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6" presetID="18" presetClass="entr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18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9" presetID="18" presetClass="entr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21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2" presetID="18" presetClass="entr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24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5" presetID="18" presetClass="entr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27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8" presetID="18" presetClass="entr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30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1" presetID="18" presetClass="entr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33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4" presetID="18" presetClass="entr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36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7" presetID="18" presetClass="entr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39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0" presetID="18" presetClass="entr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42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3" presetID="18" presetClass="entr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45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6" presetID="18" presetClass="entr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48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9" presetID="18" presetClass="entr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51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2" presetID="18" presetClass="entr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5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5" presetID="18" presetClass="entr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57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8" presetID="18" presetClass="entr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60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1" presetID="18" presetClass="entr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63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4" presetID="18" presetClass="entr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66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7" presetID="18" presetClass="entr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69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0" presetID="18" presetClass="entr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72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3" presetID="18" presetClass="entr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75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6" presetID="18" presetClass="entr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7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pattFill prst="dotDmnd">
            <a:fgClr>
              <a:srgbClr val="4C6425"/>
            </a:fgClr>
            <a:bgClr>
              <a:srgbClr val="8F9F98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nl-BE"/>
          </a:p>
        </p:txBody>
      </p:sp>
      <p:sp useBgFill="1">
        <p:nvSpPr>
          <p:cNvPr id="8" name="Rechthoek 7"/>
          <p:cNvSpPr/>
          <p:nvPr/>
        </p:nvSpPr>
        <p:spPr>
          <a:xfrm>
            <a:off x="0" y="0"/>
            <a:ext cx="82758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 useBgFill="1">
        <p:nvSpPr>
          <p:cNvPr id="9" name="Rechthoek 8"/>
          <p:cNvSpPr/>
          <p:nvPr/>
        </p:nvSpPr>
        <p:spPr>
          <a:xfrm>
            <a:off x="8316416" y="0"/>
            <a:ext cx="82758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 useBgFill="1">
        <p:nvSpPr>
          <p:cNvPr id="10" name="Ovaal 9"/>
          <p:cNvSpPr/>
          <p:nvPr/>
        </p:nvSpPr>
        <p:spPr>
          <a:xfrm>
            <a:off x="3805944" y="0"/>
            <a:ext cx="1512000" cy="3492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 useBgFill="1">
        <p:nvSpPr>
          <p:cNvPr id="11" name="Ovaal 10"/>
          <p:cNvSpPr/>
          <p:nvPr/>
        </p:nvSpPr>
        <p:spPr>
          <a:xfrm>
            <a:off x="3809408" y="3402000"/>
            <a:ext cx="1512000" cy="3456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 useBgFill="1">
        <p:nvSpPr>
          <p:cNvPr id="5" name="Stroomdiagram: Opgeslagen gegevens 4"/>
          <p:cNvSpPr/>
          <p:nvPr/>
        </p:nvSpPr>
        <p:spPr>
          <a:xfrm flipH="1">
            <a:off x="4536000" y="0"/>
            <a:ext cx="4608000" cy="3429000"/>
          </a:xfrm>
          <a:prstGeom prst="flowChartOnlineStorag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 useBgFill="1">
        <p:nvSpPr>
          <p:cNvPr id="6" name="Stroomdiagram: Opgeslagen gegevens 5"/>
          <p:cNvSpPr/>
          <p:nvPr/>
        </p:nvSpPr>
        <p:spPr>
          <a:xfrm rot="10800000">
            <a:off x="4536000" y="3429000"/>
            <a:ext cx="4608000" cy="3429000"/>
          </a:xfrm>
          <a:prstGeom prst="flowChartOnlineStorag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 useBgFill="1">
        <p:nvSpPr>
          <p:cNvPr id="7" name="Stroomdiagram: Opgeslagen gegevens 6"/>
          <p:cNvSpPr/>
          <p:nvPr/>
        </p:nvSpPr>
        <p:spPr>
          <a:xfrm>
            <a:off x="0" y="3429000"/>
            <a:ext cx="4608000" cy="3429000"/>
          </a:xfrm>
          <a:prstGeom prst="flowChartOnlineStorag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 useBgFill="1">
        <p:nvSpPr>
          <p:cNvPr id="4" name="Stroomdiagram: Opgeslagen gegevens 3"/>
          <p:cNvSpPr/>
          <p:nvPr/>
        </p:nvSpPr>
        <p:spPr>
          <a:xfrm>
            <a:off x="0" y="0"/>
            <a:ext cx="4608000" cy="3429000"/>
          </a:xfrm>
          <a:prstGeom prst="flowChartOnlineStorag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</p:cSld>
  <p:clrMapOvr>
    <a:masterClrMapping/>
  </p:clrMapOvr>
  <p:transition spd="slow" advTm="2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8" presetClass="exit" presetSubtype="16" fill="hold" grpId="2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xit" presetSubtype="16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xit" presetSubtype="16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xit" presetSubtype="16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xit" presetSubtype="16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xit" presetSubtype="16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xit" presetSubtype="16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xit" presetSubtype="16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3000"/>
                            </p:stCondLst>
                            <p:childTnLst>
                              <p:par>
                                <p:cTn id="87" presetID="18" presetClass="entr" presetSubtype="3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8" presetClass="entr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9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8" presetClass="entr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8" presetClass="entr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8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8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8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8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4" grpId="0" animBg="1"/>
      <p:bldP spid="4" grpId="1" animBg="1"/>
      <p:bldP spid="4" grpId="2" animBg="1"/>
      <p:bldP spid="4" grpId="3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 descr="Ruitomtrek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pattFill prst="openDmnd">
            <a:fgClr>
              <a:srgbClr val="D36745"/>
            </a:fgClr>
            <a:bgClr>
              <a:srgbClr val="969696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nl-NL">
              <a:latin typeface="Calibri" pitchFamily="34" charset="0"/>
            </a:endParaRPr>
          </a:p>
        </p:txBody>
      </p:sp>
      <p:sp useBgFill="1">
        <p:nvSpPr>
          <p:cNvPr id="5" name="Gelijkbenige driehoek 4"/>
          <p:cNvSpPr/>
          <p:nvPr/>
        </p:nvSpPr>
        <p:spPr>
          <a:xfrm>
            <a:off x="0" y="0"/>
            <a:ext cx="4608513" cy="68580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6" name="Gelijkbenige driehoek 5"/>
          <p:cNvSpPr/>
          <p:nvPr/>
        </p:nvSpPr>
        <p:spPr>
          <a:xfrm>
            <a:off x="4535488" y="0"/>
            <a:ext cx="4608512" cy="68580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7" name="Gelijkbenige driehoek 6"/>
          <p:cNvSpPr/>
          <p:nvPr/>
        </p:nvSpPr>
        <p:spPr>
          <a:xfrm flipV="1">
            <a:off x="2268538" y="0"/>
            <a:ext cx="4606925" cy="68580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8" name="Rechthoekige driehoek 7"/>
          <p:cNvSpPr/>
          <p:nvPr/>
        </p:nvSpPr>
        <p:spPr>
          <a:xfrm flipV="1">
            <a:off x="0" y="0"/>
            <a:ext cx="2303463" cy="68580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9" name="Rechthoekige driehoek 8"/>
          <p:cNvSpPr/>
          <p:nvPr/>
        </p:nvSpPr>
        <p:spPr>
          <a:xfrm flipH="1" flipV="1">
            <a:off x="6840538" y="0"/>
            <a:ext cx="2303462" cy="68580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10" name="Ovaal 9"/>
          <p:cNvSpPr/>
          <p:nvPr/>
        </p:nvSpPr>
        <p:spPr>
          <a:xfrm>
            <a:off x="2195513" y="981075"/>
            <a:ext cx="2232025" cy="21605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11" name="Ovaal 10"/>
          <p:cNvSpPr/>
          <p:nvPr/>
        </p:nvSpPr>
        <p:spPr>
          <a:xfrm>
            <a:off x="2195513" y="3644900"/>
            <a:ext cx="2232025" cy="21605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12" name="Ovaal 11"/>
          <p:cNvSpPr/>
          <p:nvPr/>
        </p:nvSpPr>
        <p:spPr>
          <a:xfrm>
            <a:off x="4716463" y="3644900"/>
            <a:ext cx="2232025" cy="21605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13" name="Ovaal 12"/>
          <p:cNvSpPr/>
          <p:nvPr/>
        </p:nvSpPr>
        <p:spPr>
          <a:xfrm>
            <a:off x="4716463" y="981075"/>
            <a:ext cx="2232025" cy="21605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</p:spTree>
  </p:cSld>
  <p:clrMapOvr>
    <a:masterClrMapping/>
  </p:clrMapOvr>
  <p:transition spd="slow" advTm="2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2" presetClass="exit" presetSubtype="6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3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9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5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pattFill prst="weave">
            <a:fgClr>
              <a:srgbClr val="713C49"/>
            </a:fgClr>
            <a:bgClr>
              <a:srgbClr val="DDA7B5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nl-BE"/>
          </a:p>
        </p:txBody>
      </p:sp>
      <p:sp useBgFill="1">
        <p:nvSpPr>
          <p:cNvPr id="4" name="Rechthoek 3"/>
          <p:cNvSpPr/>
          <p:nvPr/>
        </p:nvSpPr>
        <p:spPr>
          <a:xfrm>
            <a:off x="0" y="0"/>
            <a:ext cx="9144000" cy="133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 useBgFill="1">
        <p:nvSpPr>
          <p:cNvPr id="5" name="Rechthoek 4"/>
          <p:cNvSpPr/>
          <p:nvPr/>
        </p:nvSpPr>
        <p:spPr>
          <a:xfrm>
            <a:off x="0" y="5526000"/>
            <a:ext cx="9144000" cy="133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 useBgFill="1">
        <p:nvSpPr>
          <p:cNvPr id="6" name="Rechthoek 5"/>
          <p:cNvSpPr/>
          <p:nvPr/>
        </p:nvSpPr>
        <p:spPr>
          <a:xfrm>
            <a:off x="0" y="0"/>
            <a:ext cx="133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 useBgFill="1">
        <p:nvSpPr>
          <p:cNvPr id="8" name="Rechthoek 7"/>
          <p:cNvSpPr/>
          <p:nvPr/>
        </p:nvSpPr>
        <p:spPr>
          <a:xfrm>
            <a:off x="1311696" y="1324288"/>
            <a:ext cx="6516000" cy="133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 useBgFill="1">
        <p:nvSpPr>
          <p:cNvPr id="12" name="Rechthoek 11"/>
          <p:cNvSpPr/>
          <p:nvPr/>
        </p:nvSpPr>
        <p:spPr>
          <a:xfrm>
            <a:off x="2630696" y="2651660"/>
            <a:ext cx="1296000" cy="15841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 useBgFill="1">
        <p:nvSpPr>
          <p:cNvPr id="13" name="Rechthoek 12"/>
          <p:cNvSpPr/>
          <p:nvPr/>
        </p:nvSpPr>
        <p:spPr>
          <a:xfrm>
            <a:off x="3907448" y="2649928"/>
            <a:ext cx="1296000" cy="15841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 useBgFill="1">
        <p:nvSpPr>
          <p:cNvPr id="14" name="Rechthoek 13"/>
          <p:cNvSpPr/>
          <p:nvPr/>
        </p:nvSpPr>
        <p:spPr>
          <a:xfrm>
            <a:off x="5203592" y="2651660"/>
            <a:ext cx="1296000" cy="15841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 useBgFill="1">
        <p:nvSpPr>
          <p:cNvPr id="9" name="Rechthoek 8"/>
          <p:cNvSpPr/>
          <p:nvPr/>
        </p:nvSpPr>
        <p:spPr>
          <a:xfrm>
            <a:off x="1315160" y="4193324"/>
            <a:ext cx="6516000" cy="133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 useBgFill="1">
        <p:nvSpPr>
          <p:cNvPr id="10" name="Rechthoek 9"/>
          <p:cNvSpPr/>
          <p:nvPr/>
        </p:nvSpPr>
        <p:spPr>
          <a:xfrm>
            <a:off x="1315160" y="1326020"/>
            <a:ext cx="1332000" cy="421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 useBgFill="1">
        <p:nvSpPr>
          <p:cNvPr id="11" name="Rechthoek 10"/>
          <p:cNvSpPr/>
          <p:nvPr/>
        </p:nvSpPr>
        <p:spPr>
          <a:xfrm>
            <a:off x="6496840" y="1326020"/>
            <a:ext cx="1332000" cy="421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 useBgFill="1">
        <p:nvSpPr>
          <p:cNvPr id="7" name="Rechthoek 6"/>
          <p:cNvSpPr/>
          <p:nvPr/>
        </p:nvSpPr>
        <p:spPr>
          <a:xfrm>
            <a:off x="7812000" y="0"/>
            <a:ext cx="133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</p:cSld>
  <p:clrMapOvr>
    <a:masterClrMapping/>
  </p:clrMapOvr>
  <p:transition spd="slow" advTm="2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000"/>
                            </p:stCondLst>
                            <p:childTnLst>
                              <p:par>
                                <p:cTn id="103" presetID="8" presetClass="exit" presetSubtype="16" fill="hold" grpId="2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8" presetClass="exit" presetSubtype="16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xit" presetSubtype="16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8" presetClass="exit" presetSubtype="16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8" presetClass="exit" presetSubtype="16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8" presetClass="exit" presetSubtype="16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xit" presetSubtype="16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8" presetClass="exit" presetSubtype="16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xit" presetSubtype="16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8" presetClass="exit" presetSubtype="16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8" presetClass="exit" presetSubtype="16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7" presetID="21" presetClass="entr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1" presetClass="entr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1" presetClass="entr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2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2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8" grpId="0" animBg="1"/>
      <p:bldP spid="8" grpId="1" animBg="1"/>
      <p:bldP spid="8" grpId="2" animBg="1"/>
      <p:bldP spid="8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7" grpId="0" animBg="1"/>
      <p:bldP spid="7" grpId="1" animBg="1"/>
      <p:bldP spid="7" grpId="2" animBg="1"/>
      <p:bldP spid="7" grpId="3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 descr="Ruitomtrek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pattFill prst="openDmnd">
            <a:fgClr>
              <a:srgbClr val="956481"/>
            </a:fgClr>
            <a:bgClr>
              <a:srgbClr val="ECA9B0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nl-NL">
              <a:latin typeface="Calibri" pitchFamily="34" charset="0"/>
            </a:endParaRPr>
          </a:p>
        </p:txBody>
      </p:sp>
      <p:sp useBgFill="1">
        <p:nvSpPr>
          <p:cNvPr id="3" name="Rechthoek 2"/>
          <p:cNvSpPr/>
          <p:nvPr/>
        </p:nvSpPr>
        <p:spPr>
          <a:xfrm>
            <a:off x="0" y="0"/>
            <a:ext cx="4572000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4" name="Rechthoek 3"/>
          <p:cNvSpPr/>
          <p:nvPr/>
        </p:nvSpPr>
        <p:spPr>
          <a:xfrm>
            <a:off x="4572000" y="0"/>
            <a:ext cx="4572000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5" name="Rechthoek 4"/>
          <p:cNvSpPr/>
          <p:nvPr/>
        </p:nvSpPr>
        <p:spPr>
          <a:xfrm>
            <a:off x="0" y="3429000"/>
            <a:ext cx="4572000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6" name="Rechthoek 5"/>
          <p:cNvSpPr/>
          <p:nvPr/>
        </p:nvSpPr>
        <p:spPr>
          <a:xfrm>
            <a:off x="4572000" y="3429000"/>
            <a:ext cx="4572000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7" name="Ovaal 6"/>
          <p:cNvSpPr/>
          <p:nvPr/>
        </p:nvSpPr>
        <p:spPr>
          <a:xfrm>
            <a:off x="841375" y="1704975"/>
            <a:ext cx="3743325" cy="34559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10" name="Ovaal 9"/>
          <p:cNvSpPr/>
          <p:nvPr/>
        </p:nvSpPr>
        <p:spPr>
          <a:xfrm>
            <a:off x="4568825" y="1687513"/>
            <a:ext cx="3744913" cy="345598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8" name="Ovaal 7"/>
          <p:cNvSpPr/>
          <p:nvPr/>
        </p:nvSpPr>
        <p:spPr>
          <a:xfrm>
            <a:off x="2701925" y="3402013"/>
            <a:ext cx="3743325" cy="345598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9" name="Ovaal 8"/>
          <p:cNvSpPr/>
          <p:nvPr/>
        </p:nvSpPr>
        <p:spPr>
          <a:xfrm>
            <a:off x="2700338" y="0"/>
            <a:ext cx="3743325" cy="34559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</p:spTree>
  </p:cSld>
  <p:clrMapOvr>
    <a:masterClrMapping/>
  </p:clrMapOvr>
  <p:transition spd="slow" advTm="1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8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17" presetClass="exit" presetSubtype="8" fill="hold" grpId="2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7" presetClass="exit" presetSubtype="2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7" presetClass="exit" presetSubtype="2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7" presetClass="exit" presetSubtype="8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7" presetClass="exit" presetSubtype="4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7" presetClass="exit" presetSubtype="8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7" presetClass="exit" presetSubtype="1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7" presetClass="exit" presetSubtype="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17" presetClass="entr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7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7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7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8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8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8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8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10" grpId="0" animBg="1"/>
      <p:bldP spid="10" grpId="1" animBg="1"/>
      <p:bldP spid="10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pattFill prst="pct75">
            <a:fgClr>
              <a:srgbClr val="BDA335"/>
            </a:fgClr>
            <a:bgClr>
              <a:srgbClr val="7A5624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nl-NL">
              <a:latin typeface="Calibri" pitchFamily="34" charset="0"/>
            </a:endParaRPr>
          </a:p>
        </p:txBody>
      </p:sp>
      <p:sp useBgFill="1">
        <p:nvSpPr>
          <p:cNvPr id="5" name="Rechthoek 4"/>
          <p:cNvSpPr/>
          <p:nvPr/>
        </p:nvSpPr>
        <p:spPr>
          <a:xfrm>
            <a:off x="2279650" y="1711325"/>
            <a:ext cx="2303463" cy="17287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3" name="Rechthoek 2"/>
          <p:cNvSpPr/>
          <p:nvPr/>
        </p:nvSpPr>
        <p:spPr>
          <a:xfrm>
            <a:off x="0" y="0"/>
            <a:ext cx="2303463" cy="17287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4" name="Rechthoek 3"/>
          <p:cNvSpPr/>
          <p:nvPr/>
        </p:nvSpPr>
        <p:spPr>
          <a:xfrm>
            <a:off x="2281238" y="0"/>
            <a:ext cx="2303462" cy="17287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7" name="Rechthoek 6"/>
          <p:cNvSpPr/>
          <p:nvPr/>
        </p:nvSpPr>
        <p:spPr>
          <a:xfrm>
            <a:off x="6840538" y="1714500"/>
            <a:ext cx="2303462" cy="1727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6" name="Rechthoek 5"/>
          <p:cNvSpPr/>
          <p:nvPr/>
        </p:nvSpPr>
        <p:spPr>
          <a:xfrm>
            <a:off x="4556125" y="0"/>
            <a:ext cx="2303463" cy="17287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10" name="Rechthoek 9"/>
          <p:cNvSpPr/>
          <p:nvPr/>
        </p:nvSpPr>
        <p:spPr>
          <a:xfrm>
            <a:off x="2279650" y="5129213"/>
            <a:ext cx="2303463" cy="172878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8" name="Rechthoek 7"/>
          <p:cNvSpPr/>
          <p:nvPr/>
        </p:nvSpPr>
        <p:spPr>
          <a:xfrm>
            <a:off x="4568825" y="3411538"/>
            <a:ext cx="2303463" cy="1727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9" name="Rechthoek 8"/>
          <p:cNvSpPr/>
          <p:nvPr/>
        </p:nvSpPr>
        <p:spPr>
          <a:xfrm>
            <a:off x="0" y="3427413"/>
            <a:ext cx="2303463" cy="1727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11" name="Rechthoek 10"/>
          <p:cNvSpPr/>
          <p:nvPr/>
        </p:nvSpPr>
        <p:spPr>
          <a:xfrm>
            <a:off x="6840538" y="5129213"/>
            <a:ext cx="2303462" cy="172878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12" name="Rechthoek 11"/>
          <p:cNvSpPr/>
          <p:nvPr/>
        </p:nvSpPr>
        <p:spPr>
          <a:xfrm>
            <a:off x="0" y="1714500"/>
            <a:ext cx="2303463" cy="1727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13" name="Rechthoek 12"/>
          <p:cNvSpPr/>
          <p:nvPr/>
        </p:nvSpPr>
        <p:spPr>
          <a:xfrm>
            <a:off x="4565650" y="1708150"/>
            <a:ext cx="2303463" cy="17287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15" name="Rechthoek 14"/>
          <p:cNvSpPr/>
          <p:nvPr/>
        </p:nvSpPr>
        <p:spPr>
          <a:xfrm>
            <a:off x="0" y="5129213"/>
            <a:ext cx="2303463" cy="172878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14" name="Rechthoek 13"/>
          <p:cNvSpPr/>
          <p:nvPr/>
        </p:nvSpPr>
        <p:spPr>
          <a:xfrm>
            <a:off x="2279650" y="3413125"/>
            <a:ext cx="2303463" cy="1727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16" name="Rechthoek 15"/>
          <p:cNvSpPr/>
          <p:nvPr/>
        </p:nvSpPr>
        <p:spPr>
          <a:xfrm>
            <a:off x="4556125" y="5129213"/>
            <a:ext cx="2303463" cy="172878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18" name="Rechthoek 17"/>
          <p:cNvSpPr/>
          <p:nvPr/>
        </p:nvSpPr>
        <p:spPr>
          <a:xfrm>
            <a:off x="6840538" y="0"/>
            <a:ext cx="2303462" cy="17287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17" name="Rechthoek 16"/>
          <p:cNvSpPr/>
          <p:nvPr/>
        </p:nvSpPr>
        <p:spPr>
          <a:xfrm>
            <a:off x="6840538" y="3413125"/>
            <a:ext cx="2303462" cy="1727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</p:spTree>
  </p:cSld>
  <p:clrMapOvr>
    <a:masterClrMapping/>
  </p:clrMapOvr>
  <p:transition spd="slow" advTm="17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8" presetClass="exit" presetSubtype="16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xit" presetSubtype="3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8" presetClass="exit" presetSubtype="1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8" presetClass="exit" presetSubtype="3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8" presetClass="exit" presetSubtype="3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8" presetClass="exit" presetSubtype="1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xit" presetSubtype="3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xit" presetSubtype="1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8" presetClass="exit" presetSubtype="1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8" presetClass="exit" presetSubtype="3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8" presetClass="exit" presetSubtype="1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8" presetClass="exit" presetSubtype="3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8" presetClass="exit" presetSubtype="3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8" presetClass="exit" presetSubtype="1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xit" presetSubtype="3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8" presetClass="exit" presetSubtype="1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500"/>
                            </p:stCondLst>
                            <p:childTnLst>
                              <p:par>
                                <p:cTn id="103" presetID="3" presetClass="entr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7" grpId="0" animBg="1"/>
      <p:bldP spid="7" grpId="1" animBg="1"/>
      <p:bldP spid="7" grpId="2" animBg="1"/>
      <p:bldP spid="6" grpId="0" animBg="1"/>
      <p:bldP spid="6" grpId="1" animBg="1"/>
      <p:bldP spid="6" grpId="2" animBg="1"/>
      <p:bldP spid="10" grpId="0" animBg="1"/>
      <p:bldP spid="10" grpId="1" animBg="1"/>
      <p:bldP spid="10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5" grpId="0" animBg="1"/>
      <p:bldP spid="15" grpId="1" animBg="1"/>
      <p:bldP spid="15" grpId="2" animBg="1"/>
      <p:bldP spid="14" grpId="0" animBg="1"/>
      <p:bldP spid="14" grpId="1" animBg="1"/>
      <p:bldP spid="14" grpId="2" animBg="1"/>
      <p:bldP spid="16" grpId="0" animBg="1"/>
      <p:bldP spid="16" grpId="1" animBg="1"/>
      <p:bldP spid="16" grpId="2" animBg="1"/>
      <p:bldP spid="18" grpId="0" animBg="1"/>
      <p:bldP spid="18" grpId="1" animBg="1"/>
      <p:bldP spid="18" grpId="2" animBg="1"/>
      <p:bldP spid="17" grpId="0" animBg="1"/>
      <p:bldP spid="17" grpId="1" animBg="1"/>
      <p:bldP spid="17" grpId="2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hoe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 useBgFill="1">
        <p:nvSpPr>
          <p:cNvPr id="4" name="Stroomdiagram: Ponsband 3"/>
          <p:cNvSpPr/>
          <p:nvPr/>
        </p:nvSpPr>
        <p:spPr>
          <a:xfrm>
            <a:off x="0" y="0"/>
            <a:ext cx="2304000" cy="2052000"/>
          </a:xfrm>
          <a:prstGeom prst="flowChartPunchedTap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 useBgFill="1">
        <p:nvSpPr>
          <p:cNvPr id="6" name="Stroomdiagram: Ponsband 5"/>
          <p:cNvSpPr/>
          <p:nvPr/>
        </p:nvSpPr>
        <p:spPr>
          <a:xfrm>
            <a:off x="0" y="3207068"/>
            <a:ext cx="2304000" cy="2016000"/>
          </a:xfrm>
          <a:prstGeom prst="flowChartPunchedTap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 useBgFill="1">
        <p:nvSpPr>
          <p:cNvPr id="8" name="Stroomdiagram: Ponsband 7"/>
          <p:cNvSpPr/>
          <p:nvPr/>
        </p:nvSpPr>
        <p:spPr>
          <a:xfrm>
            <a:off x="4558984" y="3206048"/>
            <a:ext cx="2304000" cy="2016000"/>
          </a:xfrm>
          <a:prstGeom prst="flowChartPunchedTap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 useBgFill="1">
        <p:nvSpPr>
          <p:cNvPr id="7" name="Stroomdiagram: Ponsband 6"/>
          <p:cNvSpPr/>
          <p:nvPr/>
        </p:nvSpPr>
        <p:spPr>
          <a:xfrm>
            <a:off x="2295508" y="4812504"/>
            <a:ext cx="2304000" cy="2052000"/>
          </a:xfrm>
          <a:prstGeom prst="flowChartPunchedTap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 useBgFill="1">
        <p:nvSpPr>
          <p:cNvPr id="11" name="Stroomdiagram: Ponsband 10"/>
          <p:cNvSpPr/>
          <p:nvPr/>
        </p:nvSpPr>
        <p:spPr>
          <a:xfrm>
            <a:off x="4572000" y="0"/>
            <a:ext cx="2304000" cy="2016000"/>
          </a:xfrm>
          <a:prstGeom prst="flowChartPunchedTap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 useBgFill="1">
        <p:nvSpPr>
          <p:cNvPr id="10" name="Stroomdiagram: Ponsband 9"/>
          <p:cNvSpPr/>
          <p:nvPr/>
        </p:nvSpPr>
        <p:spPr>
          <a:xfrm>
            <a:off x="6840000" y="1601036"/>
            <a:ext cx="2304000" cy="2052000"/>
          </a:xfrm>
          <a:prstGeom prst="flowChartPunchedTap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 useBgFill="1">
        <p:nvSpPr>
          <p:cNvPr id="9" name="Stroomdiagram: Ponsband 8"/>
          <p:cNvSpPr/>
          <p:nvPr/>
        </p:nvSpPr>
        <p:spPr>
          <a:xfrm>
            <a:off x="6840000" y="4806000"/>
            <a:ext cx="2304000" cy="2052000"/>
          </a:xfrm>
          <a:prstGeom prst="flowChartPunchedTap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 useBgFill="1">
        <p:nvSpPr>
          <p:cNvPr id="13" name="Stroomdiagram: Ponsband 12"/>
          <p:cNvSpPr/>
          <p:nvPr/>
        </p:nvSpPr>
        <p:spPr>
          <a:xfrm>
            <a:off x="4555776" y="1595840"/>
            <a:ext cx="2304000" cy="2016000"/>
          </a:xfrm>
          <a:prstGeom prst="flowChartPunchedTap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 useBgFill="1">
        <p:nvSpPr>
          <p:cNvPr id="14" name="Stroomdiagram: Ponsband 13"/>
          <p:cNvSpPr/>
          <p:nvPr/>
        </p:nvSpPr>
        <p:spPr>
          <a:xfrm>
            <a:off x="0" y="4812504"/>
            <a:ext cx="2304000" cy="2052000"/>
          </a:xfrm>
          <a:prstGeom prst="flowChartPunchedTap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 useBgFill="1">
        <p:nvSpPr>
          <p:cNvPr id="16" name="Stroomdiagram: Ponsband 15"/>
          <p:cNvSpPr/>
          <p:nvPr/>
        </p:nvSpPr>
        <p:spPr>
          <a:xfrm>
            <a:off x="4572000" y="4806000"/>
            <a:ext cx="2304000" cy="2052000"/>
          </a:xfrm>
          <a:prstGeom prst="flowChartPunchedTap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 useBgFill="1">
        <p:nvSpPr>
          <p:cNvPr id="15" name="Stroomdiagram: Ponsband 14"/>
          <p:cNvSpPr/>
          <p:nvPr/>
        </p:nvSpPr>
        <p:spPr>
          <a:xfrm>
            <a:off x="2295508" y="3211244"/>
            <a:ext cx="2304000" cy="2016000"/>
          </a:xfrm>
          <a:prstGeom prst="flowChartPunchedTap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 useBgFill="1">
        <p:nvSpPr>
          <p:cNvPr id="19" name="Stroomdiagram: Ponsband 18"/>
          <p:cNvSpPr/>
          <p:nvPr/>
        </p:nvSpPr>
        <p:spPr>
          <a:xfrm>
            <a:off x="0" y="1608144"/>
            <a:ext cx="2304000" cy="2016000"/>
          </a:xfrm>
          <a:prstGeom prst="flowChartPunchedTap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 useBgFill="1">
        <p:nvSpPr>
          <p:cNvPr id="18" name="Stroomdiagram: Ponsband 17"/>
          <p:cNvSpPr/>
          <p:nvPr/>
        </p:nvSpPr>
        <p:spPr>
          <a:xfrm>
            <a:off x="6840000" y="0"/>
            <a:ext cx="2304000" cy="2016000"/>
          </a:xfrm>
          <a:prstGeom prst="flowChartPunchedTap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 useBgFill="1">
        <p:nvSpPr>
          <p:cNvPr id="17" name="Stroomdiagram: Ponsband 16"/>
          <p:cNvSpPr/>
          <p:nvPr/>
        </p:nvSpPr>
        <p:spPr>
          <a:xfrm>
            <a:off x="6840000" y="3200184"/>
            <a:ext cx="2304000" cy="2016000"/>
          </a:xfrm>
          <a:prstGeom prst="flowChartPunchedTap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 useBgFill="1">
        <p:nvSpPr>
          <p:cNvPr id="20" name="Stroomdiagram: Ponsband 19"/>
          <p:cNvSpPr/>
          <p:nvPr/>
        </p:nvSpPr>
        <p:spPr>
          <a:xfrm>
            <a:off x="0" y="-309288"/>
            <a:ext cx="2304000" cy="728700"/>
          </a:xfrm>
          <a:prstGeom prst="flowChartPunchedTap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 useBgFill="1">
        <p:nvSpPr>
          <p:cNvPr id="21" name="Stroomdiagram: Ponsband 20"/>
          <p:cNvSpPr/>
          <p:nvPr/>
        </p:nvSpPr>
        <p:spPr>
          <a:xfrm>
            <a:off x="0" y="6434658"/>
            <a:ext cx="2304000" cy="728700"/>
          </a:xfrm>
          <a:prstGeom prst="flowChartPunchedTap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 useBgFill="1">
        <p:nvSpPr>
          <p:cNvPr id="24" name="Stroomdiagram: Ponsband 23"/>
          <p:cNvSpPr/>
          <p:nvPr/>
        </p:nvSpPr>
        <p:spPr>
          <a:xfrm>
            <a:off x="4545968" y="-320106"/>
            <a:ext cx="2304000" cy="728700"/>
          </a:xfrm>
          <a:prstGeom prst="flowChartPunchedTap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 useBgFill="1">
        <p:nvSpPr>
          <p:cNvPr id="22" name="Stroomdiagram: Ponsband 21"/>
          <p:cNvSpPr/>
          <p:nvPr/>
        </p:nvSpPr>
        <p:spPr>
          <a:xfrm>
            <a:off x="2269476" y="6434658"/>
            <a:ext cx="2304000" cy="728700"/>
          </a:xfrm>
          <a:prstGeom prst="flowChartPunchedTap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 useBgFill="1">
        <p:nvSpPr>
          <p:cNvPr id="26" name="Stroomdiagram: Ponsband 25"/>
          <p:cNvSpPr/>
          <p:nvPr/>
        </p:nvSpPr>
        <p:spPr>
          <a:xfrm>
            <a:off x="4558984" y="6419910"/>
            <a:ext cx="2304000" cy="728700"/>
          </a:xfrm>
          <a:prstGeom prst="flowChartPunchedTap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 useBgFill="1">
        <p:nvSpPr>
          <p:cNvPr id="25" name="Stroomdiagram: Ponsband 24"/>
          <p:cNvSpPr/>
          <p:nvPr/>
        </p:nvSpPr>
        <p:spPr>
          <a:xfrm>
            <a:off x="6840000" y="-320106"/>
            <a:ext cx="2304000" cy="728700"/>
          </a:xfrm>
          <a:prstGeom prst="flowChartPunchedTap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 useBgFill="1">
        <p:nvSpPr>
          <p:cNvPr id="23" name="Stroomdiagram: Ponsband 22"/>
          <p:cNvSpPr/>
          <p:nvPr/>
        </p:nvSpPr>
        <p:spPr>
          <a:xfrm>
            <a:off x="2254728" y="-304132"/>
            <a:ext cx="2340000" cy="756000"/>
          </a:xfrm>
          <a:prstGeom prst="flowChartPunchedTap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 useBgFill="1">
        <p:nvSpPr>
          <p:cNvPr id="5" name="Stroomdiagram: Ponsband 4"/>
          <p:cNvSpPr/>
          <p:nvPr/>
        </p:nvSpPr>
        <p:spPr>
          <a:xfrm>
            <a:off x="2295508" y="1614052"/>
            <a:ext cx="2304000" cy="2016000"/>
          </a:xfrm>
          <a:prstGeom prst="flowChartPunchedTap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 useBgFill="1">
        <p:nvSpPr>
          <p:cNvPr id="27" name="Stroomdiagram: Ponsband 26"/>
          <p:cNvSpPr/>
          <p:nvPr/>
        </p:nvSpPr>
        <p:spPr>
          <a:xfrm>
            <a:off x="6840000" y="6434658"/>
            <a:ext cx="2304000" cy="728700"/>
          </a:xfrm>
          <a:prstGeom prst="flowChartPunchedTap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 useBgFill="1">
        <p:nvSpPr>
          <p:cNvPr id="12" name="Stroomdiagram: Ponsband 11"/>
          <p:cNvSpPr/>
          <p:nvPr/>
        </p:nvSpPr>
        <p:spPr>
          <a:xfrm>
            <a:off x="2297240" y="0"/>
            <a:ext cx="2304000" cy="2016000"/>
          </a:xfrm>
          <a:prstGeom prst="flowChartPunchedTap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 useBgFill="1">
        <p:nvSpPr>
          <p:cNvPr id="28" name="Stroomdiagram: Ponsband 27"/>
          <p:cNvSpPr/>
          <p:nvPr/>
        </p:nvSpPr>
        <p:spPr>
          <a:xfrm>
            <a:off x="0" y="-313684"/>
            <a:ext cx="2304000" cy="720000"/>
          </a:xfrm>
          <a:prstGeom prst="flowChartPunchedTap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/>
          </a:p>
        </p:txBody>
      </p:sp>
      <p:sp useBgFill="1">
        <p:nvSpPr>
          <p:cNvPr id="29" name="Stroomdiagram: Ponsband 28"/>
          <p:cNvSpPr/>
          <p:nvPr/>
        </p:nvSpPr>
        <p:spPr>
          <a:xfrm>
            <a:off x="2267744" y="31608"/>
            <a:ext cx="2304000" cy="2016000"/>
          </a:xfrm>
          <a:prstGeom prst="flowChartPunchedTap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/>
          </a:p>
        </p:txBody>
      </p:sp>
      <p:sp useBgFill="1">
        <p:nvSpPr>
          <p:cNvPr id="30" name="Stroomdiagram: Ponsband 29"/>
          <p:cNvSpPr/>
          <p:nvPr/>
        </p:nvSpPr>
        <p:spPr>
          <a:xfrm>
            <a:off x="4572000" y="-313684"/>
            <a:ext cx="2304000" cy="720000"/>
          </a:xfrm>
          <a:prstGeom prst="flowChartPunchedTap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/>
          </a:p>
        </p:txBody>
      </p:sp>
      <p:sp useBgFill="1">
        <p:nvSpPr>
          <p:cNvPr id="31" name="Stroomdiagram: Ponsband 30"/>
          <p:cNvSpPr/>
          <p:nvPr/>
        </p:nvSpPr>
        <p:spPr>
          <a:xfrm>
            <a:off x="6840000" y="2112"/>
            <a:ext cx="2304000" cy="2016000"/>
          </a:xfrm>
          <a:prstGeom prst="flowChartPunchedTap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/>
          </a:p>
        </p:txBody>
      </p:sp>
      <p:sp useBgFill="1">
        <p:nvSpPr>
          <p:cNvPr id="32" name="Stroomdiagram: Ponsband 31"/>
          <p:cNvSpPr/>
          <p:nvPr/>
        </p:nvSpPr>
        <p:spPr>
          <a:xfrm>
            <a:off x="4572000" y="1571540"/>
            <a:ext cx="2304000" cy="2052000"/>
          </a:xfrm>
          <a:prstGeom prst="flowChartPunchedTap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/>
          </a:p>
        </p:txBody>
      </p:sp>
      <p:sp useBgFill="1">
        <p:nvSpPr>
          <p:cNvPr id="33" name="Stroomdiagram: Ponsband 32"/>
          <p:cNvSpPr/>
          <p:nvPr/>
        </p:nvSpPr>
        <p:spPr>
          <a:xfrm>
            <a:off x="0" y="1628800"/>
            <a:ext cx="2304000" cy="2016000"/>
          </a:xfrm>
          <a:prstGeom prst="flowChartPunchedTap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/>
          </a:p>
        </p:txBody>
      </p:sp>
      <p:sp useBgFill="1">
        <p:nvSpPr>
          <p:cNvPr id="34" name="Stroomdiagram: Ponsband 33"/>
          <p:cNvSpPr/>
          <p:nvPr/>
        </p:nvSpPr>
        <p:spPr>
          <a:xfrm>
            <a:off x="2295508" y="3211244"/>
            <a:ext cx="2304000" cy="2016000"/>
          </a:xfrm>
          <a:prstGeom prst="flowChartPunchedTap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/>
          </a:p>
        </p:txBody>
      </p:sp>
      <p:sp useBgFill="1">
        <p:nvSpPr>
          <p:cNvPr id="35" name="Stroomdiagram: Ponsband 34"/>
          <p:cNvSpPr/>
          <p:nvPr/>
        </p:nvSpPr>
        <p:spPr>
          <a:xfrm>
            <a:off x="6840000" y="3212976"/>
            <a:ext cx="2304000" cy="2016000"/>
          </a:xfrm>
          <a:prstGeom prst="flowChartPunchedTap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/>
          </a:p>
        </p:txBody>
      </p:sp>
      <p:sp useBgFill="1">
        <p:nvSpPr>
          <p:cNvPr id="36" name="Stroomdiagram: Ponsband 35"/>
          <p:cNvSpPr/>
          <p:nvPr/>
        </p:nvSpPr>
        <p:spPr>
          <a:xfrm>
            <a:off x="0" y="4824916"/>
            <a:ext cx="2304000" cy="2016000"/>
          </a:xfrm>
          <a:prstGeom prst="flowChartPunchedTap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/>
          </a:p>
        </p:txBody>
      </p:sp>
      <p:sp useBgFill="1">
        <p:nvSpPr>
          <p:cNvPr id="37" name="Stroomdiagram: Ponsband 36"/>
          <p:cNvSpPr/>
          <p:nvPr/>
        </p:nvSpPr>
        <p:spPr>
          <a:xfrm>
            <a:off x="4572000" y="4824916"/>
            <a:ext cx="2304000" cy="2016000"/>
          </a:xfrm>
          <a:prstGeom prst="flowChartPunchedTap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/>
          </a:p>
        </p:txBody>
      </p:sp>
      <p:sp useBgFill="1">
        <p:nvSpPr>
          <p:cNvPr id="38" name="Stroomdiagram: Ponsband 37"/>
          <p:cNvSpPr/>
          <p:nvPr/>
        </p:nvSpPr>
        <p:spPr>
          <a:xfrm>
            <a:off x="6840000" y="6409172"/>
            <a:ext cx="2304000" cy="756000"/>
          </a:xfrm>
          <a:prstGeom prst="flowChartPunchedTap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/>
          </a:p>
        </p:txBody>
      </p:sp>
      <p:sp useBgFill="1">
        <p:nvSpPr>
          <p:cNvPr id="39" name="Stroomdiagram: Ponsband 38"/>
          <p:cNvSpPr/>
          <p:nvPr/>
        </p:nvSpPr>
        <p:spPr>
          <a:xfrm>
            <a:off x="2267744" y="6436936"/>
            <a:ext cx="2304000" cy="720000"/>
          </a:xfrm>
          <a:prstGeom prst="flowChartPunchedTap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/>
          </a:p>
        </p:txBody>
      </p:sp>
      <p:sp>
        <p:nvSpPr>
          <p:cNvPr id="40" name="Tekstvak 39"/>
          <p:cNvSpPr txBox="1"/>
          <p:nvPr/>
        </p:nvSpPr>
        <p:spPr>
          <a:xfrm>
            <a:off x="251520" y="3789040"/>
            <a:ext cx="5904656" cy="186204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nl-BE" sz="115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Lucida Handwriting" pitchFamily="66" charset="0"/>
              </a:rPr>
              <a:t>EINDE</a:t>
            </a:r>
            <a:endParaRPr lang="nl-BE" sz="115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41" name="Tekstvak 40"/>
          <p:cNvSpPr txBox="1"/>
          <p:nvPr/>
        </p:nvSpPr>
        <p:spPr>
          <a:xfrm>
            <a:off x="251520" y="6165304"/>
            <a:ext cx="583264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nl-BE" sz="32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Forte" pitchFamily="66" charset="0"/>
                <a:hlinkClick r:id="rId4" tooltip="Vava's Blog"/>
              </a:rPr>
              <a:t>http://blog.seniorennet.be/vava</a:t>
            </a:r>
            <a:endParaRPr lang="nl-BE" sz="32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27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4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4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4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4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4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3" dur="4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4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4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4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3" dur="4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6" dur="4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9" dur="4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2" dur="4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5" dur="4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8" dur="4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1" dur="4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4" dur="4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7" dur="4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0" dur="4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3" dur="4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6" dur="4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7" fill="hold">
                            <p:stCondLst>
                              <p:cond delay="4000"/>
                            </p:stCondLst>
                            <p:childTnLst>
                              <p:par>
                                <p:cTn id="258" presetID="13" presetClass="exit" presetSubtype="16" fill="hold" grpId="2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9" dur="4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3" presetClass="exit" presetSubtype="16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62" dur="4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3" presetClass="exit" presetSubtype="16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65" dur="4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3" presetClass="exit" presetSubtype="16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68" dur="4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3" presetClass="exit" presetSubtype="16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71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3" presetClass="exit" presetSubtype="16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74" dur="4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3" presetClass="exit" presetSubtype="16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77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3" presetClass="exit" presetSubtype="16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80" dur="4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3" presetClass="exit" presetSubtype="16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83" dur="4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3" presetClass="exit" presetSubtype="16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86" dur="4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3" presetClass="exit" presetSubtype="16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8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3" presetClass="exit" presetSubtype="16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92" dur="4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3" presetClass="exit" presetSubtype="16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95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3" presetClass="exit" presetSubtype="16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98" dur="4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3" presetClass="exit" presetSubtype="16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01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3" presetClass="exit" presetSubtype="16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04" dur="4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3" presetClass="exit" presetSubtype="16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07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3" presetClass="exit" presetSubtype="16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10" dur="4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3" presetClass="exit" presetSubtype="16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13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3" presetClass="exit" presetSubtype="16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16" dur="4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3" presetClass="exit" presetSubtype="16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19" dur="4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3" presetClass="exit" presetSubtype="16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22" dur="4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3" presetClass="exit" presetSubtype="16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25" dur="4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3" presetClass="exit" presetSubtype="16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28" dur="4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3" presetClass="exit" presetSubtype="16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31" dur="4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3" presetClass="exit" presetSubtype="16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34" dur="4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3" presetClass="exit" presetSubtype="16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3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3" presetClass="exit" presetSubtype="16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40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3" presetClass="exit" presetSubtype="16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4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3" presetClass="exit" presetSubtype="16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46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3" presetClass="exit" presetSubtype="16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49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3" presetClass="exit" presetSubtype="16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5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13" presetClass="exit" presetSubtype="16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55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3" presetClass="exit" presetSubtype="16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58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3" presetClass="exit" presetSubtype="16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61" dur="4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3" presetClass="exit" presetSubtype="16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64" dur="4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6" fill="hold">
                            <p:stCondLst>
                              <p:cond delay="10500"/>
                            </p:stCondLst>
                            <p:childTnLst>
                              <p:par>
                                <p:cTn id="367" presetID="18" presetClass="entr" presetSubtype="9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69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18" presetClass="entr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7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18" presetClass="entr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75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18" presetClass="entr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7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18" presetClass="entr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8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18" presetClass="entr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8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18" presetClass="entr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8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18" presetClass="entr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0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18" presetClass="entr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18" presetClass="entr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6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18" presetClass="entr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18" presetClass="entr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2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18" presetClass="entr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05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18" presetClass="entr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0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18" presetClass="entr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11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18" presetClass="entr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18" presetClass="entr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17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18" presetClass="entr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2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18" presetClass="entr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2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18" presetClass="entr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26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18" presetClass="entr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2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18" presetClass="entr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32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18" presetClass="entr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3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18" presetClass="entr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38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9" fill="hold">
                            <p:stCondLst>
                              <p:cond delay="15500"/>
                            </p:stCondLst>
                            <p:childTnLst>
                              <p:par>
                                <p:cTn id="44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2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5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6" grpId="0" animBg="1"/>
      <p:bldP spid="6" grpId="1" animBg="1"/>
      <p:bldP spid="6" grpId="2" animBg="1"/>
      <p:bldP spid="6" grpId="3" animBg="1"/>
      <p:bldP spid="8" grpId="0" animBg="1"/>
      <p:bldP spid="8" grpId="1" animBg="1"/>
      <p:bldP spid="8" grpId="2" animBg="1"/>
      <p:bldP spid="8" grpId="3" animBg="1"/>
      <p:bldP spid="7" grpId="0" animBg="1"/>
      <p:bldP spid="7" grpId="1" animBg="1"/>
      <p:bldP spid="7" grpId="2" animBg="1"/>
      <p:bldP spid="7" grpId="3" animBg="1"/>
      <p:bldP spid="11" grpId="0" animBg="1"/>
      <p:bldP spid="11" grpId="1" animBg="1"/>
      <p:bldP spid="11" grpId="2" animBg="1"/>
      <p:bldP spid="11" grpId="3" animBg="1"/>
      <p:bldP spid="10" grpId="0" animBg="1"/>
      <p:bldP spid="10" grpId="1" animBg="1"/>
      <p:bldP spid="10" grpId="2" animBg="1"/>
      <p:bldP spid="10" grpId="3" animBg="1"/>
      <p:bldP spid="9" grpId="0" animBg="1"/>
      <p:bldP spid="9" grpId="1" animBg="1"/>
      <p:bldP spid="9" grpId="2" animBg="1"/>
      <p:bldP spid="9" grpId="3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6" grpId="0" animBg="1"/>
      <p:bldP spid="16" grpId="1" animBg="1"/>
      <p:bldP spid="16" grpId="2" animBg="1"/>
      <p:bldP spid="15" grpId="0" animBg="1"/>
      <p:bldP spid="15" grpId="1" animBg="1"/>
      <p:bldP spid="15" grpId="2" animBg="1"/>
      <p:bldP spid="19" grpId="0" animBg="1"/>
      <p:bldP spid="19" grpId="1" animBg="1"/>
      <p:bldP spid="19" grpId="2" animBg="1"/>
      <p:bldP spid="18" grpId="0" animBg="1"/>
      <p:bldP spid="18" grpId="1" animBg="1"/>
      <p:bldP spid="18" grpId="2" animBg="1"/>
      <p:bldP spid="17" grpId="0" animBg="1"/>
      <p:bldP spid="17" grpId="1" animBg="1"/>
      <p:bldP spid="17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1" grpId="3" animBg="1"/>
      <p:bldP spid="24" grpId="0" animBg="1"/>
      <p:bldP spid="24" grpId="1" animBg="1"/>
      <p:bldP spid="24" grpId="2" animBg="1"/>
      <p:bldP spid="22" grpId="0" animBg="1"/>
      <p:bldP spid="22" grpId="1" animBg="1"/>
      <p:bldP spid="22" grpId="2" animBg="1"/>
      <p:bldP spid="26" grpId="0" animBg="1"/>
      <p:bldP spid="26" grpId="1" animBg="1"/>
      <p:bldP spid="26" grpId="2" animBg="1"/>
      <p:bldP spid="26" grpId="3" animBg="1"/>
      <p:bldP spid="25" grpId="0" animBg="1"/>
      <p:bldP spid="25" grpId="1" animBg="1"/>
      <p:bldP spid="25" grpId="2" animBg="1"/>
      <p:bldP spid="25" grpId="3" animBg="1"/>
      <p:bldP spid="23" grpId="0" animBg="1"/>
      <p:bldP spid="23" grpId="1" animBg="1"/>
      <p:bldP spid="23" grpId="2" animBg="1"/>
      <p:bldP spid="23" grpId="3" animBg="1"/>
      <p:bldP spid="5" grpId="0" animBg="1"/>
      <p:bldP spid="5" grpId="1" animBg="1"/>
      <p:bldP spid="5" grpId="2" animBg="1"/>
      <p:bldP spid="5" grpId="3" animBg="1"/>
      <p:bldP spid="27" grpId="0" animBg="1"/>
      <p:bldP spid="27" grpId="1" animBg="1"/>
      <p:bldP spid="27" grpId="2" animBg="1"/>
      <p:bldP spid="12" grpId="0" animBg="1"/>
      <p:bldP spid="12" grpId="1" animBg="1"/>
      <p:bldP spid="12" grpId="2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/>
      <p:bldP spid="41" grpId="0"/>
    </p:bldLst>
  </p:timing>
</p:sld>
</file>

<file path=ppt/theme/theme1.xml><?xml version="1.0" encoding="utf-8"?>
<a:theme xmlns:a="http://schemas.openxmlformats.org/drawingml/2006/main" name="Office-thema">
  <a:themeElements>
    <a:clrScheme name="Aangepast 1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CC66FF"/>
      </a:hlink>
      <a:folHlink>
        <a:srgbClr val="FF000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1250</TotalTime>
  <Words>11</Words>
  <Application>Microsoft Office PowerPoint</Application>
  <PresentationFormat>Diavoorstelling (4:3)</PresentationFormat>
  <Paragraphs>6</Paragraphs>
  <Slides>12</Slides>
  <Notes>1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12</vt:i4>
      </vt:variant>
    </vt:vector>
  </HeadingPairs>
  <TitlesOfParts>
    <vt:vector size="13" baseType="lpstr">
      <vt:lpstr>Office-thema</vt:lpstr>
      <vt:lpstr>Dia 1</vt:lpstr>
      <vt:lpstr>Dia 2</vt:lpstr>
      <vt:lpstr>Dia 3</vt:lpstr>
      <vt:lpstr>Dia 4</vt:lpstr>
      <vt:lpstr>Dia 5</vt:lpstr>
      <vt:lpstr>Dia 6</vt:lpstr>
      <vt:lpstr>Dia 7</vt:lpstr>
      <vt:lpstr>Dia 8</vt:lpstr>
      <vt:lpstr>Dia 9</vt:lpstr>
      <vt:lpstr>Dia 10</vt:lpstr>
      <vt:lpstr>Dia 11</vt:lpstr>
      <vt:lpstr>Dia 12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Lu</dc:creator>
  <cp:lastModifiedBy>Lu</cp:lastModifiedBy>
  <cp:revision>111</cp:revision>
  <dcterms:created xsi:type="dcterms:W3CDTF">2012-03-19T20:35:51Z</dcterms:created>
  <dcterms:modified xsi:type="dcterms:W3CDTF">2012-06-12T21:56:40Z</dcterms:modified>
</cp:coreProperties>
</file>