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</p:sldIdLst>
  <p:sldSz cx="9144000" cy="5715000" type="screen16x1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h4U0hqqgRbwOJjGcH3BoA" hashData="VdVPKulIrYiKHzyWzfhfeDcUaG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B161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654" y="-84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0CFBE-6A7D-4762-BE05-F359018EB4F5}" type="datetimeFigureOut">
              <a:rPr lang="fr-FR" smtClean="0"/>
              <a:pPr/>
              <a:t>31/12/2017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52935-B879-4545-B505-FFC6919D834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0CFBE-6A7D-4762-BE05-F359018EB4F5}" type="datetimeFigureOut">
              <a:rPr lang="fr-FR" smtClean="0"/>
              <a:pPr/>
              <a:t>31/12/2017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52935-B879-4545-B505-FFC6919D834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0CFBE-6A7D-4762-BE05-F359018EB4F5}" type="datetimeFigureOut">
              <a:rPr lang="fr-FR" smtClean="0"/>
              <a:pPr/>
              <a:t>31/12/2017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52935-B879-4545-B505-FFC6919D834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0CFBE-6A7D-4762-BE05-F359018EB4F5}" type="datetimeFigureOut">
              <a:rPr lang="fr-FR" smtClean="0"/>
              <a:pPr/>
              <a:t>31/12/2017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52935-B879-4545-B505-FFC6919D834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0CFBE-6A7D-4762-BE05-F359018EB4F5}" type="datetimeFigureOut">
              <a:rPr lang="fr-FR" smtClean="0"/>
              <a:pPr/>
              <a:t>31/12/2017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52935-B879-4545-B505-FFC6919D834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0CFBE-6A7D-4762-BE05-F359018EB4F5}" type="datetimeFigureOut">
              <a:rPr lang="fr-FR" smtClean="0"/>
              <a:pPr/>
              <a:t>31/12/2017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52935-B879-4545-B505-FFC6919D834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0CFBE-6A7D-4762-BE05-F359018EB4F5}" type="datetimeFigureOut">
              <a:rPr lang="fr-FR" smtClean="0"/>
              <a:pPr/>
              <a:t>31/12/2017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52935-B879-4545-B505-FFC6919D834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0CFBE-6A7D-4762-BE05-F359018EB4F5}" type="datetimeFigureOut">
              <a:rPr lang="fr-FR" smtClean="0"/>
              <a:pPr/>
              <a:t>31/12/2017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52935-B879-4545-B505-FFC6919D834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0CFBE-6A7D-4762-BE05-F359018EB4F5}" type="datetimeFigureOut">
              <a:rPr lang="fr-FR" smtClean="0"/>
              <a:pPr/>
              <a:t>31/12/2017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52935-B879-4545-B505-FFC6919D834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0CFBE-6A7D-4762-BE05-F359018EB4F5}" type="datetimeFigureOut">
              <a:rPr lang="fr-FR" smtClean="0"/>
              <a:pPr/>
              <a:t>31/12/2017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52935-B879-4545-B505-FFC6919D834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0CFBE-6A7D-4762-BE05-F359018EB4F5}" type="datetimeFigureOut">
              <a:rPr lang="fr-FR" smtClean="0"/>
              <a:pPr/>
              <a:t>31/12/2017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52935-B879-4545-B505-FFC6919D834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B161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50CFBE-6A7D-4762-BE05-F359018EB4F5}" type="datetimeFigureOut">
              <a:rPr lang="fr-FR" smtClean="0"/>
              <a:pPr/>
              <a:t>31/12/2017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152935-B879-4545-B505-FFC6919D834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18" Type="http://schemas.openxmlformats.org/officeDocument/2006/relationships/image" Target="../media/image1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17" Type="http://schemas.openxmlformats.org/officeDocument/2006/relationships/image" Target="../media/image17.jpeg"/><Relationship Id="rId2" Type="http://schemas.openxmlformats.org/officeDocument/2006/relationships/image" Target="../media/image1.jpeg"/><Relationship Id="rId16" Type="http://schemas.openxmlformats.org/officeDocument/2006/relationships/image" Target="../media/image16.jpeg"/><Relationship Id="rId20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jpeg"/><Relationship Id="rId10" Type="http://schemas.openxmlformats.org/officeDocument/2006/relationships/image" Target="../media/image10.jpeg"/><Relationship Id="rId19" Type="http://schemas.openxmlformats.org/officeDocument/2006/relationships/image" Target="../media/image19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13" Type="http://schemas.openxmlformats.org/officeDocument/2006/relationships/image" Target="../media/image31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12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11" Type="http://schemas.openxmlformats.org/officeDocument/2006/relationships/image" Target="../media/image29.jpeg"/><Relationship Id="rId5" Type="http://schemas.openxmlformats.org/officeDocument/2006/relationships/image" Target="../media/image23.jpeg"/><Relationship Id="rId10" Type="http://schemas.openxmlformats.org/officeDocument/2006/relationships/image" Target="../media/image28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Présentation9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6" name="Image 5" descr="Présentation2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14725" y="0"/>
            <a:ext cx="5629275" cy="57150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0" y="642922"/>
            <a:ext cx="3643306" cy="34778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Righ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4400" b="1" dirty="0" smtClean="0">
                <a:ln w="9525"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chemeClr val="accent3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Matura MT Script Capitals" pitchFamily="66" charset="0"/>
              </a:rPr>
              <a:t>Jacques Brel</a:t>
            </a:r>
          </a:p>
          <a:p>
            <a:pPr algn="ctr"/>
            <a:r>
              <a:rPr lang="fr-FR" sz="4400" b="1" dirty="0" smtClean="0">
                <a:ln w="9525"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chemeClr val="accent3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Matura MT Script Capitals" pitchFamily="66" charset="0"/>
              </a:rPr>
              <a:t>Chante</a:t>
            </a:r>
          </a:p>
          <a:p>
            <a:pPr algn="ctr"/>
            <a:r>
              <a:rPr lang="fr-FR" sz="4400" b="1" dirty="0" smtClean="0">
                <a:ln w="9525"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chemeClr val="accent3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Matura MT Script Capitals" pitchFamily="66" charset="0"/>
              </a:rPr>
              <a:t>Ne me </a:t>
            </a:r>
          </a:p>
          <a:p>
            <a:pPr algn="ctr"/>
            <a:r>
              <a:rPr lang="fr-FR" sz="4400" b="1" dirty="0" smtClean="0">
                <a:ln w="9525"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chemeClr val="accent3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Matura MT Script Capitals" pitchFamily="66" charset="0"/>
              </a:rPr>
              <a:t>Quitte pas.</a:t>
            </a:r>
          </a:p>
        </p:txBody>
      </p:sp>
      <p:sp>
        <p:nvSpPr>
          <p:cNvPr id="8" name="Rectangle 7"/>
          <p:cNvSpPr/>
          <p:nvPr/>
        </p:nvSpPr>
        <p:spPr>
          <a:xfrm>
            <a:off x="2322025" y="1149340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76219" y="1149340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endParaRPr lang="fr-FR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943990" y="1149340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endParaRPr lang="fr-FR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</p:cSld>
  <p:clrMapOvr>
    <a:masterClrMapping/>
  </p:clrMapOvr>
  <p:transition spd="slow" advClick="0" advTm="10000">
    <p:dissolve/>
    <p:sndAc>
      <p:stSnd>
        <p:snd r:embed="rId2" name="Jacques Brel - Ne Me Quitte P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Présentation9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</p:spPr>
      </p:pic>
      <p:pic>
        <p:nvPicPr>
          <p:cNvPr id="5" name="Image 4" descr="Présentation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572125" cy="5715000"/>
          </a:xfrm>
          <a:prstGeom prst="rect">
            <a:avLst/>
          </a:prstGeom>
        </p:spPr>
      </p:pic>
      <p:pic>
        <p:nvPicPr>
          <p:cNvPr id="6" name="Image 5" descr="Présentation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2132" y="0"/>
            <a:ext cx="3571868" cy="5715000"/>
          </a:xfrm>
          <a:prstGeom prst="rect">
            <a:avLst/>
          </a:prstGeom>
        </p:spPr>
      </p:pic>
      <p:pic>
        <p:nvPicPr>
          <p:cNvPr id="7" name="Image 6" descr="Présentation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8" name="Image 7" descr="Présentation1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9" name="Image 8" descr="Présentation1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0" name="Image 9" descr="Frank Sinatra chante Yf you go avay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-2"/>
            <a:ext cx="9144000" cy="5715001"/>
          </a:xfrm>
          <a:prstGeom prst="rect">
            <a:avLst/>
          </a:prstGeom>
        </p:spPr>
      </p:pic>
      <p:pic>
        <p:nvPicPr>
          <p:cNvPr id="11" name="Image 10" descr="Frank Sinatra chante Yf you go avay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4572000" cy="5715000"/>
          </a:xfrm>
          <a:prstGeom prst="rect">
            <a:avLst/>
          </a:prstGeom>
        </p:spPr>
      </p:pic>
      <p:pic>
        <p:nvPicPr>
          <p:cNvPr id="12" name="Image 11" descr="Frank Sinatra chante Yf you go avay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4571998" y="-1"/>
            <a:ext cx="4572001" cy="5715001"/>
          </a:xfrm>
          <a:prstGeom prst="rect">
            <a:avLst/>
          </a:prstGeom>
        </p:spPr>
      </p:pic>
      <p:pic>
        <p:nvPicPr>
          <p:cNvPr id="13" name="Image 12" descr="Frank Sinatra chante Yf you go avay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1"/>
            <a:ext cx="4552949" cy="5714999"/>
          </a:xfrm>
          <a:prstGeom prst="rect">
            <a:avLst/>
          </a:prstGeom>
        </p:spPr>
      </p:pic>
      <p:pic>
        <p:nvPicPr>
          <p:cNvPr id="14" name="Image 13" descr="Frank Sinatra chante Yf you go avay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flipH="1">
            <a:off x="4552948" y="1"/>
            <a:ext cx="4591051" cy="5715000"/>
          </a:xfrm>
          <a:prstGeom prst="rect">
            <a:avLst/>
          </a:prstGeom>
        </p:spPr>
      </p:pic>
      <p:pic>
        <p:nvPicPr>
          <p:cNvPr id="15" name="Image 14" descr="Frank Sinatra chante Yf you go avay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43425" y="0"/>
            <a:ext cx="4600575" cy="5715001"/>
          </a:xfrm>
          <a:prstGeom prst="rect">
            <a:avLst/>
          </a:prstGeom>
        </p:spPr>
      </p:pic>
      <p:pic>
        <p:nvPicPr>
          <p:cNvPr id="16" name="Image 15" descr="Frank Sinatra chante Yf you go avay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0" y="2"/>
            <a:ext cx="4543424" cy="5714998"/>
          </a:xfrm>
          <a:prstGeom prst="rect">
            <a:avLst/>
          </a:prstGeom>
        </p:spPr>
      </p:pic>
      <p:pic>
        <p:nvPicPr>
          <p:cNvPr id="17" name="Image 16" descr="Frank Sinatra chante Yf you go avay.jp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572000" y="3"/>
            <a:ext cx="4572000" cy="5714998"/>
          </a:xfrm>
          <a:prstGeom prst="rect">
            <a:avLst/>
          </a:prstGeom>
        </p:spPr>
      </p:pic>
      <p:pic>
        <p:nvPicPr>
          <p:cNvPr id="18" name="Image 17" descr="Frank Sinatra chante Yf you go avay.jp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flipH="1">
            <a:off x="0" y="1"/>
            <a:ext cx="4572000" cy="5714999"/>
          </a:xfrm>
          <a:prstGeom prst="rect">
            <a:avLst/>
          </a:prstGeom>
        </p:spPr>
      </p:pic>
      <p:pic>
        <p:nvPicPr>
          <p:cNvPr id="19" name="Image 18" descr="Frank Sinatra chante Yf you go avay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-2"/>
            <a:ext cx="4572000" cy="5715002"/>
          </a:xfrm>
          <a:prstGeom prst="rect">
            <a:avLst/>
          </a:prstGeom>
        </p:spPr>
      </p:pic>
      <p:pic>
        <p:nvPicPr>
          <p:cNvPr id="20" name="Image 19" descr="Frank Sinatra chante Yf you go avay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flipH="1">
            <a:off x="4543424" y="-2"/>
            <a:ext cx="4600576" cy="5715002"/>
          </a:xfrm>
          <a:prstGeom prst="rect">
            <a:avLst/>
          </a:prstGeom>
        </p:spPr>
      </p:pic>
      <p:pic>
        <p:nvPicPr>
          <p:cNvPr id="24" name="Image 23" descr="Frank Sinatra chante Yf you go avay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0" y="-2"/>
            <a:ext cx="9144000" cy="5715001"/>
          </a:xfrm>
          <a:prstGeom prst="rect">
            <a:avLst/>
          </a:prstGeom>
        </p:spPr>
      </p:pic>
      <p:pic>
        <p:nvPicPr>
          <p:cNvPr id="23" name="Image 22" descr="Présentation1.jp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-1"/>
            <a:ext cx="9144000" cy="5715000"/>
          </a:xfrm>
          <a:prstGeom prst="rect">
            <a:avLst/>
          </a:prstGeom>
        </p:spPr>
      </p:pic>
      <p:pic>
        <p:nvPicPr>
          <p:cNvPr id="25" name="Image 24" descr="Frank Sinatra chante Yf you go avay - Copie.jp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-3"/>
            <a:ext cx="9144000" cy="5715002"/>
          </a:xfrm>
          <a:prstGeom prst="rect">
            <a:avLst/>
          </a:prstGeom>
        </p:spPr>
      </p:pic>
      <p:pic>
        <p:nvPicPr>
          <p:cNvPr id="26" name="Image 25" descr="21c1012208b98b975b659bf9fbb498a5--andre-kohn-red-art.jp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0" y="-2"/>
            <a:ext cx="9144000" cy="5715002"/>
          </a:xfrm>
          <a:prstGeom prst="rect">
            <a:avLst/>
          </a:prstGeom>
        </p:spPr>
      </p:pic>
      <p:pic>
        <p:nvPicPr>
          <p:cNvPr id="27" name="Image 26" descr="Frank Sinatra chante Yf you go avay - Copie.jp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0" y="-2"/>
            <a:ext cx="9144000" cy="5715002"/>
          </a:xfrm>
          <a:prstGeom prst="rect">
            <a:avLst/>
          </a:prstGeom>
        </p:spPr>
      </p:pic>
      <p:pic>
        <p:nvPicPr>
          <p:cNvPr id="28" name="Image 27" descr="Frank Sinatra chante Yf you go avay - Copie.jp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0" y="3"/>
            <a:ext cx="9144000" cy="5714997"/>
          </a:xfrm>
          <a:prstGeom prst="rect">
            <a:avLst/>
          </a:prstGeom>
        </p:spPr>
      </p:pic>
      <p:pic>
        <p:nvPicPr>
          <p:cNvPr id="29" name="Image 28" descr="Frank Sinatra chante Yf you go avay - Copie.jp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Click="0" advTm="140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925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1925" decel="100000"/>
                                        <p:tgtEl>
                                          <p:spTgt spid="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6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7" dur="1925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8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9" dur="1925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0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5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6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21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11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1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Présentation9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</p:spPr>
      </p:pic>
      <p:pic>
        <p:nvPicPr>
          <p:cNvPr id="12" name="Image 11" descr="Frank Sinatra chante Yf you go ava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5" name="Image 4" descr="Frank Sinatra chante Yf you go avay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6" name="Image 5" descr="Frank Sinatra chante Yf you go avay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0"/>
            <a:ext cx="4572000" cy="5715000"/>
          </a:xfrm>
          <a:prstGeom prst="rect">
            <a:avLst/>
          </a:prstGeom>
        </p:spPr>
      </p:pic>
      <p:pic>
        <p:nvPicPr>
          <p:cNvPr id="7" name="Image 6" descr="Frank Sinatra chante Yf you go avay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0" y="0"/>
            <a:ext cx="4572000" cy="5715000"/>
          </a:xfrm>
          <a:prstGeom prst="rect">
            <a:avLst/>
          </a:prstGeom>
        </p:spPr>
      </p:pic>
      <p:pic>
        <p:nvPicPr>
          <p:cNvPr id="8" name="Image 7" descr="Frank Sinatra chante Yf you go avay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4572000" cy="5715000"/>
          </a:xfrm>
          <a:prstGeom prst="rect">
            <a:avLst/>
          </a:prstGeom>
        </p:spPr>
      </p:pic>
      <p:pic>
        <p:nvPicPr>
          <p:cNvPr id="9" name="Image 8" descr="Frank Sinatra chante Yf you go avay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4572000" y="0"/>
            <a:ext cx="4572000" cy="5715000"/>
          </a:xfrm>
          <a:prstGeom prst="rect">
            <a:avLst/>
          </a:prstGeom>
        </p:spPr>
      </p:pic>
      <p:pic>
        <p:nvPicPr>
          <p:cNvPr id="10" name="Image 9" descr="Frank Sinatra chante Yf you go avay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3" name="Image 12" descr="Frank Sinatra chante Yf you go avay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0" y="0"/>
            <a:ext cx="9144000" cy="5714999"/>
          </a:xfrm>
          <a:prstGeom prst="rect">
            <a:avLst/>
          </a:prstGeom>
        </p:spPr>
      </p:pic>
      <p:pic>
        <p:nvPicPr>
          <p:cNvPr id="14" name="Image 13" descr="Frank Sinatra chante Yf you go avay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-3"/>
            <a:ext cx="9144000" cy="5715003"/>
          </a:xfrm>
          <a:prstGeom prst="rect">
            <a:avLst/>
          </a:prstGeom>
        </p:spPr>
      </p:pic>
      <p:pic>
        <p:nvPicPr>
          <p:cNvPr id="15" name="Image 14" descr="Frank Sinatra chante Yf you go avay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-6"/>
            <a:ext cx="9144000" cy="5715005"/>
          </a:xfrm>
          <a:prstGeom prst="rect">
            <a:avLst/>
          </a:prstGeom>
        </p:spPr>
      </p:pic>
      <p:pic>
        <p:nvPicPr>
          <p:cNvPr id="16" name="Image 15" descr="Frank Sinatra chante Yf you go avay001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8" name="Image 17" descr="Frank Sinatra chante Yf you go avay - Copie.jp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562475" y="0"/>
            <a:ext cx="4581525" cy="5715000"/>
          </a:xfrm>
          <a:prstGeom prst="rect">
            <a:avLst/>
          </a:prstGeom>
        </p:spPr>
      </p:pic>
      <p:pic>
        <p:nvPicPr>
          <p:cNvPr id="19" name="Image 18" descr="Frank Sinatra chante Yf you go avay - Copie.jp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flipH="1">
            <a:off x="0" y="0"/>
            <a:ext cx="4562475" cy="5715000"/>
          </a:xfrm>
          <a:prstGeom prst="rect">
            <a:avLst/>
          </a:prstGeom>
        </p:spPr>
      </p:pic>
      <p:pic>
        <p:nvPicPr>
          <p:cNvPr id="21" name="Image 20" descr="Frank Sinatra chante Yf you go avay - Copie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Click="0" advTm="9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0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 descr="1638209-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74818" y="1333500"/>
            <a:ext cx="2394364" cy="3771900"/>
          </a:xfrm>
        </p:spPr>
      </p:pic>
      <p:pic>
        <p:nvPicPr>
          <p:cNvPr id="4" name="Espace réservé du contenu 3" descr="Présentation9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1792521" y="733841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7786710" y="521495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sp>
        <p:nvSpPr>
          <p:cNvPr id="23" name="Rectangle 22"/>
          <p:cNvSpPr/>
          <p:nvPr/>
        </p:nvSpPr>
        <p:spPr>
          <a:xfrm>
            <a:off x="2420738" y="23958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24" name="Image 23" descr="Frank Sinatra chante Yf you go avay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4500562" y="500046"/>
            <a:ext cx="42148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atura MT Script Capitals" pitchFamily="66" charset="0"/>
              </a:rPr>
              <a:t>Chanson</a:t>
            </a:r>
          </a:p>
          <a:p>
            <a:pPr algn="ctr"/>
            <a:r>
              <a:rPr lang="fr-FR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atura MT Script Capitals" pitchFamily="66" charset="0"/>
              </a:rPr>
              <a:t>Jacques Brel.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ZoneTexte 8"/>
          <p:cNvSpPr txBox="1"/>
          <p:nvPr/>
        </p:nvSpPr>
        <p:spPr>
          <a:xfrm rot="269758">
            <a:off x="1485767" y="2328657"/>
            <a:ext cx="7000924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threePt" dir="t"/>
            </a:scene3d>
          </a:bodyPr>
          <a:lstStyle/>
          <a:p>
            <a:pPr algn="ctr"/>
            <a:r>
              <a:rPr lang="fr-FR" sz="540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  <a:reflection blurRad="6350" stA="55000" endA="50" endPos="85000" dist="29997" dir="5400000" sy="-100000" algn="bl" rotWithShape="0"/>
                </a:effectLst>
                <a:latin typeface="Algerian" pitchFamily="82" charset="0"/>
              </a:rPr>
              <a:t>.</a:t>
            </a:r>
            <a:endParaRPr lang="fr-FR" sz="540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  <a:reflection blurRad="6350" stA="55000" endA="50" endPos="85000" dist="29997" dir="5400000" sy="-100000" algn="bl" rotWithShape="0"/>
              </a:effectLst>
              <a:latin typeface="Algerian" pitchFamily="8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717692" y="1564838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54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pic>
        <p:nvPicPr>
          <p:cNvPr id="18" name="Espace réservé du contenu 17" descr="Frank Sinatra chante Yf you go avay0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4256" y="214294"/>
            <a:ext cx="8343958" cy="52149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469</TotalTime>
  <Words>13</Words>
  <Application>Microsoft Office PowerPoint</Application>
  <PresentationFormat>Affichage à l'écran (16:10)</PresentationFormat>
  <Paragraphs>7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Thème Office</vt:lpstr>
      <vt:lpstr>Diapositive 1</vt:lpstr>
      <vt:lpstr>Diapositive 2</vt:lpstr>
      <vt:lpstr>Diapositive 3</vt:lpstr>
      <vt:lpstr>Diapositive 4</vt:lpstr>
      <vt:lpstr>Diapositive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Gilbert</dc:creator>
  <cp:lastModifiedBy>Gilbert</cp:lastModifiedBy>
  <cp:revision>53</cp:revision>
  <dcterms:created xsi:type="dcterms:W3CDTF">2017-12-12T17:43:41Z</dcterms:created>
  <dcterms:modified xsi:type="dcterms:W3CDTF">2017-12-31T12:28:02Z</dcterms:modified>
</cp:coreProperties>
</file>