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90" r:id="rId6"/>
    <p:sldId id="329" r:id="rId7"/>
    <p:sldId id="267" r:id="rId8"/>
    <p:sldId id="268" r:id="rId9"/>
    <p:sldId id="269" r:id="rId10"/>
    <p:sldId id="273" r:id="rId11"/>
    <p:sldId id="280" r:id="rId12"/>
    <p:sldId id="275" r:id="rId13"/>
    <p:sldId id="283" r:id="rId14"/>
    <p:sldId id="282" r:id="rId15"/>
    <p:sldId id="291" r:id="rId16"/>
    <p:sldId id="262" r:id="rId17"/>
    <p:sldId id="294" r:id="rId18"/>
    <p:sldId id="295" r:id="rId19"/>
    <p:sldId id="296" r:id="rId20"/>
    <p:sldId id="301" r:id="rId21"/>
    <p:sldId id="298" r:id="rId22"/>
    <p:sldId id="299" r:id="rId23"/>
    <p:sldId id="264" r:id="rId24"/>
    <p:sldId id="287" r:id="rId25"/>
    <p:sldId id="271" r:id="rId26"/>
    <p:sldId id="303" r:id="rId27"/>
    <p:sldId id="305" r:id="rId28"/>
    <p:sldId id="302" r:id="rId29"/>
    <p:sldId id="306" r:id="rId30"/>
    <p:sldId id="313" r:id="rId31"/>
    <p:sldId id="314" r:id="rId32"/>
    <p:sldId id="310" r:id="rId33"/>
    <p:sldId id="312" r:id="rId34"/>
    <p:sldId id="315" r:id="rId35"/>
    <p:sldId id="318" r:id="rId36"/>
    <p:sldId id="319" r:id="rId37"/>
    <p:sldId id="320" r:id="rId38"/>
    <p:sldId id="330" r:id="rId39"/>
    <p:sldId id="326" r:id="rId40"/>
    <p:sldId id="324" r:id="rId41"/>
    <p:sldId id="325" r:id="rId42"/>
    <p:sldId id="288" r:id="rId43"/>
    <p:sldId id="331" r:id="rId44"/>
  </p:sldIdLst>
  <p:sldSz cx="9144000" cy="5148263"/>
  <p:notesSz cx="6858000" cy="9144000"/>
  <p:defaultTextStyle>
    <a:defPPr>
      <a:defRPr lang="sr-Latn-R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WKywx6rAxYFeLslvUgclIA==" hashData="6I2Rk3qHzDOyjWs2JQHb3yDJoN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257" y="-84"/>
      </p:cViewPr>
      <p:guideLst>
        <p:guide orient="horz" pos="162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Наслов слајд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ctrTitle"/>
          </p:nvPr>
        </p:nvSpPr>
        <p:spPr>
          <a:xfrm>
            <a:off x="685800" y="1599299"/>
            <a:ext cx="7772400" cy="1103540"/>
          </a:xfrm>
        </p:spPr>
        <p:txBody>
          <a:bodyPr/>
          <a:lstStyle/>
          <a:p>
            <a:r>
              <a:rPr lang="sr-Cyrl-CS" smtClean="0"/>
              <a:t>Кликните и уредите наслов</a:t>
            </a:r>
            <a:endParaRPr lang="sr-Latn-RS"/>
          </a:p>
        </p:txBody>
      </p:sp>
      <p:sp>
        <p:nvSpPr>
          <p:cNvPr id="3" name="Поднаслов 2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r-Cyrl-CS" smtClean="0"/>
              <a:t>Кликните и уредите стил поднаслова мастера</a:t>
            </a:r>
            <a:endParaRPr lang="sr-Latn-RS"/>
          </a:p>
        </p:txBody>
      </p:sp>
      <p:sp>
        <p:nvSpPr>
          <p:cNvPr id="4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FF3FEA-C588-4024-9088-835497326E28}" type="datetimeFigureOut">
              <a:rPr lang="sr-Latn-RS"/>
              <a:pPr>
                <a:defRPr/>
              </a:pPr>
              <a:t>21.1.2018</a:t>
            </a:fld>
            <a:endParaRPr lang="sr-Latn-RS"/>
          </a:p>
        </p:txBody>
      </p:sp>
      <p:sp>
        <p:nvSpPr>
          <p:cNvPr id="5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5CB81-17F5-4CD1-B5BE-EEC26C9CF393}" type="slidenum">
              <a:rPr lang="sr-Latn-RS"/>
              <a:pPr>
                <a:defRPr/>
              </a:pPr>
              <a:t>‹N°›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997597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слов и садржа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CS" smtClean="0"/>
              <a:t>Кликните и уредите наслов</a:t>
            </a:r>
            <a:endParaRPr lang="sr-Latn-RS"/>
          </a:p>
        </p:txBody>
      </p:sp>
      <p:sp>
        <p:nvSpPr>
          <p:cNvPr id="3" name="Чувар места за садржај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Cyrl-CS" smtClean="0"/>
              <a:t>Уредите стил текста мастера</a:t>
            </a:r>
          </a:p>
          <a:p>
            <a:pPr lvl="1"/>
            <a:r>
              <a:rPr lang="sr-Cyrl-CS" smtClean="0"/>
              <a:t>Други ниво</a:t>
            </a:r>
          </a:p>
          <a:p>
            <a:pPr lvl="2"/>
            <a:r>
              <a:rPr lang="sr-Cyrl-CS" smtClean="0"/>
              <a:t>Трећи ниво</a:t>
            </a:r>
          </a:p>
          <a:p>
            <a:pPr lvl="3"/>
            <a:r>
              <a:rPr lang="sr-Cyrl-CS" smtClean="0"/>
              <a:t>Четврти ниво</a:t>
            </a:r>
          </a:p>
          <a:p>
            <a:pPr lvl="4"/>
            <a:r>
              <a:rPr lang="sr-Cyrl-CS" smtClean="0"/>
              <a:t>Пети ниво</a:t>
            </a:r>
            <a:endParaRPr lang="sr-Latn-RS"/>
          </a:p>
        </p:txBody>
      </p:sp>
      <p:sp>
        <p:nvSpPr>
          <p:cNvPr id="4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79131-89C5-43F2-93FB-D8EA81956239}" type="datetimeFigureOut">
              <a:rPr lang="sr-Latn-RS"/>
              <a:pPr>
                <a:defRPr/>
              </a:pPr>
              <a:t>21.1.2018</a:t>
            </a:fld>
            <a:endParaRPr lang="sr-Latn-RS"/>
          </a:p>
        </p:txBody>
      </p:sp>
      <p:sp>
        <p:nvSpPr>
          <p:cNvPr id="5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E374A-7EEC-475C-89C3-7994E57D8FED}" type="slidenum">
              <a:rPr lang="sr-Latn-RS"/>
              <a:pPr>
                <a:defRPr/>
              </a:pPr>
              <a:t>‹N°›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764930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ље одељ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>
          <a:xfrm>
            <a:off x="722313" y="3308236"/>
            <a:ext cx="7772400" cy="102250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r-Cyrl-CS" smtClean="0"/>
              <a:t>Кликните и уредите наслов</a:t>
            </a:r>
            <a:endParaRPr lang="sr-Latn-RS"/>
          </a:p>
        </p:txBody>
      </p:sp>
      <p:sp>
        <p:nvSpPr>
          <p:cNvPr id="3" name="Чувар места за текст 2"/>
          <p:cNvSpPr>
            <a:spLocks noGrp="1"/>
          </p:cNvSpPr>
          <p:nvPr>
            <p:ph type="body" idx="1"/>
          </p:nvPr>
        </p:nvSpPr>
        <p:spPr>
          <a:xfrm>
            <a:off x="722313" y="2182054"/>
            <a:ext cx="7772400" cy="112618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Cyrl-CS" smtClean="0"/>
              <a:t>Уредите стил текста мастера</a:t>
            </a:r>
          </a:p>
        </p:txBody>
      </p:sp>
      <p:sp>
        <p:nvSpPr>
          <p:cNvPr id="4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B36B6-6C9D-428C-844B-07BB86B2BBE8}" type="datetimeFigureOut">
              <a:rPr lang="sr-Latn-RS"/>
              <a:pPr>
                <a:defRPr/>
              </a:pPr>
              <a:t>21.1.2018</a:t>
            </a:fld>
            <a:endParaRPr lang="sr-Latn-RS"/>
          </a:p>
        </p:txBody>
      </p:sp>
      <p:sp>
        <p:nvSpPr>
          <p:cNvPr id="5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DCA28-41FB-4599-913A-4C9E72749840}" type="slidenum">
              <a:rPr lang="sr-Latn-RS"/>
              <a:pPr>
                <a:defRPr/>
              </a:pPr>
              <a:t>‹N°›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663651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садржај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CS" smtClean="0"/>
              <a:t>Кликните и уредите наслов</a:t>
            </a:r>
            <a:endParaRPr lang="sr-Latn-RS"/>
          </a:p>
        </p:txBody>
      </p:sp>
      <p:sp>
        <p:nvSpPr>
          <p:cNvPr id="3" name="Чувар места за садржај 2"/>
          <p:cNvSpPr>
            <a:spLocks noGrp="1"/>
          </p:cNvSpPr>
          <p:nvPr>
            <p:ph sz="half" idx="1"/>
          </p:nvPr>
        </p:nvSpPr>
        <p:spPr>
          <a:xfrm>
            <a:off x="457200" y="1201262"/>
            <a:ext cx="4038600" cy="3397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r-Cyrl-CS" smtClean="0"/>
              <a:t>Уредите стил текста мастера</a:t>
            </a:r>
          </a:p>
          <a:p>
            <a:pPr lvl="1"/>
            <a:r>
              <a:rPr lang="sr-Cyrl-CS" smtClean="0"/>
              <a:t>Други ниво</a:t>
            </a:r>
          </a:p>
          <a:p>
            <a:pPr lvl="2"/>
            <a:r>
              <a:rPr lang="sr-Cyrl-CS" smtClean="0"/>
              <a:t>Трећи ниво</a:t>
            </a:r>
          </a:p>
          <a:p>
            <a:pPr lvl="3"/>
            <a:r>
              <a:rPr lang="sr-Cyrl-CS" smtClean="0"/>
              <a:t>Четврти ниво</a:t>
            </a:r>
          </a:p>
          <a:p>
            <a:pPr lvl="4"/>
            <a:r>
              <a:rPr lang="sr-Cyrl-CS" smtClean="0"/>
              <a:t>Пети ниво</a:t>
            </a:r>
            <a:endParaRPr lang="sr-Latn-RS"/>
          </a:p>
        </p:txBody>
      </p:sp>
      <p:sp>
        <p:nvSpPr>
          <p:cNvPr id="4" name="Чувар места за садржај 3"/>
          <p:cNvSpPr>
            <a:spLocks noGrp="1"/>
          </p:cNvSpPr>
          <p:nvPr>
            <p:ph sz="half" idx="2"/>
          </p:nvPr>
        </p:nvSpPr>
        <p:spPr>
          <a:xfrm>
            <a:off x="4648200" y="1201262"/>
            <a:ext cx="4038600" cy="3397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r-Cyrl-CS" smtClean="0"/>
              <a:t>Уредите стил текста мастера</a:t>
            </a:r>
          </a:p>
          <a:p>
            <a:pPr lvl="1"/>
            <a:r>
              <a:rPr lang="sr-Cyrl-CS" smtClean="0"/>
              <a:t>Други ниво</a:t>
            </a:r>
          </a:p>
          <a:p>
            <a:pPr lvl="2"/>
            <a:r>
              <a:rPr lang="sr-Cyrl-CS" smtClean="0"/>
              <a:t>Трећи ниво</a:t>
            </a:r>
          </a:p>
          <a:p>
            <a:pPr lvl="3"/>
            <a:r>
              <a:rPr lang="sr-Cyrl-CS" smtClean="0"/>
              <a:t>Четврти ниво</a:t>
            </a:r>
          </a:p>
          <a:p>
            <a:pPr lvl="4"/>
            <a:r>
              <a:rPr lang="sr-Cyrl-CS" smtClean="0"/>
              <a:t>Пети ниво</a:t>
            </a:r>
            <a:endParaRPr lang="sr-Latn-RS"/>
          </a:p>
        </p:txBody>
      </p:sp>
      <p:sp>
        <p:nvSpPr>
          <p:cNvPr id="5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E6D2A-02DC-4B43-A671-E14AD7F22AB6}" type="datetimeFigureOut">
              <a:rPr lang="sr-Latn-RS"/>
              <a:pPr>
                <a:defRPr/>
              </a:pPr>
              <a:t>21.1.2018</a:t>
            </a:fld>
            <a:endParaRPr lang="sr-Latn-RS"/>
          </a:p>
        </p:txBody>
      </p:sp>
      <p:sp>
        <p:nvSpPr>
          <p:cNvPr id="6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7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8FA11-54B6-481A-9FA0-385DF8EA2758}" type="slidenum">
              <a:rPr lang="sr-Latn-RS"/>
              <a:pPr>
                <a:defRPr/>
              </a:pPr>
              <a:t>‹N°›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67846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еђењ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r-Cyrl-CS" smtClean="0"/>
              <a:t>Кликните и уредите наслов</a:t>
            </a:r>
            <a:endParaRPr lang="sr-Latn-RS"/>
          </a:p>
        </p:txBody>
      </p:sp>
      <p:sp>
        <p:nvSpPr>
          <p:cNvPr id="3" name="Чувар места за текст 2"/>
          <p:cNvSpPr>
            <a:spLocks noGrp="1"/>
          </p:cNvSpPr>
          <p:nvPr>
            <p:ph type="body" idx="1"/>
          </p:nvPr>
        </p:nvSpPr>
        <p:spPr>
          <a:xfrm>
            <a:off x="457200" y="1152401"/>
            <a:ext cx="4040188" cy="4802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Cyrl-CS" smtClean="0"/>
              <a:t>Уредите стил текста мастера</a:t>
            </a:r>
          </a:p>
        </p:txBody>
      </p:sp>
      <p:sp>
        <p:nvSpPr>
          <p:cNvPr id="4" name="Чувар места за садржај 3"/>
          <p:cNvSpPr>
            <a:spLocks noGrp="1"/>
          </p:cNvSpPr>
          <p:nvPr>
            <p:ph sz="half" idx="2"/>
          </p:nvPr>
        </p:nvSpPr>
        <p:spPr>
          <a:xfrm>
            <a:off x="457200" y="1632667"/>
            <a:ext cx="4040188" cy="29662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Cyrl-CS" smtClean="0"/>
              <a:t>Уредите стил текста мастера</a:t>
            </a:r>
          </a:p>
          <a:p>
            <a:pPr lvl="1"/>
            <a:r>
              <a:rPr lang="sr-Cyrl-CS" smtClean="0"/>
              <a:t>Други ниво</a:t>
            </a:r>
          </a:p>
          <a:p>
            <a:pPr lvl="2"/>
            <a:r>
              <a:rPr lang="sr-Cyrl-CS" smtClean="0"/>
              <a:t>Трећи ниво</a:t>
            </a:r>
          </a:p>
          <a:p>
            <a:pPr lvl="3"/>
            <a:r>
              <a:rPr lang="sr-Cyrl-CS" smtClean="0"/>
              <a:t>Четврти ниво</a:t>
            </a:r>
          </a:p>
          <a:p>
            <a:pPr lvl="4"/>
            <a:r>
              <a:rPr lang="sr-Cyrl-CS" smtClean="0"/>
              <a:t>Пети ниво</a:t>
            </a:r>
            <a:endParaRPr lang="sr-Latn-RS"/>
          </a:p>
        </p:txBody>
      </p:sp>
      <p:sp>
        <p:nvSpPr>
          <p:cNvPr id="5" name="Чувар места за 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2401"/>
            <a:ext cx="4041775" cy="4802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Cyrl-CS" smtClean="0"/>
              <a:t>Уредите стил текста мастера</a:t>
            </a:r>
          </a:p>
        </p:txBody>
      </p:sp>
      <p:sp>
        <p:nvSpPr>
          <p:cNvPr id="6" name="Чувар места за садржај 5"/>
          <p:cNvSpPr>
            <a:spLocks noGrp="1"/>
          </p:cNvSpPr>
          <p:nvPr>
            <p:ph sz="quarter" idx="4"/>
          </p:nvPr>
        </p:nvSpPr>
        <p:spPr>
          <a:xfrm>
            <a:off x="4645026" y="1632667"/>
            <a:ext cx="4041775" cy="29662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Cyrl-CS" smtClean="0"/>
              <a:t>Уредите стил текста мастера</a:t>
            </a:r>
          </a:p>
          <a:p>
            <a:pPr lvl="1"/>
            <a:r>
              <a:rPr lang="sr-Cyrl-CS" smtClean="0"/>
              <a:t>Други ниво</a:t>
            </a:r>
          </a:p>
          <a:p>
            <a:pPr lvl="2"/>
            <a:r>
              <a:rPr lang="sr-Cyrl-CS" smtClean="0"/>
              <a:t>Трећи ниво</a:t>
            </a:r>
          </a:p>
          <a:p>
            <a:pPr lvl="3"/>
            <a:r>
              <a:rPr lang="sr-Cyrl-CS" smtClean="0"/>
              <a:t>Четврти ниво</a:t>
            </a:r>
          </a:p>
          <a:p>
            <a:pPr lvl="4"/>
            <a:r>
              <a:rPr lang="sr-Cyrl-CS" smtClean="0"/>
              <a:t>Пети ниво</a:t>
            </a:r>
            <a:endParaRPr lang="sr-Latn-RS"/>
          </a:p>
        </p:txBody>
      </p:sp>
      <p:sp>
        <p:nvSpPr>
          <p:cNvPr id="7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BD16D-9BCB-4089-9176-1E6132680F5E}" type="datetimeFigureOut">
              <a:rPr lang="sr-Latn-RS"/>
              <a:pPr>
                <a:defRPr/>
              </a:pPr>
              <a:t>21.1.2018</a:t>
            </a:fld>
            <a:endParaRPr lang="sr-Latn-RS"/>
          </a:p>
        </p:txBody>
      </p:sp>
      <p:sp>
        <p:nvSpPr>
          <p:cNvPr id="8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9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C49C03-5088-4D69-9390-8F986F830EA6}" type="slidenum">
              <a:rPr lang="sr-Latn-RS"/>
              <a:pPr>
                <a:defRPr/>
              </a:pPr>
              <a:t>‹N°›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583405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насл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CS" smtClean="0"/>
              <a:t>Кликните и уредите наслов</a:t>
            </a:r>
            <a:endParaRPr lang="sr-Latn-RS"/>
          </a:p>
        </p:txBody>
      </p:sp>
      <p:sp>
        <p:nvSpPr>
          <p:cNvPr id="3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D4D97-2DCB-4BE9-BEAF-D73E3C154CAE}" type="datetimeFigureOut">
              <a:rPr lang="sr-Latn-RS"/>
              <a:pPr>
                <a:defRPr/>
              </a:pPr>
              <a:t>21.1.2018</a:t>
            </a:fld>
            <a:endParaRPr lang="sr-Latn-RS"/>
          </a:p>
        </p:txBody>
      </p:sp>
      <p:sp>
        <p:nvSpPr>
          <p:cNvPr id="4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5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794B8-41D9-4E48-859D-C077A51C47A1}" type="slidenum">
              <a:rPr lang="sr-Latn-RS"/>
              <a:pPr>
                <a:defRPr/>
              </a:pPr>
              <a:t>‹N°›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349751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CADC6-1099-4A09-B315-0816062DE660}" type="datetimeFigureOut">
              <a:rPr lang="sr-Latn-RS"/>
              <a:pPr>
                <a:defRPr/>
              </a:pPr>
              <a:t>21.1.2018</a:t>
            </a:fld>
            <a:endParaRPr lang="sr-Latn-RS"/>
          </a:p>
        </p:txBody>
      </p:sp>
      <p:sp>
        <p:nvSpPr>
          <p:cNvPr id="3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4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2CEE9-A5DB-42C3-BBEF-DABC9E4A89BD}" type="slidenum">
              <a:rPr lang="sr-Latn-RS"/>
              <a:pPr>
                <a:defRPr/>
              </a:pPr>
              <a:t>‹N°›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75713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адржај са нат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>
          <a:xfrm>
            <a:off x="457201" y="204977"/>
            <a:ext cx="3008313" cy="87234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r-Cyrl-CS" smtClean="0"/>
              <a:t>Кликните и уредите наслов</a:t>
            </a:r>
            <a:endParaRPr lang="sr-Latn-RS"/>
          </a:p>
        </p:txBody>
      </p:sp>
      <p:sp>
        <p:nvSpPr>
          <p:cNvPr id="3" name="Чувар места за садржај 2"/>
          <p:cNvSpPr>
            <a:spLocks noGrp="1"/>
          </p:cNvSpPr>
          <p:nvPr>
            <p:ph idx="1"/>
          </p:nvPr>
        </p:nvSpPr>
        <p:spPr>
          <a:xfrm>
            <a:off x="3575050" y="204977"/>
            <a:ext cx="5111750" cy="43939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Cyrl-CS" smtClean="0"/>
              <a:t>Уредите стил текста мастера</a:t>
            </a:r>
          </a:p>
          <a:p>
            <a:pPr lvl="1"/>
            <a:r>
              <a:rPr lang="sr-Cyrl-CS" smtClean="0"/>
              <a:t>Други ниво</a:t>
            </a:r>
          </a:p>
          <a:p>
            <a:pPr lvl="2"/>
            <a:r>
              <a:rPr lang="sr-Cyrl-CS" smtClean="0"/>
              <a:t>Трећи ниво</a:t>
            </a:r>
          </a:p>
          <a:p>
            <a:pPr lvl="3"/>
            <a:r>
              <a:rPr lang="sr-Cyrl-CS" smtClean="0"/>
              <a:t>Четврти ниво</a:t>
            </a:r>
          </a:p>
          <a:p>
            <a:pPr lvl="4"/>
            <a:r>
              <a:rPr lang="sr-Cyrl-CS" smtClean="0"/>
              <a:t>Пети ниво</a:t>
            </a:r>
            <a:endParaRPr lang="sr-Latn-RS"/>
          </a:p>
        </p:txBody>
      </p:sp>
      <p:sp>
        <p:nvSpPr>
          <p:cNvPr id="4" name="Чувар места за текст 3"/>
          <p:cNvSpPr>
            <a:spLocks noGrp="1"/>
          </p:cNvSpPr>
          <p:nvPr>
            <p:ph type="body" sz="half" idx="2"/>
          </p:nvPr>
        </p:nvSpPr>
        <p:spPr>
          <a:xfrm>
            <a:off x="457201" y="1077322"/>
            <a:ext cx="3008313" cy="352155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Cyrl-CS" smtClean="0"/>
              <a:t>Уредите стил текста мастера</a:t>
            </a:r>
          </a:p>
        </p:txBody>
      </p:sp>
      <p:sp>
        <p:nvSpPr>
          <p:cNvPr id="5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140A8-E871-4A89-939B-5DBE46E22BE8}" type="datetimeFigureOut">
              <a:rPr lang="sr-Latn-RS"/>
              <a:pPr>
                <a:defRPr/>
              </a:pPr>
              <a:t>21.1.2018</a:t>
            </a:fld>
            <a:endParaRPr lang="sr-Latn-RS"/>
          </a:p>
        </p:txBody>
      </p:sp>
      <p:sp>
        <p:nvSpPr>
          <p:cNvPr id="6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7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5316B-9BC4-49AC-9C15-BAFAD09A09AE}" type="slidenum">
              <a:rPr lang="sr-Latn-RS"/>
              <a:pPr>
                <a:defRPr/>
              </a:pPr>
              <a:t>‹N°›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4172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Слика са нат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>
          <a:xfrm>
            <a:off x="1792288" y="3603784"/>
            <a:ext cx="5486400" cy="42544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r-Cyrl-CS" smtClean="0"/>
              <a:t>Кликните и уредите наслов</a:t>
            </a:r>
            <a:endParaRPr lang="sr-Latn-RS"/>
          </a:p>
        </p:txBody>
      </p:sp>
      <p:sp>
        <p:nvSpPr>
          <p:cNvPr id="3" name="Чувар места за слику 2"/>
          <p:cNvSpPr>
            <a:spLocks noGrp="1"/>
          </p:cNvSpPr>
          <p:nvPr>
            <p:ph type="pic" idx="1"/>
          </p:nvPr>
        </p:nvSpPr>
        <p:spPr>
          <a:xfrm>
            <a:off x="1792288" y="460007"/>
            <a:ext cx="5486400" cy="308895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r-Latn-RS" noProof="0" smtClean="0"/>
          </a:p>
        </p:txBody>
      </p:sp>
      <p:sp>
        <p:nvSpPr>
          <p:cNvPr id="4" name="Чувар места за текст 3"/>
          <p:cNvSpPr>
            <a:spLocks noGrp="1"/>
          </p:cNvSpPr>
          <p:nvPr>
            <p:ph type="body" sz="half" idx="2"/>
          </p:nvPr>
        </p:nvSpPr>
        <p:spPr>
          <a:xfrm>
            <a:off x="1792288" y="4029231"/>
            <a:ext cx="5486400" cy="6042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Cyrl-CS" smtClean="0"/>
              <a:t>Уредите стил текста мастера</a:t>
            </a:r>
          </a:p>
        </p:txBody>
      </p:sp>
      <p:sp>
        <p:nvSpPr>
          <p:cNvPr id="5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07662-B438-4020-A2A0-A13C51776EB7}" type="datetimeFigureOut">
              <a:rPr lang="sr-Latn-RS"/>
              <a:pPr>
                <a:defRPr/>
              </a:pPr>
              <a:t>21.1.2018</a:t>
            </a:fld>
            <a:endParaRPr lang="sr-Latn-RS"/>
          </a:p>
        </p:txBody>
      </p:sp>
      <p:sp>
        <p:nvSpPr>
          <p:cNvPr id="6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7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711BA-750B-4CBF-9A94-3CCE75BF1A7D}" type="slidenum">
              <a:rPr lang="sr-Latn-RS"/>
              <a:pPr>
                <a:defRPr/>
              </a:pPr>
              <a:t>‹N°›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339138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Наслов и вертикалн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слов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CS" smtClean="0"/>
              <a:t>Кликните и уредите наслов</a:t>
            </a:r>
            <a:endParaRPr lang="sr-Latn-RS"/>
          </a:p>
        </p:txBody>
      </p:sp>
      <p:sp>
        <p:nvSpPr>
          <p:cNvPr id="3" name="Чувар места за вертикални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Cyrl-CS" smtClean="0"/>
              <a:t>Уредите стил текста мастера</a:t>
            </a:r>
          </a:p>
          <a:p>
            <a:pPr lvl="1"/>
            <a:r>
              <a:rPr lang="sr-Cyrl-CS" smtClean="0"/>
              <a:t>Други ниво</a:t>
            </a:r>
          </a:p>
          <a:p>
            <a:pPr lvl="2"/>
            <a:r>
              <a:rPr lang="sr-Cyrl-CS" smtClean="0"/>
              <a:t>Трећи ниво</a:t>
            </a:r>
          </a:p>
          <a:p>
            <a:pPr lvl="3"/>
            <a:r>
              <a:rPr lang="sr-Cyrl-CS" smtClean="0"/>
              <a:t>Четврти ниво</a:t>
            </a:r>
          </a:p>
          <a:p>
            <a:pPr lvl="4"/>
            <a:r>
              <a:rPr lang="sr-Cyrl-CS" smtClean="0"/>
              <a:t>Пети ниво</a:t>
            </a:r>
            <a:endParaRPr lang="sr-Latn-RS"/>
          </a:p>
        </p:txBody>
      </p:sp>
      <p:sp>
        <p:nvSpPr>
          <p:cNvPr id="4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802EF-D47E-42D5-BE6E-08B0E0D2EA2E}" type="datetimeFigureOut">
              <a:rPr lang="sr-Latn-RS"/>
              <a:pPr>
                <a:defRPr/>
              </a:pPr>
              <a:t>21.1.2018</a:t>
            </a:fld>
            <a:endParaRPr lang="sr-Latn-RS"/>
          </a:p>
        </p:txBody>
      </p:sp>
      <p:sp>
        <p:nvSpPr>
          <p:cNvPr id="5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20CBC-9317-462C-B1A5-D80B2B80273B}" type="slidenum">
              <a:rPr lang="sr-Latn-RS"/>
              <a:pPr>
                <a:defRPr/>
              </a:pPr>
              <a:t>‹N°›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222979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и наслов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и наслов 1"/>
          <p:cNvSpPr>
            <a:spLocks noGrp="1"/>
          </p:cNvSpPr>
          <p:nvPr>
            <p:ph type="title" orient="vert"/>
          </p:nvPr>
        </p:nvSpPr>
        <p:spPr>
          <a:xfrm>
            <a:off x="6629400" y="206169"/>
            <a:ext cx="2057400" cy="4392708"/>
          </a:xfrm>
        </p:spPr>
        <p:txBody>
          <a:bodyPr vert="eaVert"/>
          <a:lstStyle/>
          <a:p>
            <a:r>
              <a:rPr lang="sr-Cyrl-CS" smtClean="0"/>
              <a:t>Кликните и уредите наслов</a:t>
            </a:r>
            <a:endParaRPr lang="sr-Latn-RS"/>
          </a:p>
        </p:txBody>
      </p:sp>
      <p:sp>
        <p:nvSpPr>
          <p:cNvPr id="3" name="Чувар места за вертикални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6169"/>
            <a:ext cx="6019800" cy="4392708"/>
          </a:xfrm>
        </p:spPr>
        <p:txBody>
          <a:bodyPr vert="eaVert"/>
          <a:lstStyle/>
          <a:p>
            <a:pPr lvl="0"/>
            <a:r>
              <a:rPr lang="sr-Cyrl-CS" smtClean="0"/>
              <a:t>Уредите стил текста мастера</a:t>
            </a:r>
          </a:p>
          <a:p>
            <a:pPr lvl="1"/>
            <a:r>
              <a:rPr lang="sr-Cyrl-CS" smtClean="0"/>
              <a:t>Други ниво</a:t>
            </a:r>
          </a:p>
          <a:p>
            <a:pPr lvl="2"/>
            <a:r>
              <a:rPr lang="sr-Cyrl-CS" smtClean="0"/>
              <a:t>Трећи ниво</a:t>
            </a:r>
          </a:p>
          <a:p>
            <a:pPr lvl="3"/>
            <a:r>
              <a:rPr lang="sr-Cyrl-CS" smtClean="0"/>
              <a:t>Четврти ниво</a:t>
            </a:r>
          </a:p>
          <a:p>
            <a:pPr lvl="4"/>
            <a:r>
              <a:rPr lang="sr-Cyrl-CS" smtClean="0"/>
              <a:t>Пети ниво</a:t>
            </a:r>
            <a:endParaRPr lang="sr-Latn-RS"/>
          </a:p>
        </p:txBody>
      </p:sp>
      <p:sp>
        <p:nvSpPr>
          <p:cNvPr id="4" name="Чувар места за дату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D817C-E5CF-47D6-86F6-70ED4E939E49}" type="datetimeFigureOut">
              <a:rPr lang="sr-Latn-RS"/>
              <a:pPr>
                <a:defRPr/>
              </a:pPr>
              <a:t>21.1.2018</a:t>
            </a:fld>
            <a:endParaRPr lang="sr-Latn-RS"/>
          </a:p>
        </p:txBody>
      </p:sp>
      <p:sp>
        <p:nvSpPr>
          <p:cNvPr id="5" name="Чувар места за подножје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Чувар места за број слај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1CCE7-BBD8-4C87-A258-3F7827931972}" type="slidenum">
              <a:rPr lang="sr-Latn-RS"/>
              <a:pPr>
                <a:defRPr/>
              </a:pPr>
              <a:t>‹N°›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046329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Чувар места за наслов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r-Cyrl-CS" altLang="fr-FR" smtClean="0"/>
              <a:t>Кликните и уредите наслов</a:t>
            </a:r>
            <a:endParaRPr lang="sr-Latn-RS" altLang="fr-FR" smtClean="0"/>
          </a:p>
        </p:txBody>
      </p:sp>
      <p:sp>
        <p:nvSpPr>
          <p:cNvPr id="1027" name="Чувар места за 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1738"/>
            <a:ext cx="8229600" cy="339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r-Cyrl-CS" altLang="fr-FR" smtClean="0"/>
              <a:t>Уредите стил текста мастера</a:t>
            </a:r>
          </a:p>
          <a:p>
            <a:pPr lvl="1"/>
            <a:r>
              <a:rPr lang="sr-Cyrl-CS" altLang="fr-FR" smtClean="0"/>
              <a:t>Други ниво</a:t>
            </a:r>
          </a:p>
          <a:p>
            <a:pPr lvl="2"/>
            <a:r>
              <a:rPr lang="sr-Cyrl-CS" altLang="fr-FR" smtClean="0"/>
              <a:t>Трећи ниво</a:t>
            </a:r>
          </a:p>
          <a:p>
            <a:pPr lvl="3"/>
            <a:r>
              <a:rPr lang="sr-Cyrl-CS" altLang="fr-FR" smtClean="0"/>
              <a:t>Четврти ниво</a:t>
            </a:r>
          </a:p>
          <a:p>
            <a:pPr lvl="4"/>
            <a:r>
              <a:rPr lang="sr-Cyrl-CS" altLang="fr-FR" smtClean="0"/>
              <a:t>Пети ниво</a:t>
            </a:r>
            <a:endParaRPr lang="sr-Latn-RS" altLang="fr-FR" smtClean="0"/>
          </a:p>
        </p:txBody>
      </p:sp>
      <p:sp>
        <p:nvSpPr>
          <p:cNvPr id="4" name="Чувар места за датум 3"/>
          <p:cNvSpPr>
            <a:spLocks noGrp="1"/>
          </p:cNvSpPr>
          <p:nvPr>
            <p:ph type="dt" sz="half" idx="2"/>
          </p:nvPr>
        </p:nvSpPr>
        <p:spPr>
          <a:xfrm>
            <a:off x="457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4DF803-533D-4888-8807-9A626E91BA69}" type="datetimeFigureOut">
              <a:rPr lang="sr-Latn-RS"/>
              <a:pPr>
                <a:defRPr/>
              </a:pPr>
              <a:t>21.1.2018</a:t>
            </a:fld>
            <a:endParaRPr lang="sr-Latn-RS"/>
          </a:p>
        </p:txBody>
      </p:sp>
      <p:sp>
        <p:nvSpPr>
          <p:cNvPr id="5" name="Чувар места за подножје 4"/>
          <p:cNvSpPr>
            <a:spLocks noGrp="1"/>
          </p:cNvSpPr>
          <p:nvPr>
            <p:ph type="ftr" sz="quarter" idx="3"/>
          </p:nvPr>
        </p:nvSpPr>
        <p:spPr>
          <a:xfrm>
            <a:off x="3124200" y="4772025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r-Latn-RS"/>
          </a:p>
        </p:txBody>
      </p:sp>
      <p:sp>
        <p:nvSpPr>
          <p:cNvPr id="6" name="Чувар места за број слајда 5"/>
          <p:cNvSpPr>
            <a:spLocks noGrp="1"/>
          </p:cNvSpPr>
          <p:nvPr>
            <p:ph type="sldNum" sz="quarter" idx="4"/>
          </p:nvPr>
        </p:nvSpPr>
        <p:spPr>
          <a:xfrm>
            <a:off x="6553200" y="4772025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A8BD2D-83AC-4291-A7FD-56DA8DF4B77C}" type="slidenum">
              <a:rPr lang="sr-Latn-RS"/>
              <a:pPr>
                <a:defRPr/>
              </a:pPr>
              <a:t>‹N°›</a:t>
            </a:fld>
            <a:endParaRPr lang="sr-Latn-R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rpskapolitika.com/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rpskapolitika.com/" TargetMode="External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C:\Users\Trajkovic\Desktop\Moscow 1445 - Russia 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87624" y="809935"/>
            <a:ext cx="3578224" cy="10156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6000" b="1" i="1" spc="300" dirty="0">
                <a:ln w="11430">
                  <a:noFill/>
                </a:ln>
                <a:gradFill flip="none" rotWithShape="1">
                  <a:gsLst>
                    <a:gs pos="0">
                      <a:srgbClr val="FFC000"/>
                    </a:gs>
                    <a:gs pos="82000">
                      <a:srgbClr val="FF000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Москва</a:t>
            </a:r>
            <a:endParaRPr lang="sr-Latn-RS" sz="6000" b="1" i="1" spc="300" dirty="0">
              <a:ln w="11430">
                <a:noFill/>
              </a:ln>
              <a:gradFill flip="none" rotWithShape="1">
                <a:gsLst>
                  <a:gs pos="0">
                    <a:srgbClr val="FFC000"/>
                  </a:gs>
                  <a:gs pos="82000">
                    <a:srgbClr val="FF000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  <a:cs typeface="Times New Roman" pitchFamily="18" charset="0"/>
            </a:endParaRPr>
          </a:p>
        </p:txBody>
      </p:sp>
      <p:pic>
        <p:nvPicPr>
          <p:cNvPr id="2052" name="Picture 12" descr="zvuk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34135">
            <a:off x="541338" y="4484688"/>
            <a:ext cx="855662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Box 3">
            <a:hlinkClick r:id="rId5"/>
          </p:cNvPr>
          <p:cNvSpPr txBox="1">
            <a:spLocks noChangeArrowheads="1"/>
          </p:cNvSpPr>
          <p:nvPr/>
        </p:nvSpPr>
        <p:spPr bwMode="auto">
          <a:xfrm>
            <a:off x="6985000" y="4740275"/>
            <a:ext cx="19748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sr-Latn-RS" altLang="fr-FR" sz="1200" b="1">
                <a:latin typeface="Arial" charset="0"/>
              </a:rPr>
              <a:t>www.srpskapolitika.com</a:t>
            </a:r>
          </a:p>
        </p:txBody>
      </p:sp>
    </p:spTree>
  </p:cSld>
  <p:clrMapOvr>
    <a:masterClrMapping/>
  </p:clrMapOvr>
  <p:transition advClick="0" advTm="8000">
    <p:sndAc>
      <p:stSnd>
        <p:snd r:embed="rId2" name="Evropski omladinski tamburaški orkestar - Amurski valovi (Rusk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rajkovic\Russia\Fotografije\Moskva - 1207-1920x1080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352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Trajkovic\Russia i ZND\Rusija - Fotografije\Moskava\0_1046fb_65c0307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Marcador de contenido" descr="4064580_larg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6350"/>
            <a:ext cx="9159876" cy="514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C:\Users\Trajkovic\Russia i ZND\Rusija - Fotografije\Moskava\18980356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Trajkovic\Russia i ZND\Rusija - Fotografije\Moskva\Moscow - 2565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4717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Trajkovic\Russia\Fotografije\Moskava 2114 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Trajkovic\Russia i ZND\Rusija - Fotografije\Moskva\Moscow city - Panorama 331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4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 descr="C:\Users\Trajkovic\Russia i ZND\Rusija - Fotografije\Moskva\Moscow city at sunset 04834 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Trajkovic\Russia i ZND\Rusija - Fotografije\Moskava\Moscow - federation-2911 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1588"/>
            <a:ext cx="9144000" cy="514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Trajkovic\Russia i ZND\Rusija - Fotografije\Moskava\Moscow - 4624 large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Trajkovic\Russia i ZND\Rusija - Fotografije\Moscow - фонтана Дружба народов 1888_original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56701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Trajkovic\Desktop\Moskava 2118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Trajkovic\Russia\Fotografije\157c4_orig 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Users\Trajkovic\Russia i ZND\Rusija - Fotografije\Moskva\Moscow - Cathedral of Christ the Saviour 1518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4717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C:\Users\Trajkovic\Russia i ZND\Rusija - Fotografije\Moskva\Moscow - 21116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Trajkovic\Desktop\Moscow - Tsaritsyno-Park-Clean-Tour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Trajkovic\Desktop\Moskva - parka Tsaritsino 22-orig 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56701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C:\Users\Trajkovic\Russia i ZND\Rusija - Fotografije\Moscow - Tsaritsyno Mramornii 1 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514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 descr="C:\Users\Trajkovic\Russia i ZND\Rusija - Fotografije\Moscow - Tsaritsyno 220 x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3765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Users\Trajkovic\Desktop\Moscow - Tsaritsina fountain panorama 12 Sept 2012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9155113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C:\Users\Trajkovic\Russia i ZND\Rusija - Fotografije\Moskava\Moscow Red Square 1x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C:\Users\Trajkovic\Russia i ZND\Rusija - Fotografije\Moscow - Crveni trg 331 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Trajkovic\Russia i ZND\Rusija - Fotografije\Moskava\Moscow - A3128 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C:\Users\Trajkovic\Russia i ZND\Rusija - Fotografije\Moskava\72100625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C:\Users\Trajkovic\Russia i ZND\Rusija - Fotografije\Dan pobede\maxresdefault 2 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8288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C:\Users\Trajkovic\Russia i ZND\Rusija - Fotografije\Dan pobede\168370973_wide-6b 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352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C:\Users\Trajkovic\Russia i ZND\Rusija - Fotografije\Dan pobede\IMG_0151 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0"/>
            <a:ext cx="9183688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Trajkovic\Russia i ZND\Rusija - Fotografije\Moskava\Moscow - 1559 1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Trajkovic\Russia i ZND\Rusija - Fotografije\Moskava\Moscow - 3125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C:\Users\Trajkovic\Russia i ZND\Rusija - Fotografije\Moscow - GUM - Russia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C:\Users\Trajkovic\Russia i ZND\Rusija - Fotografije\Moscow - GUM - Russia 2 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C:\Users\Trajkovic\Russia i ZND\Rusija - Fotografije\Moscow - Beli Dom 332 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  <p:sndAc>
      <p:stSnd>
        <p:snd r:embed="rId2" name="Evropski omladinski tamburaški orkestar - Amurski valovi (Ruska)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C:\Users\Trajkovic\Russia i ZND\Rusija - Fotografije\Moskava\Moscow - On+Manege+Square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C:\Users\Trajkovic\Russia i ZND\Rusija - Fotografije\Moskava\Moscow - 3115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2413" cy="5149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Trajkovic\Russia i ZND\Rusija - Fotografije\Moskava\Moscow - Petrovsky Palace 11p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C:\Users\Trajkovic\Russia i ZND\Rusija - Fotografije\Moscow - Дом правительства России.737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C:\Users\Trajkovic\Desktop\Stadium in Moscow 374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Trajkovic\Russia i ZND\Rusija - Fotografije\Moskava\stadium Luzhniki in Moscow 241 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Trajkovic\Russia i ZND\Rusija - Fotografije\Moskava\Moscow - 3120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C:\Users\Trajkovic\Russia i ZND\Rusija - Fotografije\Moskava\Moscow - 4625_large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5588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C:\Users\Trajkovic\Desktop\Moscow - 1220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9136062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Trajkovic\Russia i ZND\Rusija - Fotografije\Moskava\Moscow - A1156 1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C:\Users\Trajkovic\Russia i ZND\Rusija - Fotografije\Moskva\Moscow 1202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C:\Users\Trajkovic\Russia i ZND\Rusija - Fotografije\Moskava\Moscow - 1555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514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C:\Users\Trajkovic\Russia i ZND\Rusija - Fotografije\Moskava\Moscow - 1562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C:\Users\Trajkovic\Russia i ZND\Rusija - Fotografije\Moskva\Moscow - Novodevichy Convent in Moscow 2547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Trajkovic\Russia i ZND\Rusija - Fotografije\Moskava\Moscow - metro 1119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Trajkovic\Russia i ZND\Rusija - Fotografije\Moskava\Moscow - metro 1129 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Trajkovic\Russia i ZND\Rusija - Fotografije\Moskava\Moscow - metro 1120 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5153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Trajkovic\Russia i ZND\Rusija - Fotografije\Moskava\0_7d598_59400645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Trajkovic\Russia i ZND\Rusija - Fotografije\Moskava\Moscow - 1560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Trajkovic\Russia i ZND\Rusija - Fotografije\Moskava\Moscow - P1120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9237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Trajkovic\Russia i ZND\Rusija - Fotografije\Moskava\Moscow - P1123 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Trajkovic\Russia i ZND\Rusija - Fotografije\Moskva\Moscow - 21117 2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Trajkovic\Russia i ZND\Rusija - Fotografije\Moskava\Moscow - Beli Dom 331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 descr="C:\Users\Trajkovic\Russia i ZND\Rusija - Fotografije\Moskava\Moscow - 4225 1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C:\Users\Trajkovic\Russia i ZND\Rusija - Fotografije\Moskava\Moscow - 3720 1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C:\Users\Trajkovic\Russia i ZND\Rusija - Fotografije\Moscow - Kuskovo_aerial_view-1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514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C:\Users\Trajkovic\Russia i ZND\Rusija - Fotografije\Moscow - walking-down-the-streets-of-cherkessk-russia-1 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C:\Users\Trajkovic\Russia i ZND\Rusija - Fotografije\Moskva\Moskva - 199cb_orig 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47564" y="377887"/>
            <a:ext cx="2589170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3600" i="1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довиђења</a:t>
            </a:r>
            <a:endParaRPr lang="sr-Latn-RS" sz="3600" i="1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27684" y="1356965"/>
            <a:ext cx="3225563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r-Cyrl-RS" sz="3600" i="1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  <a:cs typeface="Times New Roman" pitchFamily="18" charset="0"/>
              </a:rPr>
              <a:t>до</a:t>
            </a:r>
            <a:r>
              <a:rPr lang="ru-RU" sz="3600" i="1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eorgia" pitchFamily="18" charset="0"/>
              </a:rPr>
              <a:t> свидания</a:t>
            </a:r>
            <a:endParaRPr lang="sr-Latn-RS" sz="3600" i="1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F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45061" name="TextBox 1">
            <a:hlinkClick r:id="rId3"/>
          </p:cNvPr>
          <p:cNvSpPr txBox="1">
            <a:spLocks noChangeArrowheads="1"/>
          </p:cNvSpPr>
          <p:nvPr/>
        </p:nvSpPr>
        <p:spPr bwMode="auto">
          <a:xfrm>
            <a:off x="6911975" y="4733925"/>
            <a:ext cx="19764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sr-Latn-RS" altLang="fr-FR" sz="1200" b="1">
                <a:latin typeface="Arial" charset="0"/>
              </a:rPr>
              <a:t>www.srpskapolitika.com</a:t>
            </a:r>
          </a:p>
        </p:txBody>
      </p:sp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тема">
  <a:themeElements>
    <a:clrScheme name="Канцелариј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анцелариј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нцелариј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6</Words>
  <Application>Microsoft Office PowerPoint</Application>
  <PresentationFormat>Personnalisé</PresentationFormat>
  <Paragraphs>5</Paragraphs>
  <Slides>43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6" baseType="lpstr">
      <vt:lpstr>Calibri</vt:lpstr>
      <vt:lpstr>Arial</vt:lpstr>
      <vt:lpstr>Office тема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презентација</dc:title>
  <dc:creator>Zvonimir Trajkovic</dc:creator>
  <cp:lastModifiedBy>lucienne</cp:lastModifiedBy>
  <cp:revision>35</cp:revision>
  <dcterms:created xsi:type="dcterms:W3CDTF">2013-12-06T03:19:57Z</dcterms:created>
  <dcterms:modified xsi:type="dcterms:W3CDTF">2018-01-21T16:16:23Z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000800b0810000000000010250500207f7000400038000</vt:lpwstr>
  </property>
</Properties>
</file>