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3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96" r:id="rId3"/>
    <p:sldId id="295" r:id="rId4"/>
    <p:sldId id="260" r:id="rId5"/>
    <p:sldId id="261" r:id="rId6"/>
    <p:sldId id="263" r:id="rId7"/>
    <p:sldId id="301" r:id="rId8"/>
    <p:sldId id="264" r:id="rId9"/>
    <p:sldId id="297" r:id="rId10"/>
    <p:sldId id="266" r:id="rId11"/>
    <p:sldId id="268" r:id="rId12"/>
    <p:sldId id="299" r:id="rId13"/>
    <p:sldId id="298" r:id="rId14"/>
    <p:sldId id="270" r:id="rId15"/>
    <p:sldId id="300" r:id="rId16"/>
    <p:sldId id="272" r:id="rId17"/>
    <p:sldId id="273" r:id="rId18"/>
    <p:sldId id="275" r:id="rId19"/>
    <p:sldId id="276" r:id="rId20"/>
    <p:sldId id="277" r:id="rId21"/>
    <p:sldId id="278" r:id="rId22"/>
    <p:sldId id="279" r:id="rId23"/>
    <p:sldId id="280" r:id="rId24"/>
    <p:sldId id="281" r:id="rId25"/>
    <p:sldId id="282" r:id="rId26"/>
    <p:sldId id="283" r:id="rId27"/>
    <p:sldId id="286" r:id="rId28"/>
    <p:sldId id="287" r:id="rId29"/>
    <p:sldId id="288" r:id="rId30"/>
    <p:sldId id="289" r:id="rId31"/>
    <p:sldId id="290" r:id="rId32"/>
    <p:sldId id="291" r:id="rId33"/>
    <p:sldId id="292" r:id="rId34"/>
  </p:sldIdLst>
  <p:sldSz cx="9144000" cy="5715000" type="screen16x10"/>
  <p:notesSz cx="6858000" cy="9144000"/>
  <p:photoAlbum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2VhiBMPw58mLPG3hQ03keQ==" hashData="JWgJDIHpIxCVLkcYXQN0prsbbm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E1107"/>
    <a:srgbClr val="161B0B"/>
    <a:srgbClr val="001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>
    <p:restoredLeft sz="15620"/>
    <p:restoredTop sz="94660"/>
  </p:normalViewPr>
  <p:slideViewPr>
    <p:cSldViewPr>
      <p:cViewPr varScale="1">
        <p:scale>
          <a:sx n="94" d="100"/>
          <a:sy n="94" d="100"/>
        </p:scale>
        <p:origin x="-1474" y="-72"/>
      </p:cViewPr>
      <p:guideLst>
        <p:guide orient="horz" pos="180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775355"/>
            <a:ext cx="7772400" cy="1225021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70BCA5-ADD3-42BF-85ED-44CA6FEF44D5}" type="datetimeFigureOut">
              <a:rPr lang="es-ES" smtClean="0"/>
              <a:pPr/>
              <a:t>27/03/2015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8B39A6-4722-4D7E-AAFD-8B1162C7701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split orient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70BCA5-ADD3-42BF-85ED-44CA6FEF44D5}" type="datetimeFigureOut">
              <a:rPr lang="es-ES" smtClean="0"/>
              <a:pPr/>
              <a:t>27/03/2015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8B39A6-4722-4D7E-AAFD-8B1162C7701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split orient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672417"/>
            <a:ext cx="7772400" cy="113506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70BCA5-ADD3-42BF-85ED-44CA6FEF44D5}" type="datetimeFigureOut">
              <a:rPr lang="es-ES" smtClean="0"/>
              <a:pPr/>
              <a:t>27/03/2015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8B39A6-4722-4D7E-AAFD-8B1162C7701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split orient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70BCA5-ADD3-42BF-85ED-44CA6FEF44D5}" type="datetimeFigureOut">
              <a:rPr lang="es-ES" smtClean="0"/>
              <a:pPr/>
              <a:t>27/03/2015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8B39A6-4722-4D7E-AAFD-8B1162C7701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split orient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79261"/>
            <a:ext cx="4040188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279261"/>
            <a:ext cx="4041775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812396"/>
            <a:ext cx="4041775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70BCA5-ADD3-42BF-85ED-44CA6FEF44D5}" type="datetimeFigureOut">
              <a:rPr lang="es-ES" smtClean="0"/>
              <a:pPr/>
              <a:t>27/03/2015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8B39A6-4722-4D7E-AAFD-8B1162C7701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split orient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70BCA5-ADD3-42BF-85ED-44CA6FEF44D5}" type="datetimeFigureOut">
              <a:rPr lang="es-ES" smtClean="0"/>
              <a:pPr/>
              <a:t>27/03/2015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8B39A6-4722-4D7E-AAFD-8B1162C7701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split orient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70BCA5-ADD3-42BF-85ED-44CA6FEF44D5}" type="datetimeFigureOut">
              <a:rPr lang="es-ES" smtClean="0"/>
              <a:pPr/>
              <a:t>27/03/2015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8B39A6-4722-4D7E-AAFD-8B1162C7701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split orient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27542"/>
            <a:ext cx="3008313" cy="9683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27542"/>
            <a:ext cx="5111750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195917"/>
            <a:ext cx="3008313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70BCA5-ADD3-42BF-85ED-44CA6FEF44D5}" type="datetimeFigureOut">
              <a:rPr lang="es-ES" smtClean="0"/>
              <a:pPr/>
              <a:t>27/03/2015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8B39A6-4722-4D7E-AAFD-8B1162C7701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split orient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70BCA5-ADD3-42BF-85ED-44CA6FEF44D5}" type="datetimeFigureOut">
              <a:rPr lang="es-ES" smtClean="0"/>
              <a:pPr/>
              <a:t>27/03/2015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8B39A6-4722-4D7E-AAFD-8B1162C7701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split orient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70BCA5-ADD3-42BF-85ED-44CA6FEF44D5}" type="datetimeFigureOut">
              <a:rPr lang="es-ES" smtClean="0"/>
              <a:pPr/>
              <a:t>27/03/2015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8B39A6-4722-4D7E-AAFD-8B1162C7701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split orient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90500"/>
            <a:ext cx="2057400" cy="40640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90500"/>
            <a:ext cx="6019800" cy="406400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70BCA5-ADD3-42BF-85ED-44CA6FEF44D5}" type="datetimeFigureOut">
              <a:rPr lang="es-ES" smtClean="0"/>
              <a:pPr/>
              <a:t>27/03/2015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8B39A6-4722-4D7E-AAFD-8B1162C7701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split orient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E110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28865"/>
            <a:ext cx="8229600" cy="9525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333500"/>
            <a:ext cx="8229600" cy="37716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70BCA5-ADD3-42BF-85ED-44CA6FEF44D5}" type="datetimeFigureOut">
              <a:rPr lang="es-ES" smtClean="0"/>
              <a:pPr/>
              <a:t>27/03/2015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5296959"/>
            <a:ext cx="2895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8B39A6-4722-4D7E-AAFD-8B1162C7701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5000">
    <p:split orient="vert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upload.wikimedia.org/wikipedia/commons/d/d2/Coat_of_arms_of_Adygea.svg" TargetMode="Externa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2">
                <a:lumMod val="40000"/>
                <a:lumOff val="60000"/>
              </a:schemeClr>
            </a:gs>
            <a:gs pos="30000">
              <a:schemeClr val="accent1">
                <a:lumMod val="75000"/>
              </a:schemeClr>
            </a:gs>
            <a:gs pos="94000">
              <a:schemeClr val="accent3">
                <a:lumMod val="50000"/>
                <a:alpha val="45000"/>
              </a:schemeClr>
            </a:gs>
            <a:gs pos="100000">
              <a:srgbClr val="66301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417341"/>
            <a:ext cx="7772400" cy="1583036"/>
          </a:xfrm>
        </p:spPr>
        <p:txBody>
          <a:bodyPr>
            <a:normAutofit/>
            <a:scene3d>
              <a:camera prst="orthographicFront"/>
              <a:lightRig rig="flat" dir="tl"/>
            </a:scene3d>
            <a:sp3d contourW="19050" prstMaterial="clear">
              <a:bevelT w="50800" h="50800"/>
              <a:contourClr>
                <a:schemeClr val="accent5">
                  <a:tint val="70000"/>
                  <a:satMod val="180000"/>
                  <a:alpha val="70000"/>
                </a:schemeClr>
              </a:contourClr>
            </a:sp3d>
          </a:bodyPr>
          <a:lstStyle/>
          <a:p>
            <a:r>
              <a:rPr lang="es-ES" b="1" dirty="0" smtClean="0">
                <a:ln/>
                <a:solidFill>
                  <a:schemeClr val="accent5">
                    <a:tint val="50000"/>
                    <a:satMod val="180000"/>
                  </a:schemeClr>
                </a:solidFill>
              </a:rPr>
              <a:t>Montañas </a:t>
            </a:r>
            <a:r>
              <a:rPr lang="es-ES" b="1" dirty="0" err="1" smtClean="0">
                <a:ln/>
                <a:solidFill>
                  <a:schemeClr val="accent5">
                    <a:tint val="50000"/>
                    <a:satMod val="180000"/>
                  </a:schemeClr>
                </a:solidFill>
              </a:rPr>
              <a:t>Mountains</a:t>
            </a:r>
            <a:r>
              <a:rPr lang="es-ES" b="1" dirty="0" smtClean="0">
                <a:ln/>
                <a:solidFill>
                  <a:schemeClr val="accent5">
                    <a:tint val="50000"/>
                    <a:satMod val="180000"/>
                  </a:schemeClr>
                </a:solidFill>
              </a:rPr>
              <a:t> </a:t>
            </a:r>
            <a:r>
              <a:rPr lang="es-ES" b="1" dirty="0" smtClean="0">
                <a:ln/>
                <a:solidFill>
                  <a:schemeClr val="accent5">
                    <a:tint val="50000"/>
                    <a:satMod val="180000"/>
                  </a:schemeClr>
                </a:solidFill>
              </a:rPr>
              <a:t/>
            </a:r>
            <a:br>
              <a:rPr lang="es-ES" b="1" dirty="0" smtClean="0">
                <a:ln/>
                <a:solidFill>
                  <a:schemeClr val="accent5">
                    <a:tint val="50000"/>
                    <a:satMod val="180000"/>
                  </a:schemeClr>
                </a:solidFill>
              </a:rPr>
            </a:br>
            <a:r>
              <a:rPr lang="es-ES" b="1" dirty="0" smtClean="0">
                <a:ln/>
                <a:solidFill>
                  <a:schemeClr val="accent5">
                    <a:tint val="50000"/>
                    <a:satMod val="180000"/>
                  </a:schemeClr>
                </a:solidFill>
              </a:rPr>
              <a:t>Adiguesia </a:t>
            </a:r>
            <a:r>
              <a:rPr lang="es-ES" b="1" dirty="0" err="1" smtClean="0">
                <a:ln/>
                <a:solidFill>
                  <a:schemeClr val="accent5">
                    <a:tint val="50000"/>
                    <a:satMod val="180000"/>
                  </a:schemeClr>
                </a:solidFill>
              </a:rPr>
              <a:t>Caucaso</a:t>
            </a:r>
            <a:r>
              <a:rPr lang="es-ES" b="1" dirty="0" smtClean="0">
                <a:ln/>
                <a:solidFill>
                  <a:schemeClr val="accent5">
                    <a:tint val="50000"/>
                    <a:satMod val="180000"/>
                  </a:schemeClr>
                </a:solidFill>
              </a:rPr>
              <a:t> Rusia</a:t>
            </a:r>
            <a:endParaRPr lang="es-ES" b="1" dirty="0">
              <a:ln/>
              <a:solidFill>
                <a:schemeClr val="accent5">
                  <a:tint val="50000"/>
                  <a:satMod val="180000"/>
                </a:schemeClr>
              </a:solidFill>
            </a:endParaRP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6660232" y="4873724"/>
            <a:ext cx="1872208" cy="576064"/>
          </a:xfrm>
        </p:spPr>
        <p:txBody>
          <a:bodyPr>
            <a:normAutofit/>
          </a:bodyPr>
          <a:lstStyle/>
          <a:p>
            <a:r>
              <a:rPr lang="es-ES" sz="1800" dirty="0" smtClean="0"/>
              <a:t> </a:t>
            </a:r>
            <a:r>
              <a:rPr lang="es-ES" sz="1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Jagadir </a:t>
            </a:r>
            <a:r>
              <a:rPr lang="es-ES" sz="18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Ppsx</a:t>
            </a:r>
            <a:endParaRPr lang="es-ES" sz="18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1979712" y="3505572"/>
            <a:ext cx="2995825" cy="64633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r>
              <a:rPr lang="es-ES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haroni" pitchFamily="2" charset="-79"/>
                <a:cs typeface="Aharoni" pitchFamily="2" charset="-79"/>
              </a:rPr>
              <a:t>Katie</a:t>
            </a:r>
            <a:r>
              <a:rPr lang="es-ES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haroni" pitchFamily="2" charset="-79"/>
                <a:cs typeface="Aharoni" pitchFamily="2" charset="-79"/>
              </a:rPr>
              <a:t> </a:t>
            </a:r>
            <a:r>
              <a:rPr lang="es-ES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haroni" pitchFamily="2" charset="-79"/>
                <a:cs typeface="Aharoni" pitchFamily="2" charset="-79"/>
              </a:rPr>
              <a:t>Melua</a:t>
            </a:r>
            <a:r>
              <a:rPr lang="es-ES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haroni" pitchFamily="2" charset="-79"/>
                <a:cs typeface="Aharoni" pitchFamily="2" charset="-79"/>
              </a:rPr>
              <a:t>  </a:t>
            </a:r>
          </a:p>
          <a:p>
            <a:r>
              <a:rPr lang="es-ES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haroni" pitchFamily="2" charset="-79"/>
                <a:cs typeface="Aharoni" pitchFamily="2" charset="-79"/>
              </a:rPr>
              <a:t>The</a:t>
            </a:r>
            <a:r>
              <a:rPr lang="es-ES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haroni" pitchFamily="2" charset="-79"/>
                <a:cs typeface="Aharoni" pitchFamily="2" charset="-79"/>
              </a:rPr>
              <a:t> </a:t>
            </a:r>
            <a:r>
              <a:rPr lang="es-ES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haroni" pitchFamily="2" charset="-79"/>
                <a:cs typeface="Aharoni" pitchFamily="2" charset="-79"/>
              </a:rPr>
              <a:t>Walls</a:t>
            </a:r>
            <a:r>
              <a:rPr lang="es-ES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haroni" pitchFamily="2" charset="-79"/>
                <a:cs typeface="Aharoni" pitchFamily="2" charset="-79"/>
              </a:rPr>
              <a:t> of </a:t>
            </a:r>
            <a:r>
              <a:rPr lang="es-ES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haroni" pitchFamily="2" charset="-79"/>
                <a:cs typeface="Aharoni" pitchFamily="2" charset="-79"/>
              </a:rPr>
              <a:t>the</a:t>
            </a:r>
            <a:r>
              <a:rPr lang="es-ES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haroni" pitchFamily="2" charset="-79"/>
                <a:cs typeface="Aharoni" pitchFamily="2" charset="-79"/>
              </a:rPr>
              <a:t> </a:t>
            </a:r>
            <a:r>
              <a:rPr lang="es-ES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haroni" pitchFamily="2" charset="-79"/>
                <a:cs typeface="Aharoni" pitchFamily="2" charset="-79"/>
              </a:rPr>
              <a:t>Words</a:t>
            </a:r>
            <a:endParaRPr lang="es-ES" b="1" cap="all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  <a:latin typeface="Aharoni" pitchFamily="2" charset="-79"/>
              <a:cs typeface="Aharoni" pitchFamily="2" charset="-79"/>
            </a:endParaRPr>
          </a:p>
        </p:txBody>
      </p:sp>
      <p:pic>
        <p:nvPicPr>
          <p:cNvPr id="33794" name="Picture 2" descr="File:Coat of arms of Adygea.sv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380312" y="193204"/>
            <a:ext cx="1440160" cy="144016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fade/>
    <p:sndAc>
      <p:stSnd>
        <p:snd r:embed="rId2" name="Katie Melua The Walls Of The World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5d88a_a74493aa_XL_jpeg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5d9ee_51a2236e_XL_jpeg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5d9ef_9b039b02_XL_jpeg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5d9f0_6872d38e_XL_jpeg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5d87a_8c84275_XL_jpeg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5d8a0_1a9ec1ef_XL_jpeg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5d87b_89a90466_XL_jpeg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5d9f2_d399715_XL_jpeg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5d87e_8c57b46c_XXXL_jpeg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2411760" y="0"/>
            <a:ext cx="3960440" cy="57150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5d88b_2c04a607_XL_jpeg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588183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5d98d_a8e8808_XXXL_jpeg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2289175" y="0"/>
            <a:ext cx="4443065" cy="57150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5d88f_e2792ee8_XXXL_jpeg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2483768" y="0"/>
            <a:ext cx="3960440" cy="5715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5d88d_70185cb7_XL_jpeg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5d9ed_8f8c4478_XXXL_jpeg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2411760" y="0"/>
            <a:ext cx="4248472" cy="5715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5d98b_7c437260_XL_jpeg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57149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5d98c_f4e01150_XL_jpeg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1331639" y="0"/>
            <a:ext cx="6552729" cy="5715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5d877_fc260882_XL_jpeg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5d878_386f131e_XL_jpeg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5d879_e18e888d_XL_jpeg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5d883_7fe993ac_XL_jpeg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5d884_4d5eae94_XL_jpeg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559380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5000">
    <p:split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5d885_2722e639_XL_jpeg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5d887_ce22229_XL_jpeg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580982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5d888_f28e4476_XL_jpeg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580982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5000">
    <p:pull dir="lu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5d889_84c470a6_XL_jpeg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5d893_b5222c89_XL_jpeg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5d894_653fa6ff_XL_jpeg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580982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5d898_25cae307_XL_jpeg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5000">
    <p:zo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5d982_6156fd4_XL_jpeg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5000">
    <p:zo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5d985_b70f843f_XL_jpeg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5d986_d4ef1c8d_XL_jpeg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-94828"/>
            <a:ext cx="9144000" cy="590465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5d988_a19a6085_XL_jpeg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CuadroTexto"/>
          <p:cNvSpPr txBox="1"/>
          <p:nvPr/>
        </p:nvSpPr>
        <p:spPr>
          <a:xfrm>
            <a:off x="7668344" y="5017740"/>
            <a:ext cx="1035092" cy="36933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r>
              <a:rPr lang="es-ES" b="1" spc="200" dirty="0" smtClean="0">
                <a:ln w="29210">
                  <a:solidFill>
                    <a:schemeClr val="accent3">
                      <a:tint val="10000"/>
                    </a:schemeClr>
                  </a:solidFill>
                </a:ln>
                <a:solidFill>
                  <a:schemeClr val="accent3">
                    <a:satMod val="200000"/>
                    <a:alpha val="50000"/>
                  </a:schemeClr>
                </a:solidFill>
                <a:effectLst>
                  <a:innerShdw blurRad="50800" dist="50800" dir="8100000">
                    <a:srgbClr val="7D7D7D">
                      <a:alpha val="73000"/>
                    </a:srgbClr>
                  </a:innerShdw>
                </a:effectLst>
              </a:rPr>
              <a:t>Jagadir</a:t>
            </a:r>
            <a:endParaRPr lang="es-ES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247</TotalTime>
  <Words>13</Words>
  <Application>Microsoft Office PowerPoint</Application>
  <PresentationFormat>Presentación en pantalla (16:10)</PresentationFormat>
  <Paragraphs>5</Paragraphs>
  <Slides>33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33</vt:i4>
      </vt:variant>
    </vt:vector>
  </HeadingPairs>
  <TitlesOfParts>
    <vt:vector size="34" baseType="lpstr">
      <vt:lpstr>Tema de Office</vt:lpstr>
      <vt:lpstr>Montañas Mountains  Adiguesia Caucaso Rusia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</vt:vector>
  </TitlesOfParts>
  <Company>Windows XP Titan Ultimate Edition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Álbum de fotografías</dc:title>
  <dc:creator>Jose Antonio</dc:creator>
  <cp:lastModifiedBy>Jose Antonio</cp:lastModifiedBy>
  <cp:revision>25</cp:revision>
  <dcterms:created xsi:type="dcterms:W3CDTF">2015-03-26T19:12:42Z</dcterms:created>
  <dcterms:modified xsi:type="dcterms:W3CDTF">2015-03-27T09:36:56Z</dcterms:modified>
</cp:coreProperties>
</file>