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4" r:id="rId6"/>
    <p:sldId id="268" r:id="rId7"/>
    <p:sldId id="269" r:id="rId8"/>
    <p:sldId id="270" r:id="rId9"/>
    <p:sldId id="271" r:id="rId10"/>
    <p:sldId id="273" r:id="rId11"/>
    <p:sldId id="275" r:id="rId12"/>
    <p:sldId id="278" r:id="rId13"/>
    <p:sldId id="283" r:id="rId14"/>
    <p:sldId id="285" r:id="rId15"/>
    <p:sldId id="288" r:id="rId16"/>
    <p:sldId id="290" r:id="rId17"/>
    <p:sldId id="292" r:id="rId18"/>
    <p:sldId id="293" r:id="rId19"/>
    <p:sldId id="295" r:id="rId20"/>
    <p:sldId id="296" r:id="rId21"/>
    <p:sldId id="299" r:id="rId22"/>
    <p:sldId id="300" r:id="rId23"/>
    <p:sldId id="302" r:id="rId24"/>
    <p:sldId id="303" r:id="rId25"/>
    <p:sldId id="304" r:id="rId26"/>
    <p:sldId id="306" r:id="rId27"/>
    <p:sldId id="309" r:id="rId28"/>
  </p:sldIdLst>
  <p:sldSz cx="9144000" cy="6858000" type="screen4x3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voBe8TlA1PrA2XNq87Qsw==" hashData="F7iy0495MUeHVssWf6Mg+DB5i2I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nl-NL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FAECE-4E26-48F2-BD6C-D7CF5742DBC1}" type="datetimeFigureOut">
              <a:rPr lang="nl-NL" smtClean="0"/>
              <a:pPr/>
              <a:t>1-1-2018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25248-11AE-41CE-9027-47A26DF2393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>
    <p:sndAc>
      <p:stSnd>
        <p:snd r:embed="rId2" name="Peter Alexander - Weißer Winterwal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0004B327-411C-4930-BB8F-6CA312EA2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313" y="6597352"/>
            <a:ext cx="1769374" cy="18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nter in Mondo Verd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Monde Verde Winter Wonderland</Template>
  <TotalTime>2</TotalTime>
  <Words>0</Words>
  <Application>Microsoft Office PowerPoint</Application>
  <PresentationFormat>Diavoorstelling (4:3)</PresentationFormat>
  <Paragraphs>0</Paragraphs>
  <Slides>27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27</vt:i4>
      </vt:variant>
    </vt:vector>
  </HeadingPairs>
  <TitlesOfParts>
    <vt:vector size="30" baseType="lpstr">
      <vt:lpstr>Arial</vt:lpstr>
      <vt:lpstr>Calibri</vt:lpstr>
      <vt:lpstr>Winter in Mondo Verde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2018-01-01T08:10:37Z</dcterms:created>
  <dcterms:modified xsi:type="dcterms:W3CDTF">2018-01-01T08:13:08Z</dcterms:modified>
</cp:coreProperties>
</file>