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9" r:id="rId4"/>
    <p:sldId id="288" r:id="rId5"/>
    <p:sldId id="287" r:id="rId6"/>
    <p:sldId id="286" r:id="rId7"/>
    <p:sldId id="285" r:id="rId8"/>
    <p:sldId id="302" r:id="rId9"/>
    <p:sldId id="303" r:id="rId10"/>
    <p:sldId id="307" r:id="rId11"/>
    <p:sldId id="306" r:id="rId12"/>
    <p:sldId id="305" r:id="rId13"/>
    <p:sldId id="304" r:id="rId14"/>
    <p:sldId id="283" r:id="rId15"/>
    <p:sldId id="282" r:id="rId16"/>
    <p:sldId id="297" r:id="rId17"/>
    <p:sldId id="301" r:id="rId18"/>
    <p:sldId id="300" r:id="rId19"/>
    <p:sldId id="299" r:id="rId20"/>
    <p:sldId id="298" r:id="rId21"/>
    <p:sldId id="281" r:id="rId22"/>
    <p:sldId id="280" r:id="rId23"/>
    <p:sldId id="279" r:id="rId24"/>
    <p:sldId id="278" r:id="rId25"/>
    <p:sldId id="277" r:id="rId26"/>
    <p:sldId id="276" r:id="rId27"/>
    <p:sldId id="275" r:id="rId28"/>
    <p:sldId id="274" r:id="rId29"/>
    <p:sldId id="273" r:id="rId30"/>
    <p:sldId id="272" r:id="rId31"/>
    <p:sldId id="271" r:id="rId32"/>
    <p:sldId id="270" r:id="rId33"/>
    <p:sldId id="269" r:id="rId34"/>
    <p:sldId id="267" r:id="rId35"/>
    <p:sldId id="265" r:id="rId36"/>
    <p:sldId id="264" r:id="rId37"/>
    <p:sldId id="263" r:id="rId38"/>
    <p:sldId id="262" r:id="rId39"/>
  </p:sldIdLst>
  <p:sldSz cx="8280400" cy="4679950"/>
  <p:notesSz cx="6858000" cy="9144000"/>
  <p:defaultTextStyle>
    <a:defPPr>
      <a:defRPr lang="fr-FR"/>
    </a:defPPr>
    <a:lvl1pPr marL="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0286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0573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0859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1145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51431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ABqQiFlzvKPEGkSYbdZ2A==" hashData="hujNXKrWNgJRsCoOfA4BFg2/ni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9" d="100"/>
          <a:sy n="159" d="100"/>
        </p:scale>
        <p:origin x="-84" y="-132"/>
      </p:cViewPr>
      <p:guideLst>
        <p:guide orient="horz" pos="1474"/>
        <p:guide pos="26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833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39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89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85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03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56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46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903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934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07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68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88" y="127832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06" y="127832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80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4057" tIns="37029" rIns="74057" bIns="37029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89"/>
            <a:ext cx="7452360" cy="3088551"/>
          </a:xfrm>
          <a:prstGeom prst="rect">
            <a:avLst/>
          </a:prstGeom>
        </p:spPr>
        <p:txBody>
          <a:bodyPr vert="horz" lIns="74057" tIns="37029" rIns="74057" bIns="37029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AC972-3AE9-43D9-AA7F-ABC1A3E58C0E}" type="datetimeFigureOut">
              <a:rPr lang="fr-FR" smtClean="0"/>
              <a:t>24/01/2012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7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D3E9A-79DE-45E3-BC1C-75FA1E3ABB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2540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40573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715" indent="-277715" algn="l" defTabSz="74057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715" indent="-231429" algn="l" defTabSz="74057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716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02" indent="-185143" algn="l" defTabSz="740573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6288" indent="-185143" algn="l" defTabSz="740573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carmifioren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io Kirlis - Awal Suhu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7832" y="251743"/>
            <a:ext cx="609600" cy="609600"/>
          </a:xfrm>
          <a:prstGeom prst="rect">
            <a:avLst/>
          </a:prstGeom>
        </p:spPr>
      </p:pic>
      <p:pic>
        <p:nvPicPr>
          <p:cNvPr id="2" name="Image 1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92" y="-2"/>
            <a:ext cx="7344408" cy="421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338554" cy="2677656"/>
          </a:xfrm>
          <a:prstGeom prst="rect">
            <a:avLst/>
          </a:prstGeom>
          <a:solidFill>
            <a:srgbClr val="666633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2400" b="1" dirty="0" smtClean="0">
                <a:latin typeface="BatangChe" pitchFamily="49" charset="-127"/>
                <a:ea typeface="BatangChe" pitchFamily="49" charset="-127"/>
              </a:rPr>
              <a:t>C</a:t>
            </a:r>
          </a:p>
          <a:p>
            <a:r>
              <a:rPr lang="fr-FR" sz="2400" b="1" dirty="0" smtClean="0">
                <a:latin typeface="BatangChe" pitchFamily="49" charset="-127"/>
                <a:ea typeface="BatangChe" pitchFamily="49" charset="-127"/>
              </a:rPr>
              <a:t>A</a:t>
            </a:r>
          </a:p>
          <a:p>
            <a:r>
              <a:rPr lang="fr-FR" sz="2400" b="1" dirty="0" smtClean="0">
                <a:latin typeface="BatangChe" pitchFamily="49" charset="-127"/>
                <a:ea typeface="BatangChe" pitchFamily="49" charset="-127"/>
              </a:rPr>
              <a:t>R</a:t>
            </a:r>
          </a:p>
          <a:p>
            <a:r>
              <a:rPr lang="fr-FR" sz="2400" b="1" dirty="0" smtClean="0">
                <a:latin typeface="BatangChe" pitchFamily="49" charset="-127"/>
                <a:ea typeface="BatangChe" pitchFamily="49" charset="-127"/>
              </a:rPr>
              <a:t>M</a:t>
            </a:r>
          </a:p>
          <a:p>
            <a:r>
              <a:rPr lang="fr-FR" sz="2400" b="1" dirty="0" smtClean="0">
                <a:latin typeface="BatangChe" pitchFamily="49" charset="-127"/>
                <a:ea typeface="BatangChe" pitchFamily="49" charset="-127"/>
              </a:rPr>
              <a:t>I</a:t>
            </a:r>
          </a:p>
          <a:p>
            <a:r>
              <a:rPr lang="fr-FR" sz="2400" b="1" dirty="0" smtClean="0">
                <a:latin typeface="BatangChe" pitchFamily="49" charset="-127"/>
                <a:ea typeface="BatangChe" pitchFamily="49" charset="-127"/>
              </a:rPr>
              <a:t>N</a:t>
            </a:r>
          </a:p>
          <a:p>
            <a:r>
              <a:rPr lang="fr-FR" sz="2400" b="1" dirty="0">
                <a:latin typeface="BatangChe" pitchFamily="49" charset="-127"/>
                <a:ea typeface="BatangChe" pitchFamily="49" charset="-127"/>
              </a:rPr>
              <a:t>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884000" y="0"/>
            <a:ext cx="312906" cy="2554545"/>
          </a:xfrm>
          <a:prstGeom prst="rect">
            <a:avLst/>
          </a:prstGeom>
          <a:solidFill>
            <a:srgbClr val="666633"/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2000" dirty="0" smtClean="0">
                <a:latin typeface="BatangChe" pitchFamily="49" charset="-127"/>
                <a:ea typeface="BatangChe" pitchFamily="49" charset="-127"/>
              </a:rPr>
              <a:t>P</a:t>
            </a:r>
          </a:p>
          <a:p>
            <a:r>
              <a:rPr lang="fr-FR" sz="2000" dirty="0" smtClean="0">
                <a:latin typeface="BatangChe" pitchFamily="49" charset="-127"/>
                <a:ea typeface="BatangChe" pitchFamily="49" charset="-127"/>
              </a:rPr>
              <a:t>R</a:t>
            </a:r>
          </a:p>
          <a:p>
            <a:r>
              <a:rPr lang="fr-FR" sz="2000" dirty="0" smtClean="0">
                <a:latin typeface="BatangChe" pitchFamily="49" charset="-127"/>
                <a:ea typeface="BatangChe" pitchFamily="49" charset="-127"/>
              </a:rPr>
              <a:t>E</a:t>
            </a:r>
          </a:p>
          <a:p>
            <a:r>
              <a:rPr lang="fr-FR" sz="2000" dirty="0" smtClean="0">
                <a:latin typeface="BatangChe" pitchFamily="49" charset="-127"/>
                <a:ea typeface="BatangChe" pitchFamily="49" charset="-127"/>
              </a:rPr>
              <a:t>S</a:t>
            </a:r>
          </a:p>
          <a:p>
            <a:r>
              <a:rPr lang="fr-FR" sz="2000" dirty="0" smtClean="0">
                <a:latin typeface="BatangChe" pitchFamily="49" charset="-127"/>
                <a:ea typeface="BatangChe" pitchFamily="49" charset="-127"/>
              </a:rPr>
              <a:t>E</a:t>
            </a:r>
          </a:p>
          <a:p>
            <a:r>
              <a:rPr lang="fr-FR" sz="2000" dirty="0" smtClean="0">
                <a:latin typeface="BatangChe" pitchFamily="49" charset="-127"/>
                <a:ea typeface="BatangChe" pitchFamily="49" charset="-127"/>
              </a:rPr>
              <a:t>N</a:t>
            </a:r>
          </a:p>
          <a:p>
            <a:r>
              <a:rPr lang="fr-FR" sz="2000" dirty="0" smtClean="0">
                <a:latin typeface="BatangChe" pitchFamily="49" charset="-127"/>
                <a:ea typeface="BatangChe" pitchFamily="49" charset="-127"/>
              </a:rPr>
              <a:t>T</a:t>
            </a:r>
          </a:p>
          <a:p>
            <a:r>
              <a:rPr lang="fr-FR" sz="2000" dirty="0">
                <a:latin typeface="BatangChe" pitchFamily="49" charset="-127"/>
                <a:ea typeface="BatangChe" pitchFamily="49" charset="-127"/>
              </a:rPr>
              <a:t>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880000" y="4284000"/>
            <a:ext cx="2492990" cy="324000"/>
          </a:xfrm>
          <a:prstGeom prst="rect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2000" b="1" dirty="0" smtClean="0">
                <a:latin typeface="BatangChe" pitchFamily="49" charset="-127"/>
                <a:ea typeface="BatangChe" pitchFamily="49" charset="-127"/>
              </a:rPr>
              <a:t>LE  SUD  DU  MAROC</a:t>
            </a:r>
            <a:endParaRPr lang="fr-FR" sz="2000" b="1" dirty="0"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580361" y="4284000"/>
            <a:ext cx="2231840" cy="2462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fr-FR" sz="1000" b="1" dirty="0" smtClean="0">
                <a:ln/>
                <a:solidFill>
                  <a:schemeClr val="accent3"/>
                </a:solidFill>
              </a:rPr>
              <a:t>      </a:t>
            </a:r>
            <a:r>
              <a:rPr lang="fr-FR" sz="1000" b="1" dirty="0" smtClean="0">
                <a:ln/>
                <a:solidFill>
                  <a:schemeClr val="accent3"/>
                </a:solidFill>
              </a:rPr>
              <a:t>    Music</a:t>
            </a:r>
            <a:r>
              <a:rPr lang="fr-FR" sz="1000" b="1" dirty="0" smtClean="0">
                <a:ln/>
                <a:solidFill>
                  <a:schemeClr val="accent3"/>
                </a:solidFill>
              </a:rPr>
              <a:t>:   </a:t>
            </a:r>
            <a:r>
              <a:rPr lang="fr-FR" sz="1000" b="1" dirty="0">
                <a:ln/>
                <a:solidFill>
                  <a:schemeClr val="accent3"/>
                </a:solidFill>
              </a:rPr>
              <a:t>Mario </a:t>
            </a:r>
            <a:r>
              <a:rPr lang="fr-FR" sz="1000" b="1" dirty="0" err="1">
                <a:ln/>
                <a:solidFill>
                  <a:schemeClr val="accent3"/>
                </a:solidFill>
              </a:rPr>
              <a:t>Kirlis</a:t>
            </a:r>
            <a:r>
              <a:rPr lang="fr-FR" sz="1000" b="1" dirty="0">
                <a:ln/>
                <a:solidFill>
                  <a:schemeClr val="accent3"/>
                </a:solidFill>
              </a:rPr>
              <a:t> - </a:t>
            </a:r>
            <a:r>
              <a:rPr lang="fr-FR" sz="1000" b="1" dirty="0" err="1">
                <a:ln/>
                <a:solidFill>
                  <a:schemeClr val="accent3"/>
                </a:solidFill>
              </a:rPr>
              <a:t>Awal</a:t>
            </a:r>
            <a:r>
              <a:rPr lang="fr-FR" sz="1000" b="1" dirty="0">
                <a:ln/>
                <a:solidFill>
                  <a:schemeClr val="accent3"/>
                </a:solidFill>
              </a:rPr>
              <a:t> </a:t>
            </a:r>
            <a:r>
              <a:rPr lang="fr-FR" sz="1000" b="1" dirty="0" err="1">
                <a:ln/>
                <a:solidFill>
                  <a:schemeClr val="accent3"/>
                </a:solidFill>
              </a:rPr>
              <a:t>Suhur</a:t>
            </a:r>
            <a:endParaRPr lang="fr-FR" sz="10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51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07"/>
    </mc:Choice>
    <mc:Fallback xmlns="">
      <p:transition spd="slow" advTm="10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5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9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0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1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2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2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3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4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5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60930" y="0"/>
            <a:ext cx="75854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Marrakech</a:t>
            </a:r>
          </a:p>
        </p:txBody>
      </p:sp>
    </p:spTree>
    <p:extLst>
      <p:ext uri="{BB962C8B-B14F-4D97-AF65-F5344CB8AC3E}">
        <p14:creationId xmlns:p14="http://schemas.microsoft.com/office/powerpoint/2010/main" val="338285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58171" y="1"/>
            <a:ext cx="7640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Marrakech</a:t>
            </a:r>
          </a:p>
        </p:txBody>
      </p:sp>
    </p:spTree>
    <p:extLst>
      <p:ext uri="{BB962C8B-B14F-4D97-AF65-F5344CB8AC3E}">
        <p14:creationId xmlns:p14="http://schemas.microsoft.com/office/powerpoint/2010/main" val="3330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317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60930" y="35719"/>
            <a:ext cx="75854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Marrakech</a:t>
            </a:r>
          </a:p>
        </p:txBody>
      </p:sp>
    </p:spTree>
    <p:extLst>
      <p:ext uri="{BB962C8B-B14F-4D97-AF65-F5344CB8AC3E}">
        <p14:creationId xmlns:p14="http://schemas.microsoft.com/office/powerpoint/2010/main" val="78264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760930" y="35719"/>
            <a:ext cx="55848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endParaRPr lang="fr-FR" sz="1000" b="1" dirty="0">
              <a:solidFill>
                <a:schemeClr val="bg1"/>
              </a:solidFill>
            </a:endParaRPr>
          </a:p>
        </p:txBody>
      </p:sp>
      <p:pic>
        <p:nvPicPr>
          <p:cNvPr id="6" name="Image 5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3175"/>
            <a:ext cx="8280000" cy="4716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469711" y="35719"/>
            <a:ext cx="334097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Marrakech   place </a:t>
            </a:r>
            <a:r>
              <a:rPr lang="fr-FR" sz="1000" b="1" dirty="0" err="1">
                <a:solidFill>
                  <a:schemeClr val="bg1"/>
                </a:solidFill>
              </a:rPr>
              <a:t>jamaa</a:t>
            </a:r>
            <a:r>
              <a:rPr lang="fr-FR" sz="1000" b="1" dirty="0">
                <a:solidFill>
                  <a:schemeClr val="bg1"/>
                </a:solidFill>
              </a:rPr>
              <a:t> el </a:t>
            </a:r>
            <a:r>
              <a:rPr lang="fr-FR" sz="1000" b="1" dirty="0" err="1">
                <a:solidFill>
                  <a:schemeClr val="bg1"/>
                </a:solidFill>
              </a:rPr>
              <a:t>fna</a:t>
            </a:r>
            <a:r>
              <a:rPr lang="fr-FR" sz="1000" b="1" dirty="0">
                <a:solidFill>
                  <a:schemeClr val="bg1"/>
                </a:solidFill>
              </a:rPr>
              <a:t>  ( Le célèbre marché de nuit)</a:t>
            </a:r>
          </a:p>
        </p:txBody>
      </p:sp>
    </p:spTree>
    <p:extLst>
      <p:ext uri="{BB962C8B-B14F-4D97-AF65-F5344CB8AC3E}">
        <p14:creationId xmlns:p14="http://schemas.microsoft.com/office/powerpoint/2010/main" val="363575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" y="1036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84116" y="1037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Maroc Marrakech </a:t>
            </a:r>
            <a:r>
              <a:rPr lang="fr-FR" sz="1000" b="1" dirty="0" err="1">
                <a:solidFill>
                  <a:schemeClr val="bg1"/>
                </a:solidFill>
              </a:rPr>
              <a:t>guelis</a:t>
            </a:r>
            <a:r>
              <a:rPr lang="fr-FR" sz="10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430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16065" y="1"/>
            <a:ext cx="2232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/>
              <a:t>  </a:t>
            </a:r>
            <a:r>
              <a:rPr lang="fr-FR" sz="1000" b="1" dirty="0" err="1" smtClean="0"/>
              <a:t>Morocco</a:t>
            </a:r>
            <a:r>
              <a:rPr lang="fr-FR" sz="1000" b="1" dirty="0" smtClean="0"/>
              <a:t> </a:t>
            </a:r>
            <a:r>
              <a:rPr lang="fr-FR" sz="1000" b="1" dirty="0"/>
              <a:t>Marrakech </a:t>
            </a:r>
            <a:r>
              <a:rPr lang="fr-FR" sz="1000" b="1" dirty="0" err="1"/>
              <a:t>Discovery</a:t>
            </a:r>
            <a:r>
              <a:rPr lang="fr-FR" sz="1000" b="1" dirty="0"/>
              <a:t> </a:t>
            </a:r>
            <a:r>
              <a:rPr lang="fr-FR" sz="1000" b="1" dirty="0" smtClean="0"/>
              <a:t>Sofitel</a:t>
            </a:r>
            <a:endParaRPr lang="fr-FR" sz="1000" b="1" dirty="0"/>
          </a:p>
        </p:txBody>
      </p:sp>
    </p:spTree>
    <p:extLst>
      <p:ext uri="{BB962C8B-B14F-4D97-AF65-F5344CB8AC3E}">
        <p14:creationId xmlns:p14="http://schemas.microsoft.com/office/powerpoint/2010/main" val="79419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289647" y="0"/>
            <a:ext cx="23326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</a:t>
            </a:r>
            <a:r>
              <a:rPr lang="fr-FR" sz="1000" b="1" dirty="0">
                <a:solidFill>
                  <a:schemeClr val="bg1"/>
                </a:solidFill>
              </a:rPr>
              <a:t>Marrakech </a:t>
            </a:r>
            <a:r>
              <a:rPr lang="fr-FR" sz="1000" b="1" dirty="0" smtClean="0">
                <a:solidFill>
                  <a:schemeClr val="bg1"/>
                </a:solidFill>
              </a:rPr>
              <a:t> </a:t>
            </a:r>
            <a:r>
              <a:rPr lang="fr-FR" sz="1000" b="1" dirty="0" err="1" smtClean="0">
                <a:solidFill>
                  <a:schemeClr val="bg1"/>
                </a:solidFill>
              </a:rPr>
              <a:t>Koutoubia</a:t>
            </a:r>
            <a:r>
              <a:rPr lang="fr-FR" sz="1000" b="1" dirty="0" smtClean="0">
                <a:solidFill>
                  <a:schemeClr val="bg1"/>
                </a:solidFill>
              </a:rPr>
              <a:t>  Mosquée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75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289647" y="0"/>
            <a:ext cx="23326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</a:t>
            </a:r>
            <a:r>
              <a:rPr lang="fr-FR" sz="1000" b="1" dirty="0">
                <a:solidFill>
                  <a:schemeClr val="bg1"/>
                </a:solidFill>
              </a:rPr>
              <a:t>Marrakech </a:t>
            </a:r>
            <a:r>
              <a:rPr lang="fr-FR" sz="1000" b="1" dirty="0" smtClean="0">
                <a:solidFill>
                  <a:schemeClr val="bg1"/>
                </a:solidFill>
              </a:rPr>
              <a:t> </a:t>
            </a:r>
            <a:r>
              <a:rPr lang="fr-FR" sz="1000" b="1" dirty="0" err="1" smtClean="0">
                <a:solidFill>
                  <a:schemeClr val="bg1"/>
                </a:solidFill>
              </a:rPr>
              <a:t>Koutoubia</a:t>
            </a:r>
            <a:r>
              <a:rPr lang="fr-FR" sz="1000" b="1" dirty="0" smtClean="0">
                <a:solidFill>
                  <a:schemeClr val="bg1"/>
                </a:solidFill>
              </a:rPr>
              <a:t>  Mosquée</a:t>
            </a:r>
            <a:endParaRPr lang="fr-FR" sz="1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17058" y="1"/>
            <a:ext cx="16462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Gare de Marrakech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80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289647" y="0"/>
            <a:ext cx="23326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</a:t>
            </a:r>
            <a:r>
              <a:rPr lang="fr-FR" sz="1000" b="1" dirty="0">
                <a:solidFill>
                  <a:schemeClr val="bg1"/>
                </a:solidFill>
              </a:rPr>
              <a:t>Marrakech </a:t>
            </a:r>
            <a:r>
              <a:rPr lang="fr-FR" sz="1000" b="1" dirty="0" smtClean="0">
                <a:solidFill>
                  <a:schemeClr val="bg1"/>
                </a:solidFill>
              </a:rPr>
              <a:t> </a:t>
            </a:r>
            <a:r>
              <a:rPr lang="fr-FR" sz="1000" b="1" dirty="0" err="1" smtClean="0">
                <a:solidFill>
                  <a:schemeClr val="bg1"/>
                </a:solidFill>
              </a:rPr>
              <a:t>Koutoubia</a:t>
            </a:r>
            <a:r>
              <a:rPr lang="fr-FR" sz="1000" b="1" dirty="0" smtClean="0">
                <a:solidFill>
                  <a:schemeClr val="bg1"/>
                </a:solidFill>
              </a:rPr>
              <a:t>  Mosquée</a:t>
            </a:r>
            <a:endParaRPr lang="fr-FR" sz="1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72048" y="35719"/>
            <a:ext cx="2304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/>
              <a:t>Maroc: Marrakech </a:t>
            </a:r>
            <a:r>
              <a:rPr lang="fr-FR" sz="1000" b="1" dirty="0"/>
              <a:t>marché </a:t>
            </a:r>
            <a:r>
              <a:rPr lang="fr-FR" sz="1000" b="1" dirty="0" err="1"/>
              <a:t>habous</a:t>
            </a:r>
            <a:r>
              <a:rPr lang="fr-FR" sz="1000" b="1" dirty="0"/>
              <a:t> zouk</a:t>
            </a:r>
          </a:p>
        </p:txBody>
      </p:sp>
    </p:spTree>
    <p:extLst>
      <p:ext uri="{BB962C8B-B14F-4D97-AF65-F5344CB8AC3E}">
        <p14:creationId xmlns:p14="http://schemas.microsoft.com/office/powerpoint/2010/main" val="393981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289647" y="0"/>
            <a:ext cx="23326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</a:t>
            </a:r>
            <a:r>
              <a:rPr lang="fr-FR" sz="1000" b="1" dirty="0">
                <a:solidFill>
                  <a:schemeClr val="bg1"/>
                </a:solidFill>
              </a:rPr>
              <a:t>Marrakech </a:t>
            </a:r>
            <a:r>
              <a:rPr lang="fr-FR" sz="1000" b="1" dirty="0" smtClean="0">
                <a:solidFill>
                  <a:schemeClr val="bg1"/>
                </a:solidFill>
              </a:rPr>
              <a:t> </a:t>
            </a:r>
            <a:r>
              <a:rPr lang="fr-FR" sz="1000" b="1" dirty="0" err="1" smtClean="0">
                <a:solidFill>
                  <a:schemeClr val="bg1"/>
                </a:solidFill>
              </a:rPr>
              <a:t>Koutoubia</a:t>
            </a:r>
            <a:r>
              <a:rPr lang="fr-FR" sz="1000" b="1" dirty="0" smtClean="0">
                <a:solidFill>
                  <a:schemeClr val="bg1"/>
                </a:solidFill>
              </a:rPr>
              <a:t>  Mosquée</a:t>
            </a:r>
            <a:endParaRPr lang="fr-FR" sz="1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" y="0"/>
            <a:ext cx="8271539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28545" y="0"/>
            <a:ext cx="20585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Théâtre Royal de </a:t>
            </a:r>
            <a:r>
              <a:rPr lang="fr-FR" sz="1000" b="1" dirty="0" smtClean="0">
                <a:solidFill>
                  <a:schemeClr val="bg1"/>
                </a:solidFill>
              </a:rPr>
              <a:t>Marrakech </a:t>
            </a:r>
            <a:r>
              <a:rPr lang="fr-FR" sz="1000" b="1" dirty="0">
                <a:solidFill>
                  <a:schemeClr val="bg1"/>
                </a:solidFill>
              </a:rPr>
              <a:t>M</a:t>
            </a:r>
            <a:r>
              <a:rPr lang="fr-FR" sz="1000" b="1" dirty="0" smtClean="0">
                <a:solidFill>
                  <a:schemeClr val="bg1"/>
                </a:solidFill>
              </a:rPr>
              <a:t>aroc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97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289647" y="0"/>
            <a:ext cx="23326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</a:t>
            </a:r>
            <a:r>
              <a:rPr lang="fr-FR" sz="1000" b="1" dirty="0">
                <a:solidFill>
                  <a:schemeClr val="bg1"/>
                </a:solidFill>
              </a:rPr>
              <a:t>Marrakech </a:t>
            </a:r>
            <a:r>
              <a:rPr lang="fr-FR" sz="1000" b="1" dirty="0" smtClean="0">
                <a:solidFill>
                  <a:schemeClr val="bg1"/>
                </a:solidFill>
              </a:rPr>
              <a:t> </a:t>
            </a:r>
            <a:r>
              <a:rPr lang="fr-FR" sz="1000" b="1" dirty="0" err="1" smtClean="0">
                <a:solidFill>
                  <a:schemeClr val="bg1"/>
                </a:solidFill>
              </a:rPr>
              <a:t>Koutoubia</a:t>
            </a:r>
            <a:r>
              <a:rPr lang="fr-FR" sz="1000" b="1" dirty="0" smtClean="0">
                <a:solidFill>
                  <a:schemeClr val="bg1"/>
                </a:solidFill>
              </a:rPr>
              <a:t>  Mosquée</a:t>
            </a:r>
            <a:endParaRPr lang="fr-FR" sz="1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" y="0"/>
            <a:ext cx="8271052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09497" y="35719"/>
            <a:ext cx="18614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err="1">
                <a:solidFill>
                  <a:schemeClr val="bg1"/>
                </a:solidFill>
              </a:rPr>
              <a:t>Souss</a:t>
            </a:r>
            <a:r>
              <a:rPr lang="fr-FR" sz="1000" b="1" dirty="0">
                <a:solidFill>
                  <a:schemeClr val="bg1"/>
                </a:solidFill>
              </a:rPr>
              <a:t> Massa, Marrakech Maroc</a:t>
            </a:r>
          </a:p>
        </p:txBody>
      </p:sp>
    </p:spTree>
    <p:extLst>
      <p:ext uri="{BB962C8B-B14F-4D97-AF65-F5344CB8AC3E}">
        <p14:creationId xmlns:p14="http://schemas.microsoft.com/office/powerpoint/2010/main" val="198299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289647" y="0"/>
            <a:ext cx="23326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</a:t>
            </a:r>
            <a:r>
              <a:rPr lang="fr-FR" sz="1000" b="1" dirty="0">
                <a:solidFill>
                  <a:schemeClr val="bg1"/>
                </a:solidFill>
              </a:rPr>
              <a:t>Marrakech </a:t>
            </a:r>
            <a:r>
              <a:rPr lang="fr-FR" sz="1000" b="1" dirty="0" smtClean="0">
                <a:solidFill>
                  <a:schemeClr val="bg1"/>
                </a:solidFill>
              </a:rPr>
              <a:t> </a:t>
            </a:r>
            <a:r>
              <a:rPr lang="fr-FR" sz="1000" b="1" dirty="0" err="1" smtClean="0">
                <a:solidFill>
                  <a:schemeClr val="bg1"/>
                </a:solidFill>
              </a:rPr>
              <a:t>Koutoubia</a:t>
            </a:r>
            <a:r>
              <a:rPr lang="fr-FR" sz="1000" b="1" dirty="0" smtClean="0">
                <a:solidFill>
                  <a:schemeClr val="bg1"/>
                </a:solidFill>
              </a:rPr>
              <a:t>  Mosquée</a:t>
            </a:r>
            <a:endParaRPr lang="fr-FR" sz="1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" y="0"/>
            <a:ext cx="8271539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49196" y="35719"/>
            <a:ext cx="21820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Marrakech </a:t>
            </a:r>
            <a:r>
              <a:rPr lang="fr-FR" sz="1000" b="1" dirty="0">
                <a:solidFill>
                  <a:schemeClr val="bg1"/>
                </a:solidFill>
              </a:rPr>
              <a:t> place </a:t>
            </a:r>
            <a:r>
              <a:rPr lang="fr-FR" sz="1000" b="1" dirty="0" err="1">
                <a:solidFill>
                  <a:schemeClr val="bg1"/>
                </a:solidFill>
              </a:rPr>
              <a:t>jemaa</a:t>
            </a:r>
            <a:r>
              <a:rPr lang="fr-FR" sz="1000" b="1" dirty="0">
                <a:solidFill>
                  <a:schemeClr val="bg1"/>
                </a:solidFill>
              </a:rPr>
              <a:t> el </a:t>
            </a:r>
            <a:r>
              <a:rPr lang="fr-FR" sz="1000" b="1" dirty="0" err="1">
                <a:solidFill>
                  <a:schemeClr val="bg1"/>
                </a:solidFill>
              </a:rPr>
              <a:t>fna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61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" y="0"/>
            <a:ext cx="82800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528132" y="1"/>
            <a:ext cx="12241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Maroc: </a:t>
            </a:r>
            <a:r>
              <a:rPr lang="fr-FR" sz="1000" b="1" dirty="0" err="1">
                <a:solidFill>
                  <a:schemeClr val="bg1"/>
                </a:solidFill>
              </a:rPr>
              <a:t>Rissani</a:t>
            </a:r>
            <a:r>
              <a:rPr lang="fr-FR" sz="1000" b="1" dirty="0">
                <a:solidFill>
                  <a:schemeClr val="bg1"/>
                </a:solidFill>
              </a:rPr>
              <a:t>  city</a:t>
            </a:r>
          </a:p>
        </p:txBody>
      </p:sp>
    </p:spTree>
    <p:extLst>
      <p:ext uri="{BB962C8B-B14F-4D97-AF65-F5344CB8AC3E}">
        <p14:creationId xmlns:p14="http://schemas.microsoft.com/office/powerpoint/2010/main" val="205653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3175"/>
            <a:ext cx="8280000" cy="468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492128" y="35719"/>
            <a:ext cx="92525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err="1">
                <a:solidFill>
                  <a:schemeClr val="bg1"/>
                </a:solidFill>
              </a:rPr>
              <a:t>Rissani</a:t>
            </a:r>
            <a:r>
              <a:rPr lang="fr-FR" sz="1000" b="1" dirty="0">
                <a:solidFill>
                  <a:schemeClr val="bg1"/>
                </a:solidFill>
              </a:rPr>
              <a:t> Maroc</a:t>
            </a:r>
          </a:p>
        </p:txBody>
      </p:sp>
    </p:spTree>
    <p:extLst>
      <p:ext uri="{BB962C8B-B14F-4D97-AF65-F5344CB8AC3E}">
        <p14:creationId xmlns:p14="http://schemas.microsoft.com/office/powerpoint/2010/main" val="21928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" y="0"/>
            <a:ext cx="82800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204096" y="0"/>
            <a:ext cx="18722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</a:t>
            </a:r>
            <a:r>
              <a:rPr lang="fr-FR" sz="1000" b="1" dirty="0" err="1" smtClean="0">
                <a:solidFill>
                  <a:schemeClr val="bg1"/>
                </a:solidFill>
              </a:rPr>
              <a:t>Rissani</a:t>
            </a:r>
            <a:r>
              <a:rPr lang="fr-FR" sz="1000" b="1" dirty="0" smtClean="0">
                <a:solidFill>
                  <a:schemeClr val="bg1"/>
                </a:solidFill>
              </a:rPr>
              <a:t>  Portes </a:t>
            </a:r>
            <a:r>
              <a:rPr lang="fr-FR" sz="1000" b="1" dirty="0">
                <a:solidFill>
                  <a:schemeClr val="bg1"/>
                </a:solidFill>
              </a:rPr>
              <a:t>du souk </a:t>
            </a:r>
          </a:p>
        </p:txBody>
      </p:sp>
    </p:spTree>
    <p:extLst>
      <p:ext uri="{BB962C8B-B14F-4D97-AF65-F5344CB8AC3E}">
        <p14:creationId xmlns:p14="http://schemas.microsoft.com/office/powerpoint/2010/main" val="337043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317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36144" y="3175"/>
            <a:ext cx="10081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Meknès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74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51926" y="35719"/>
            <a:ext cx="104547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Mekhnès </a:t>
            </a:r>
            <a:r>
              <a:rPr lang="fr-FR" sz="1000" b="1" dirty="0">
                <a:solidFill>
                  <a:schemeClr val="bg1"/>
                </a:solidFill>
              </a:rPr>
              <a:t>Maroc</a:t>
            </a:r>
          </a:p>
        </p:txBody>
      </p:sp>
    </p:spTree>
    <p:extLst>
      <p:ext uri="{BB962C8B-B14F-4D97-AF65-F5344CB8AC3E}">
        <p14:creationId xmlns:p14="http://schemas.microsoft.com/office/powerpoint/2010/main" val="316128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14306" y="0"/>
            <a:ext cx="191590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 Meknès Oujda Mosquée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56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16523" y="0"/>
            <a:ext cx="204735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 </a:t>
            </a:r>
            <a:r>
              <a:rPr lang="fr-FR" sz="1000" b="1" dirty="0">
                <a:solidFill>
                  <a:schemeClr val="bg1"/>
                </a:solidFill>
              </a:rPr>
              <a:t>Ouarzazate studios </a:t>
            </a:r>
            <a:r>
              <a:rPr lang="fr-FR" sz="1000" b="1" dirty="0" smtClean="0">
                <a:solidFill>
                  <a:schemeClr val="bg1"/>
                </a:solidFill>
              </a:rPr>
              <a:t>cinéma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56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48532" y="0"/>
            <a:ext cx="118333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Ouarzazate Maroc </a:t>
            </a:r>
          </a:p>
        </p:txBody>
      </p:sp>
    </p:spTree>
    <p:extLst>
      <p:ext uri="{BB962C8B-B14F-4D97-AF65-F5344CB8AC3E}">
        <p14:creationId xmlns:p14="http://schemas.microsoft.com/office/powerpoint/2010/main" val="61771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317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32088" y="35719"/>
            <a:ext cx="15584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</a:t>
            </a:r>
            <a:r>
              <a:rPr lang="fr-FR" sz="1000" b="1" dirty="0">
                <a:solidFill>
                  <a:schemeClr val="bg1"/>
                </a:solidFill>
              </a:rPr>
              <a:t>Ouarzazate centre</a:t>
            </a:r>
          </a:p>
        </p:txBody>
      </p:sp>
    </p:spTree>
    <p:extLst>
      <p:ext uri="{BB962C8B-B14F-4D97-AF65-F5344CB8AC3E}">
        <p14:creationId xmlns:p14="http://schemas.microsoft.com/office/powerpoint/2010/main" val="59800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" y="1036"/>
            <a:ext cx="8280000" cy="4716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48112" y="0"/>
            <a:ext cx="200086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</a:t>
            </a:r>
            <a:r>
              <a:rPr lang="fr-FR" sz="1000" b="1" dirty="0">
                <a:solidFill>
                  <a:schemeClr val="bg1"/>
                </a:solidFill>
              </a:rPr>
              <a:t>Ouarzazate La Grand Place</a:t>
            </a:r>
          </a:p>
        </p:txBody>
      </p:sp>
    </p:spTree>
    <p:extLst>
      <p:ext uri="{BB962C8B-B14F-4D97-AF65-F5344CB8AC3E}">
        <p14:creationId xmlns:p14="http://schemas.microsoft.com/office/powerpoint/2010/main" val="429006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19678" y="35719"/>
            <a:ext cx="12410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Ouarzazate Maroc  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03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" y="0"/>
            <a:ext cx="8272368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99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" y="1036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78238" y="1036"/>
            <a:ext cx="19239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</a:t>
            </a:r>
            <a:r>
              <a:rPr lang="fr-FR" sz="1000" b="1" dirty="0">
                <a:solidFill>
                  <a:schemeClr val="bg1"/>
                </a:solidFill>
              </a:rPr>
              <a:t>Ouarzazate marché  souk</a:t>
            </a:r>
          </a:p>
        </p:txBody>
      </p:sp>
    </p:spTree>
    <p:extLst>
      <p:ext uri="{BB962C8B-B14F-4D97-AF65-F5344CB8AC3E}">
        <p14:creationId xmlns:p14="http://schemas.microsoft.com/office/powerpoint/2010/main" val="84364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317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94081" y="3175"/>
            <a:ext cx="209223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Ouarzazate Kasbah </a:t>
            </a:r>
            <a:r>
              <a:rPr lang="fr-FR" sz="1000" b="1" dirty="0" err="1">
                <a:solidFill>
                  <a:schemeClr val="bg1"/>
                </a:solidFill>
              </a:rPr>
              <a:t>Taourirt</a:t>
            </a:r>
            <a:r>
              <a:rPr lang="fr-FR" sz="10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9114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317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32089" y="1"/>
            <a:ext cx="19516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Zagora La </a:t>
            </a:r>
            <a:r>
              <a:rPr lang="fr-FR" sz="1000" b="1" dirty="0">
                <a:solidFill>
                  <a:schemeClr val="bg1"/>
                </a:solidFill>
              </a:rPr>
              <a:t>Petite Kasbah </a:t>
            </a:r>
          </a:p>
        </p:txBody>
      </p:sp>
    </p:spTree>
    <p:extLst>
      <p:ext uri="{BB962C8B-B14F-4D97-AF65-F5344CB8AC3E}">
        <p14:creationId xmlns:p14="http://schemas.microsoft.com/office/powerpoint/2010/main" val="221722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223122" y="35719"/>
            <a:ext cx="183415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r>
              <a:rPr lang="fr-FR" sz="1000" b="1" dirty="0" smtClean="0">
                <a:solidFill>
                  <a:schemeClr val="bg1"/>
                </a:solidFill>
              </a:rPr>
              <a:t>Maroc: Zagora Kasbah </a:t>
            </a:r>
            <a:r>
              <a:rPr lang="fr-FR" sz="1000" b="1" dirty="0" err="1">
                <a:solidFill>
                  <a:schemeClr val="bg1"/>
                </a:solidFill>
              </a:rPr>
              <a:t>Lodges</a:t>
            </a:r>
            <a:r>
              <a:rPr lang="fr-FR" sz="1000" b="1" dirty="0">
                <a:solidFill>
                  <a:schemeClr val="bg1"/>
                </a:solidFill>
              </a:rPr>
              <a:t> 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91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" y="0"/>
            <a:ext cx="82800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497236" y="35719"/>
            <a:ext cx="12859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Maroc: Zagora </a:t>
            </a:r>
            <a:r>
              <a:rPr lang="fr-FR" sz="1000" b="1" dirty="0">
                <a:solidFill>
                  <a:schemeClr val="bg1"/>
                </a:solidFill>
              </a:rPr>
              <a:t>Nova </a:t>
            </a:r>
          </a:p>
        </p:txBody>
      </p:sp>
    </p:spTree>
    <p:extLst>
      <p:ext uri="{BB962C8B-B14F-4D97-AF65-F5344CB8AC3E}">
        <p14:creationId xmlns:p14="http://schemas.microsoft.com/office/powerpoint/2010/main" val="154018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54193" y="35719"/>
            <a:ext cx="197201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b="1" dirty="0" smtClean="0">
                <a:solidFill>
                  <a:schemeClr val="bg1"/>
                </a:solidFill>
              </a:rPr>
              <a:t>Maroc: </a:t>
            </a:r>
            <a:r>
              <a:rPr lang="pt-BR" sz="1000" b="1" dirty="0">
                <a:solidFill>
                  <a:schemeClr val="bg1"/>
                </a:solidFill>
              </a:rPr>
              <a:t>Zagora  Nova main square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77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64136" y="35719"/>
            <a:ext cx="11336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Zagora sud Maroc</a:t>
            </a:r>
          </a:p>
        </p:txBody>
      </p:sp>
    </p:spTree>
    <p:extLst>
      <p:ext uri="{BB962C8B-B14F-4D97-AF65-F5344CB8AC3E}">
        <p14:creationId xmlns:p14="http://schemas.microsoft.com/office/powerpoint/2010/main" val="170280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" y="0"/>
            <a:ext cx="82800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390698" y="1"/>
            <a:ext cx="161359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err="1" smtClean="0">
                <a:solidFill>
                  <a:schemeClr val="bg1"/>
                </a:solidFill>
              </a:rPr>
              <a:t>Ksarhalal</a:t>
            </a:r>
            <a:r>
              <a:rPr lang="fr-FR" sz="1000" b="1" dirty="0" smtClean="0">
                <a:solidFill>
                  <a:schemeClr val="bg1"/>
                </a:solidFill>
              </a:rPr>
              <a:t>:  </a:t>
            </a:r>
            <a:r>
              <a:rPr lang="fr-FR" sz="1000" b="1" dirty="0">
                <a:solidFill>
                  <a:schemeClr val="bg1"/>
                </a:solidFill>
              </a:rPr>
              <a:t>Sud du Maroc</a:t>
            </a:r>
          </a:p>
        </p:txBody>
      </p:sp>
    </p:spTree>
    <p:extLst>
      <p:ext uri="{BB962C8B-B14F-4D97-AF65-F5344CB8AC3E}">
        <p14:creationId xmlns:p14="http://schemas.microsoft.com/office/powerpoint/2010/main" val="291684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1"/>
            <a:ext cx="8280400" cy="4673407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636144" y="35719"/>
            <a:ext cx="12650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err="1" smtClean="0">
                <a:solidFill>
                  <a:schemeClr val="bg1"/>
                </a:solidFill>
              </a:rPr>
              <a:t>Tafraout</a:t>
            </a:r>
            <a:r>
              <a:rPr lang="fr-FR" sz="1000" b="1" dirty="0" smtClean="0">
                <a:solidFill>
                  <a:schemeClr val="bg1"/>
                </a:solidFill>
              </a:rPr>
              <a:t>: sud Maroc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85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28971" y="35719"/>
            <a:ext cx="24224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Tanger  </a:t>
            </a:r>
            <a:r>
              <a:rPr lang="fr-FR" sz="1000" b="1" dirty="0">
                <a:solidFill>
                  <a:schemeClr val="bg1"/>
                </a:solidFill>
              </a:rPr>
              <a:t>Ville ouverte sue la </a:t>
            </a:r>
            <a:r>
              <a:rPr lang="fr-FR" sz="1000" b="1" dirty="0" smtClean="0">
                <a:solidFill>
                  <a:schemeClr val="bg1"/>
                </a:solidFill>
              </a:rPr>
              <a:t>Méditerranée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6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18940" y="-25"/>
            <a:ext cx="12425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Tanger: </a:t>
            </a:r>
            <a:r>
              <a:rPr lang="fr-FR" sz="1000" b="1" dirty="0">
                <a:solidFill>
                  <a:schemeClr val="bg1"/>
                </a:solidFill>
              </a:rPr>
              <a:t>Le Mirage</a:t>
            </a:r>
          </a:p>
        </p:txBody>
      </p:sp>
    </p:spTree>
    <p:extLst>
      <p:ext uri="{BB962C8B-B14F-4D97-AF65-F5344CB8AC3E}">
        <p14:creationId xmlns:p14="http://schemas.microsoft.com/office/powerpoint/2010/main" val="113014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00442" y="0"/>
            <a:ext cx="127951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Tanger: Medina </a:t>
            </a:r>
            <a:r>
              <a:rPr lang="fr-FR" sz="1000" b="1" dirty="0">
                <a:solidFill>
                  <a:schemeClr val="bg1"/>
                </a:solidFill>
              </a:rPr>
              <a:t>port</a:t>
            </a:r>
          </a:p>
        </p:txBody>
      </p:sp>
    </p:spTree>
    <p:extLst>
      <p:ext uri="{BB962C8B-B14F-4D97-AF65-F5344CB8AC3E}">
        <p14:creationId xmlns:p14="http://schemas.microsoft.com/office/powerpoint/2010/main" val="131566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00" y="1036"/>
            <a:ext cx="7416000" cy="467787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36144" y="-36290"/>
            <a:ext cx="9361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Tanger Maroc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2000" y="1035"/>
            <a:ext cx="324000" cy="4644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É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</a:t>
            </a:r>
          </a:p>
          <a:p>
            <a:endParaRPr lang="fr-FR" sz="1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</a:t>
            </a:r>
          </a:p>
          <a:p>
            <a:r>
              <a:rPr lang="fr-FR" sz="1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</a:t>
            </a:r>
          </a:p>
          <a:p>
            <a:r>
              <a:rPr lang="fr-FR" sz="1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  <a:endParaRPr lang="fr-F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920000" y="0"/>
            <a:ext cx="311304" cy="468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</a:p>
          <a:p>
            <a:endParaRPr lang="fr-FR" sz="1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</a:p>
          <a:p>
            <a:endParaRPr lang="fr-FR" sz="1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</a:t>
            </a:r>
          </a:p>
          <a:p>
            <a:endParaRPr lang="fr-FR" sz="1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0</a:t>
            </a:r>
          </a:p>
          <a:p>
            <a:r>
              <a:rPr lang="fr-F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 </a:t>
            </a:r>
          </a:p>
          <a:p>
            <a:r>
              <a:rPr lang="fr-FR" sz="1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fr-F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200" y="3966950"/>
            <a:ext cx="2880000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5724000" y="3924000"/>
            <a:ext cx="166584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 smtClean="0"/>
              <a:t>Cliquez pour d’autres diapos</a:t>
            </a:r>
            <a:endParaRPr lang="fr-FR" sz="1000" dirty="0"/>
          </a:p>
        </p:txBody>
      </p:sp>
      <p:sp>
        <p:nvSpPr>
          <p:cNvPr id="7" name="ZoneTexte 6"/>
          <p:cNvSpPr txBox="1"/>
          <p:nvPr/>
        </p:nvSpPr>
        <p:spPr>
          <a:xfrm>
            <a:off x="5688000" y="4356199"/>
            <a:ext cx="1505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 err="1" smtClean="0">
                <a:hlinkClick r:id="rId4"/>
              </a:rPr>
              <a:t>carmifioren@gemail,com</a:t>
            </a:r>
            <a:endParaRPr lang="fr-FR" sz="1000" dirty="0"/>
          </a:p>
        </p:txBody>
      </p:sp>
      <p:sp>
        <p:nvSpPr>
          <p:cNvPr id="8" name="ZoneTexte 7"/>
          <p:cNvSpPr txBox="1"/>
          <p:nvPr/>
        </p:nvSpPr>
        <p:spPr>
          <a:xfrm>
            <a:off x="3783372" y="2047588"/>
            <a:ext cx="71365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Fin</a:t>
            </a:r>
            <a:endParaRPr lang="fr-FR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61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"/>
    </mc:Choice>
    <mc:Fallback xmlns="">
      <p:transition spd="slow" advTm="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Le sud du Maro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 sud du Maroc</Template>
  <TotalTime>14</TotalTime>
  <Words>252</Words>
  <Application>Microsoft Office PowerPoint</Application>
  <PresentationFormat>Personnalisé</PresentationFormat>
  <Paragraphs>102</Paragraphs>
  <Slides>38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39" baseType="lpstr">
      <vt:lpstr>Le sud du Maroc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fiorentino</dc:creator>
  <cp:lastModifiedBy>fiorentino</cp:lastModifiedBy>
  <cp:revision>1</cp:revision>
  <dcterms:created xsi:type="dcterms:W3CDTF">2012-01-24T15:29:39Z</dcterms:created>
  <dcterms:modified xsi:type="dcterms:W3CDTF">2012-01-24T15:43:46Z</dcterms:modified>
</cp:coreProperties>
</file>