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ppt" ContentType="application/vnd.ms-powerpoint"/>
  <Default Extension="gif" ContentType="image/gif"/>
  <Default Extension="vml" ContentType="application/vnd.openxmlformats-officedocument.vmlDrawing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7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88" r:id="rId42"/>
  </p:sldIdLst>
  <p:sldSz cx="1219200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</p:embeddedFontLst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E7D0C+KD4Tb5IMrnZgAXw==" hashData="X/oHVFtb0s8Q+E7rkA6qu+VLi0j218o5/MBKFkLIIV/KKUlSb2R02/iXOYQ5iy+FkbtIabM7yhdlRJPNyVEtE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6" d="100"/>
          <a:sy n="96" d="100"/>
        </p:scale>
        <p:origin x="17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5.fntdata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E0C44-E7FD-4D55-A32C-39F501019BD6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F82DC-0107-460E-8A1D-67EC19463C5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570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499061-AEDE-48CF-BD1C-A4516D0AA6B0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598776-4FAE-48E4-9847-3BD3466FD73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53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95B8E-4F07-4B5C-AF37-4E424075BCF2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E1D9F6-4856-494E-8142-63FB0A682A0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652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AA227F-B238-4CA6-8F4B-0DE9B336087B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BC265-9CBC-4339-AF9E-DD928E264E5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440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69564-D3E5-4086-A7AC-1930A64C0ABF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271E24-D2B0-4FB8-88DE-82A7C83CF99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798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F15F3-F042-4DDE-8723-C6D5533F3AF2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5B80B4-3D69-47C4-A9E8-4348C06283A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545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2EA7E-76EE-41E2-95B1-8FAA26F68E57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2301F1-C754-4E66-92D2-2F88375D755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174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8EB9F-9084-4D42-BA13-B72F0AD9B735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AAF676-0CA1-45AD-B533-4BD9F55E7AF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76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E52C0-A0F0-4071-A20C-DBF2BD8FCEAE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D5BE8-E1F8-4DC6-A648-220BB1E086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029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8B8DF-23BB-45BC-B243-82FF3F33861E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35829-E0B5-4AC0-A28A-2E1BFA5767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531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82475-B69E-4F5C-8720-28EC691DE0FF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47C83-C1DD-425B-8D6A-E9BB83849BC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9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A67CEE8-695C-41BF-8DED-A8E9BBC87965}" type="datetimeFigureOut">
              <a:rPr lang="fr-FR"/>
              <a:pPr>
                <a:defRPr/>
              </a:pPr>
              <a:t>19/03/2018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340BFAE-E89D-4AEB-A281-8D191D8252C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5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gif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0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4.png"/><Relationship Id="rId4" Type="http://schemas.openxmlformats.org/officeDocument/2006/relationships/image" Target="../media/image8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 eaLnBrk="1" hangingPunct="1"/>
            <a:r>
              <a:rPr lang="fr-FR" altLang="fr-FR" sz="2800" b="1" dirty="0" smtClean="0">
                <a:solidFill>
                  <a:schemeClr val="bg1"/>
                </a:solidFill>
                <a:latin typeface="Andalus"/>
                <a:cs typeface="Andalus" panose="02020603050405020304" pitchFamily="18" charset="-78"/>
              </a:rPr>
              <a:t>Portraits de femmes    </a:t>
            </a:r>
          </a:p>
        </p:txBody>
      </p:sp>
      <p:pic>
        <p:nvPicPr>
          <p:cNvPr id="2051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0214" y="1503362"/>
            <a:ext cx="3521075" cy="440213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6970" y="1458912"/>
            <a:ext cx="3581400" cy="467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5047" y="4547287"/>
            <a:ext cx="1293873" cy="129387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3169" y="3922202"/>
            <a:ext cx="1535166" cy="191895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FEMMES_JE_VOUS_AIME_JULIEN_CLERC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re 4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 eaLnBrk="1" hangingPunct="1"/>
            <a:r>
              <a:rPr lang="fr-FR" altLang="fr-FR" sz="2000" dirty="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Evolution du bikini et du maillot de bain de 1890 à  2015</a:t>
            </a:r>
          </a:p>
        </p:txBody>
      </p:sp>
      <p:pic>
        <p:nvPicPr>
          <p:cNvPr id="3075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25700" y="1690688"/>
            <a:ext cx="7239000" cy="40767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395413"/>
            <a:ext cx="7239000" cy="406717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390650"/>
            <a:ext cx="7239000" cy="40767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9700"/>
            <a:ext cx="7239000" cy="40386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390650"/>
            <a:ext cx="7239000" cy="40767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390650"/>
            <a:ext cx="7239000" cy="40767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0175"/>
            <a:ext cx="7239000" cy="40576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0175"/>
            <a:ext cx="7239000" cy="40576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0175"/>
            <a:ext cx="7239000" cy="40576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0175"/>
            <a:ext cx="7239000" cy="40576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4938"/>
            <a:ext cx="7239000" cy="40481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404938"/>
            <a:ext cx="7239000" cy="40481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re 3"/>
          <p:cNvSpPr>
            <a:spLocks noGrp="1"/>
          </p:cNvSpPr>
          <p:nvPr>
            <p:ph type="title" idx="4294967295"/>
          </p:nvPr>
        </p:nvSpPr>
        <p:spPr>
          <a:xfrm>
            <a:off x="0" y="365125"/>
            <a:ext cx="10515600" cy="1325563"/>
          </a:xfrm>
        </p:spPr>
        <p:txBody>
          <a:bodyPr/>
          <a:lstStyle/>
          <a:p>
            <a:pPr algn="ctr" eaLnBrk="1" hangingPunct="1"/>
            <a:r>
              <a:rPr lang="fr-FR" altLang="fr-FR" sz="200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La photographe de mode Mihaela Noroc parcours le ,monde en road trip afin de réaliser des  portraits de femmes de la Colombie au Pérou en passant par l’Iran , la Chine ou l’Indonésie</a:t>
            </a:r>
          </a:p>
        </p:txBody>
      </p:sp>
      <p:pic>
        <p:nvPicPr>
          <p:cNvPr id="1536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02088" y="1690688"/>
            <a:ext cx="3146425" cy="47180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324" y="2758148"/>
            <a:ext cx="2095021" cy="2569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53850" y="2684922"/>
            <a:ext cx="2154716" cy="26431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6320" y="992037"/>
            <a:ext cx="7046227" cy="46913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720" y="2171837"/>
            <a:ext cx="2818861" cy="299412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19588" y="552450"/>
            <a:ext cx="3657600" cy="54864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1951038"/>
            <a:ext cx="2678112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1075" y="1611313"/>
            <a:ext cx="2519363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9736" y="2784266"/>
            <a:ext cx="3103563" cy="289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12945" y="478767"/>
            <a:ext cx="3879010" cy="5818516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863" y="708025"/>
            <a:ext cx="3306762" cy="2392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3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450" y="619125"/>
            <a:ext cx="3427413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1813" y="1090613"/>
            <a:ext cx="2965450" cy="444817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7625" y="982663"/>
            <a:ext cx="3175000" cy="47625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80275" y="715963"/>
            <a:ext cx="3179763" cy="4770437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2225675"/>
            <a:ext cx="2120900" cy="38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73950" y="522288"/>
            <a:ext cx="3711575" cy="55689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4238" y="541338"/>
            <a:ext cx="3698875" cy="554990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238" y="1855788"/>
            <a:ext cx="2160587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9464" y="1667108"/>
            <a:ext cx="5592073" cy="3723143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527" y="753553"/>
            <a:ext cx="3409950" cy="20955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179" y="5989481"/>
            <a:ext cx="3409950" cy="2095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16425" y="622300"/>
            <a:ext cx="3494088" cy="5240338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2311400"/>
            <a:ext cx="4038600" cy="282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4975" y="2095500"/>
            <a:ext cx="4038600" cy="282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49375" y="1801813"/>
            <a:ext cx="5946775" cy="467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79" name="Titre 3"/>
          <p:cNvSpPr>
            <a:spLocks noGrp="1"/>
          </p:cNvSpPr>
          <p:nvPr>
            <p:ph type="title" idx="4294967295"/>
          </p:nvPr>
        </p:nvSpPr>
        <p:spPr>
          <a:xfrm>
            <a:off x="0" y="471488"/>
            <a:ext cx="11355388" cy="1939925"/>
          </a:xfrm>
        </p:spPr>
        <p:txBody>
          <a:bodyPr/>
          <a:lstStyle/>
          <a:p>
            <a:pPr algn="ctr" eaLnBrk="1" hangingPunct="1"/>
            <a:r>
              <a:rPr lang="fr-FR" altLang="fr-FR" sz="2000" smtClean="0">
                <a:solidFill>
                  <a:schemeClr val="bg1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L’artiste et photographe Dani Olivier projette des lignes géométriques sur les corps dénudés de ses modèles ..</a:t>
            </a:r>
          </a:p>
        </p:txBody>
      </p:sp>
      <p:pic>
        <p:nvPicPr>
          <p:cNvPr id="24580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6450" y="3140075"/>
            <a:ext cx="1716088" cy="2730500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76500" y="1362075"/>
            <a:ext cx="7239000" cy="413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2850" y="819150"/>
            <a:ext cx="1606550" cy="23971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9188" y="180975"/>
            <a:ext cx="4030662" cy="604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088" y="3808413"/>
            <a:ext cx="2035175" cy="2189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1649" y="658663"/>
            <a:ext cx="381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5771" y="104775"/>
            <a:ext cx="4438650" cy="666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672" y="4425350"/>
            <a:ext cx="2107469" cy="18615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95638" y="2090738"/>
            <a:ext cx="3165475" cy="3852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26325" y="687388"/>
            <a:ext cx="3771900" cy="5653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6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3586163"/>
            <a:ext cx="20097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8056" y="724620"/>
            <a:ext cx="3421448" cy="5128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78713" y="657225"/>
            <a:ext cx="3370262" cy="504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825" y="4227513"/>
            <a:ext cx="2024063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1075" y="874713"/>
            <a:ext cx="7239000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3289300"/>
            <a:ext cx="1700213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9133" y="874713"/>
            <a:ext cx="3568700" cy="535305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62169" y="667679"/>
            <a:ext cx="3344862" cy="507841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769" y="3858688"/>
            <a:ext cx="2269257" cy="179763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7625" y="965200"/>
            <a:ext cx="7612063" cy="505777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8" y="3494088"/>
            <a:ext cx="2613025" cy="2613025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9944" y="854015"/>
            <a:ext cx="3486304" cy="530524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27706" y="2044460"/>
            <a:ext cx="3872532" cy="39681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868" y="624426"/>
            <a:ext cx="3810000" cy="120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394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7177" y="914534"/>
            <a:ext cx="3329299" cy="495142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769" y="3896622"/>
            <a:ext cx="1969339" cy="196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19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2535" y="1121254"/>
            <a:ext cx="8468839" cy="570505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168" y="356199"/>
            <a:ext cx="3238500" cy="186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49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3986" y="1145804"/>
            <a:ext cx="5888736" cy="454914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6636" y="4140679"/>
            <a:ext cx="3229980" cy="1327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38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042" y="864080"/>
            <a:ext cx="8382000" cy="51816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4781" y="715992"/>
            <a:ext cx="2406521" cy="219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64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3845" y="797314"/>
            <a:ext cx="8382000" cy="559117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21732" y="797314"/>
            <a:ext cx="1789375" cy="2385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51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7283" y="937115"/>
            <a:ext cx="4208555" cy="490296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547" y="3388598"/>
            <a:ext cx="2590441" cy="2230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63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486" y="1050984"/>
            <a:ext cx="4763219" cy="476321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14095" y="1335655"/>
            <a:ext cx="2921316" cy="454264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705" y="2756409"/>
            <a:ext cx="2190750" cy="2828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3856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62" y="880373"/>
            <a:ext cx="6375400" cy="508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72" y="2033767"/>
            <a:ext cx="1885950" cy="31527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30776" y="2099903"/>
            <a:ext cx="1885950" cy="3152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507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>
            <a:hlinkClick r:id="" action="ppaction://ole?verb=0"/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9687137"/>
              </p:ext>
            </p:extLst>
          </p:nvPr>
        </p:nvGraphicFramePr>
        <p:xfrm>
          <a:off x="2703742" y="1354347"/>
          <a:ext cx="5797502" cy="4347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Presentation" r:id="rId3" imgW="4570378" imgH="3427533" progId="PowerPoint.Show.8">
                  <p:embed/>
                </p:oleObj>
              </mc:Choice>
              <mc:Fallback>
                <p:oleObj name="Presentation" r:id="rId3" imgW="4570378" imgH="3427533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703742" y="1354347"/>
                        <a:ext cx="5797502" cy="4347623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290" y="3709359"/>
            <a:ext cx="2168540" cy="2168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56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66</Words>
  <Application>Microsoft Office PowerPoint</Application>
  <PresentationFormat>Grand écran</PresentationFormat>
  <Paragraphs>4</Paragraphs>
  <Slides>41</Slides>
  <Notes>0</Notes>
  <HiddenSlides>0</HiddenSlides>
  <MMClips>1</MMClips>
  <ScaleCrop>false</ScaleCrop>
  <HeadingPairs>
    <vt:vector size="8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Serveurs OLE incorporés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47" baseType="lpstr">
      <vt:lpstr>Calibri</vt:lpstr>
      <vt:lpstr>Andalus</vt:lpstr>
      <vt:lpstr>Calibri Light</vt:lpstr>
      <vt:lpstr>Arial</vt:lpstr>
      <vt:lpstr>Thème Office</vt:lpstr>
      <vt:lpstr>Microsoft PowerPoint 97-2003 Presentation</vt:lpstr>
      <vt:lpstr>Portraits de femmes    </vt:lpstr>
      <vt:lpstr>Evolution du bikini et du maillot de bain de 1890 à  2015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La photographe de mode Mihaela Noroc parcours le ,monde en road trip afin de réaliser des  portraits de femmes de la Colombie au Pérou en passant par l’Iran , la Chine ou l’Indonésie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L’artiste et photographe Dani Olivier projette des lignes géométriques sur les corps dénudés de ses modèles ..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andre koelbel</dc:creator>
  <cp:lastModifiedBy>andre koelbel</cp:lastModifiedBy>
  <cp:revision>24</cp:revision>
  <dcterms:created xsi:type="dcterms:W3CDTF">2016-01-12T19:44:47Z</dcterms:created>
  <dcterms:modified xsi:type="dcterms:W3CDTF">2018-03-19T06:57:55Z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