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6" r:id="rId3"/>
    <p:sldId id="282" r:id="rId4"/>
    <p:sldId id="290" r:id="rId5"/>
    <p:sldId id="258" r:id="rId6"/>
    <p:sldId id="261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2" r:id="rId19"/>
    <p:sldId id="270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3" r:id="rId30"/>
    <p:sldId id="291" r:id="rId31"/>
    <p:sldId id="289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IPNecP2Hwhpdx5pbPvSEA==" hashData="GTGbIBrg4MIAa9cDoiupmk1can++KohZeuXNUnFcVjlPARTvLV42ovOchaJR2EH7RV0wHCMY0uiDsN+hC+Vi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25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5B70D-7ABB-4E1D-B04E-06F730044CD2}" type="datetimeFigureOut">
              <a:rPr lang="fr-FR" smtClean="0"/>
              <a:t>20/01/2018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41964C-7BF7-4006-8A0E-967823AC16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811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1964C-7BF7-4006-8A0E-967823AC16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7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1964C-7BF7-4006-8A0E-967823AC16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0758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1964C-7BF7-4006-8A0E-967823AC163E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896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ACE5-C588-404D-84B3-27E3572BC26D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690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8CFA7-E0BB-414F-8223-D0EABD8270D9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958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D9884-7438-4A70-862E-CC03E0AE8F76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47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DB09D-CB4E-4473-B79A-587B8F731856}" type="datetime1">
              <a:rPr lang="fr-FR" smtClean="0"/>
              <a:t>20/01/2018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6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9C749-9824-4AA1-9EA9-3657F680218E}" type="datetime1">
              <a:rPr lang="fr-FR" smtClean="0"/>
              <a:t>20/01/2018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92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86B-A312-4396-A081-F18632335777}" type="datetime1">
              <a:rPr lang="fr-FR" smtClean="0"/>
              <a:t>20/01/2018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4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6FBAB-7146-4230-9E8E-B88281C5D4F7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02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A42-930B-4797-A5F6-65F571B72D7E}" type="datetime1">
              <a:rPr lang="fr-FR" smtClean="0"/>
              <a:t>20/01/2018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5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97485-18C7-454A-8E6A-01447574DB58}" type="datetime1">
              <a:rPr lang="fr-FR" smtClean="0"/>
              <a:t>20/01/2018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274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D0FD4-DFFB-46A7-AE35-9FA632E8F87C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10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38D7-1AF7-4CFC-AC11-7376D4E9C6DB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214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35000">
              <a:schemeClr val="accent4">
                <a:lumMod val="0"/>
                <a:lumOff val="100000"/>
              </a:schemeClr>
            </a:gs>
            <a:gs pos="89000">
              <a:schemeClr val="accent4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5646D4-C6DD-485C-8314-2CAD85B58556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0EC8C-88CE-4B2F-B587-3D74A4510A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720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84" y="117987"/>
            <a:ext cx="11888230" cy="654522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575188"/>
            <a:ext cx="10929257" cy="5694984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3FB5-81CA-4309-985B-E69A8CF7A6A8}" type="datetime1">
              <a:rPr lang="fr-FR" smtClean="0"/>
              <a:t>20/01/2018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</a:t>
            </a:fld>
            <a:endParaRPr lang="fr-FR"/>
          </a:p>
        </p:txBody>
      </p:sp>
      <p:sp>
        <p:nvSpPr>
          <p:cNvPr id="11" name="Parchemin horizontal 10"/>
          <p:cNvSpPr/>
          <p:nvPr/>
        </p:nvSpPr>
        <p:spPr>
          <a:xfrm>
            <a:off x="1949002" y="1117242"/>
            <a:ext cx="8293995" cy="4623516"/>
          </a:xfrm>
          <a:prstGeom prst="horizontalScroll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60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path path="rect">
              <a:fillToRect l="50000" t="50000" r="50000" b="50000"/>
            </a:path>
            <a:tileRect/>
          </a:gradFill>
          <a:ln w="130175" cmpd="tri">
            <a:gradFill flip="none" rotWithShape="1">
              <a:gsLst>
                <a:gs pos="0">
                  <a:schemeClr val="accent2">
                    <a:lumMod val="49000"/>
                    <a:lumOff val="51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dirty="0"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Edwardian Script ITC" panose="030303020407070D0804" pitchFamily="66" charset="0"/>
              </a:rPr>
              <a:t>Le charme discret des vieilles boutiques de Paris...</a:t>
            </a:r>
            <a:endParaRPr lang="fr-FR" sz="8000" dirty="0">
              <a:effectLst>
                <a:glow rad="101600">
                  <a:srgbClr val="FF0000">
                    <a:alpha val="60000"/>
                  </a:srgb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287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  <p:sndAc>
          <p:stSnd loop="1">
            <p:snd r:embed="rId3" name="198 Francis Goya - La Playa(1).wav"/>
          </p:stSnd>
        </p:sndAc>
      </p:transition>
    </mc:Choice>
    <mc:Fallback>
      <p:transition spd="slow" advClick="0" advTm="10000">
        <p:split orient="vert"/>
        <p:sndAc>
          <p:stSnd loop="1">
            <p:snd r:embed="rId3" name="198 Francis Goya - La Playa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85" y="194791"/>
            <a:ext cx="11888230" cy="646841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0" y="602567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EA5A6-5024-4501-B442-CC5CF665507B}" type="datetime1">
              <a:rPr lang="fr-FR" smtClean="0"/>
              <a:t>20/01/2018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9088" y="612706"/>
            <a:ext cx="8613819" cy="5595257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</a:t>
            </a:fld>
            <a:endParaRPr lang="fr-FR"/>
          </a:p>
        </p:txBody>
      </p:sp>
      <p:sp>
        <p:nvSpPr>
          <p:cNvPr id="3" name="Ellipse 2"/>
          <p:cNvSpPr/>
          <p:nvPr/>
        </p:nvSpPr>
        <p:spPr>
          <a:xfrm>
            <a:off x="2168853" y="1596980"/>
            <a:ext cx="7894750" cy="3882668"/>
          </a:xfrm>
          <a:prstGeom prst="ellipse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2">
                    <a:lumMod val="50000"/>
                  </a:schemeClr>
                </a:gs>
                <a:gs pos="81000">
                  <a:schemeClr val="accent4">
                    <a:lumMod val="60000"/>
                    <a:lumOff val="40000"/>
                  </a:schemeClr>
                </a:gs>
                <a:gs pos="94000">
                  <a:schemeClr val="accent4">
                    <a:lumMod val="5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72956" y="680070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4800" b="1" dirty="0" smtClean="0">
                <a:ln/>
                <a:solidFill>
                  <a:schemeClr val="accent4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/>
              <a:solidFill>
                <a:schemeClr val="accent4"/>
              </a:solidFill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46981" y="5348688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/>
              <a:solidFill>
                <a:schemeClr val="accent4"/>
              </a:solidFill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344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FBFCD-4CB3-4D23-8D7F-E10277D7EC2F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698" y="870588"/>
            <a:ext cx="7536602" cy="51168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8547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FBFCD-4CB3-4D23-8D7F-E10277D7EC2F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4600" y="941294"/>
            <a:ext cx="3399675" cy="50695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5903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84" y="194791"/>
            <a:ext cx="11888230" cy="646841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E33CE-6F8B-4866-8B4E-0B31CE64A3D8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553" y="878587"/>
            <a:ext cx="7732060" cy="5157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559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85" y="194791"/>
            <a:ext cx="11888230" cy="646841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9E0AE-557E-4DB2-B99F-F0CFA3D94FE6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128" y="938385"/>
            <a:ext cx="7644672" cy="509934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037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85" y="194791"/>
            <a:ext cx="11888230" cy="646841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288-6422-4680-B186-FB20C6D384F3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41" y="914399"/>
            <a:ext cx="5141260" cy="51412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6415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CD8E3-9C0F-4820-9465-9C8E95C86242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914400"/>
            <a:ext cx="5159188" cy="51591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38660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19F23-08FA-49A9-A39A-7A0CBC4FDE99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914400"/>
            <a:ext cx="5145741" cy="51457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6205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7720E-B25E-4966-8BAE-DC61753F213E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914400"/>
            <a:ext cx="5069541" cy="50695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8823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6B093-CF2D-42C2-B825-F0605BC296FB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914400"/>
            <a:ext cx="5132294" cy="51322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9972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254053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DE510-3D9C-451E-9580-8F320008914B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788" y="914400"/>
            <a:ext cx="5127812" cy="51278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98360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2FA6F-BA2E-40AE-8158-36A99CBC98D6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5894" y="914400"/>
            <a:ext cx="5154706" cy="51547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55352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CDFD0-1F27-4950-9ADD-7AF6CDC682AC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5894" y="914400"/>
            <a:ext cx="5154706" cy="51547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33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819C6-D750-45BB-B8D4-587680E6B9DC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40" y="914400"/>
            <a:ext cx="5141259" cy="51412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2900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151DF-1CC9-4F90-9AE6-15B03E4408EB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40" y="887506"/>
            <a:ext cx="5168153" cy="516815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8349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CF87D-257B-4A13-A440-8EEB2E7BCA16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5894" y="914400"/>
            <a:ext cx="5154706" cy="51547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88506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5578B-07D1-46F7-8D55-39425A09620A}" type="datetime1">
              <a:rPr lang="fr-FR" smtClean="0"/>
              <a:t>20/01/2018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976" y="848687"/>
            <a:ext cx="7799295" cy="52024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1624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212E-0AD3-466B-BB09-09C840DCA39F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19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894" y="905496"/>
            <a:ext cx="7705165" cy="51396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8362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1871A-B3BA-4D1E-A521-09AF86F9F003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20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941" y="901311"/>
            <a:ext cx="9197788" cy="51507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9018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30C41-82CB-4646-8F14-C6DB8C7CF033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21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9" y="858327"/>
            <a:ext cx="6804210" cy="51892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82403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E48BE-E6FB-434A-A9B9-C5D2437DEFB4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22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6506" y="855711"/>
            <a:ext cx="3509682" cy="52199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79860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71CB-E37B-41A8-9900-F70204AABA3A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339" y="893356"/>
            <a:ext cx="8053613" cy="51712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885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85" y="194791"/>
            <a:ext cx="11888230" cy="646841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38623-5AC4-4C15-AA4D-416D9ABE40AA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350" y="911440"/>
            <a:ext cx="6844485" cy="51531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9420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C3F4-E2A2-472C-9019-843F34F091B2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25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450" y="911846"/>
            <a:ext cx="6781938" cy="51258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1730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1F919-73B1-4455-92B5-DFAD5028C829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26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2" y="914278"/>
            <a:ext cx="6898340" cy="51670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5428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2360-69FF-478F-B0B8-B38659D7BE5E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27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4654" y="860612"/>
            <a:ext cx="6876273" cy="51771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2227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8C19F-9C69-401D-A938-17FDB797BF10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28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3647" y="910732"/>
            <a:ext cx="9173592" cy="51538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84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6288-098A-4F41-91C9-D1262E314318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29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6969" y="869958"/>
            <a:ext cx="3938061" cy="5118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574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33" y="197840"/>
            <a:ext cx="11882134" cy="64623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C6288-098A-4F41-91C9-D1262E314318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30</a:t>
            </a:fld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482" y="867287"/>
            <a:ext cx="8296836" cy="51709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43152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D013A-34B1-4CA2-966B-12C4C9E4F32A}" type="datetime1">
              <a:rPr lang="fr-FR" smtClean="0"/>
              <a:t>20/01/2018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0EC8C-88CE-4B2F-B587-3D74A4510A6B}" type="slidenum">
              <a:rPr lang="fr-FR" smtClean="0"/>
              <a:t>31</a:t>
            </a:fld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31371" y="674914"/>
            <a:ext cx="10929257" cy="5595257"/>
          </a:xfrm>
          <a:prstGeom prst="rect">
            <a:avLst/>
          </a:prstGeom>
          <a:noFill/>
          <a:ln w="444500" cmpd="tri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52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4884" y="224851"/>
            <a:ext cx="11802257" cy="6385811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603" y="494470"/>
            <a:ext cx="9144793" cy="584657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8332" y="1448396"/>
            <a:ext cx="8675360" cy="46638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971637" y="757355"/>
            <a:ext cx="62087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PPS Lande </a:t>
            </a:r>
            <a:r>
              <a:rPr lang="fr-FR" sz="5400" b="1" dirty="0" smtClean="0">
                <a:ln/>
                <a:solidFill>
                  <a:schemeClr val="accent4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Janvier</a:t>
            </a:r>
            <a:r>
              <a:rPr lang="fr-FR" sz="5400" b="1" dirty="0" smtClean="0">
                <a:ln/>
                <a:solidFill>
                  <a:schemeClr val="accent4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 2018</a:t>
            </a:r>
            <a:endParaRPr lang="fr-FR" sz="5400" b="1" cap="none" spc="0" dirty="0">
              <a:ln/>
              <a:solidFill>
                <a:schemeClr val="accent4"/>
              </a:solidFill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50931" y="3010877"/>
            <a:ext cx="3028393" cy="153888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9400" b="1" dirty="0" err="1" smtClean="0">
                <a:ln/>
                <a:solidFill>
                  <a:schemeClr val="accent4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Kénavo</a:t>
            </a:r>
            <a:endParaRPr lang="fr-FR" sz="9400" b="1" cap="none" spc="0" dirty="0">
              <a:ln/>
              <a:solidFill>
                <a:schemeClr val="accent4"/>
              </a:solidFill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06773" y="5365136"/>
            <a:ext cx="7138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Brush Script MT" panose="03060802040406070304" pitchFamily="66" charset="0"/>
              </a:rPr>
              <a:t>Lande le Breton aux yeux bleus</a:t>
            </a:r>
            <a:endParaRPr lang="fr-FR" sz="5400" b="1" cap="none" spc="0" dirty="0">
              <a:ln/>
              <a:solidFill>
                <a:schemeClr val="accent4"/>
              </a:solidFill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672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</TotalTime>
  <Words>225</Words>
  <Application>Microsoft Office PowerPoint</Application>
  <PresentationFormat>Grand écran</PresentationFormat>
  <Paragraphs>102</Paragraphs>
  <Slides>31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7" baseType="lpstr">
      <vt:lpstr>Arial</vt:lpstr>
      <vt:lpstr>Brush Script MT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Alain-Leone</dc:creator>
  <cp:lastModifiedBy>alain saliou</cp:lastModifiedBy>
  <cp:revision>43</cp:revision>
  <dcterms:created xsi:type="dcterms:W3CDTF">2017-10-28T16:00:46Z</dcterms:created>
  <dcterms:modified xsi:type="dcterms:W3CDTF">2018-01-20T15:10:20Z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