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ppt" ContentType="application/vnd.ms-powerpoint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5" r:id="rId2"/>
    <p:sldId id="256" r:id="rId3"/>
    <p:sldId id="269" r:id="rId4"/>
    <p:sldId id="263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8" r:id="rId15"/>
    <p:sldId id="270" r:id="rId16"/>
    <p:sldId id="271" r:id="rId17"/>
    <p:sldId id="272" r:id="rId18"/>
    <p:sldId id="273" r:id="rId19"/>
    <p:sldId id="274" r:id="rId20"/>
    <p:sldId id="267" r:id="rId21"/>
    <p:sldId id="276" r:id="rId22"/>
    <p:sldId id="277" r:id="rId23"/>
    <p:sldId id="289" r:id="rId24"/>
    <p:sldId id="288" r:id="rId25"/>
    <p:sldId id="278" r:id="rId26"/>
    <p:sldId id="279" r:id="rId27"/>
    <p:sldId id="280" r:id="rId28"/>
    <p:sldId id="282" r:id="rId29"/>
    <p:sldId id="290" r:id="rId30"/>
    <p:sldId id="284" r:id="rId31"/>
    <p:sldId id="281" r:id="rId32"/>
    <p:sldId id="285" r:id="rId33"/>
    <p:sldId id="286" r:id="rId34"/>
    <p:sldId id="287" r:id="rId35"/>
    <p:sldId id="283" r:id="rId36"/>
    <p:sldId id="291" r:id="rId37"/>
    <p:sldId id="292" r:id="rId38"/>
  </p:sldIdLst>
  <p:sldSz cx="12192000" cy="6858000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Calibri Light" panose="020F0302020204030204" pitchFamily="34" charset="0"/>
      <p:regular r:id="rId43"/>
      <p:italic r:id="rId44"/>
    </p:embeddedFont>
  </p:embeddedFont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8T4Nuz7gykuceQhXYcitA==" hashData="9mP+tRvk2wy3Zz3Ym+bSCJSdUlVA7zYUC9yjXmaGH1nHmHvylzXQ5xJ9gANIoJ/I7oS+b8zJIKaUlmuYrG+O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D8934-8C09-467B-A892-D22D0E5AFF09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096EC-3508-4B81-A62B-20D75A4677B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461517"/>
      </p:ext>
    </p:extLst>
  </p:cSld>
  <p:clrMapOvr>
    <a:masterClrMapping/>
  </p:clrMapOvr>
  <p:transition spd="slow" advClick="0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47BE6-8E8B-4046-875F-E04B95C9A6C9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D9EA5-94E7-46D2-9B60-69E25D4069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602495"/>
      </p:ext>
    </p:extLst>
  </p:cSld>
  <p:clrMapOvr>
    <a:masterClrMapping/>
  </p:clrMapOvr>
  <p:transition spd="slow" advClick="0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C2B59-5CCA-4D83-B85A-63E0527E9756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0F8DF-7B34-414E-B02D-DD445F2364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171465"/>
      </p:ext>
    </p:extLst>
  </p:cSld>
  <p:clrMapOvr>
    <a:masterClrMapping/>
  </p:clrMapOvr>
  <p:transition spd="slow" advClick="0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E1E3E-DDCA-4C03-9776-1A70ED184C2A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8B964-D603-412C-A65C-80191C4C12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929527"/>
      </p:ext>
    </p:extLst>
  </p:cSld>
  <p:clrMapOvr>
    <a:masterClrMapping/>
  </p:clrMapOvr>
  <p:transition spd="slow" advClick="0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FA156-05CF-44C7-852E-3C280F36360F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D1F72-7BF5-4F4E-9C45-FB3E77155F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244575"/>
      </p:ext>
    </p:extLst>
  </p:cSld>
  <p:clrMapOvr>
    <a:masterClrMapping/>
  </p:clrMapOvr>
  <p:transition spd="slow" advClick="0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7C8CD-E7F4-41F7-B7F7-02CCF35BB670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408AA-0922-4EF4-A49C-C94C30FDEF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448840"/>
      </p:ext>
    </p:extLst>
  </p:cSld>
  <p:clrMapOvr>
    <a:masterClrMapping/>
  </p:clrMapOvr>
  <p:transition spd="slow" advClick="0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40253-73E1-40E2-8389-E714B00947CD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E49A6-CAB5-47CA-896E-FEDDEFB72CA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200015"/>
      </p:ext>
    </p:extLst>
  </p:cSld>
  <p:clrMapOvr>
    <a:masterClrMapping/>
  </p:clrMapOvr>
  <p:transition spd="slow" advClick="0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32718-3A64-46BA-8E1A-FF0795B2D696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5A1B7-AEDD-4601-B45E-8CE0BCE37E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457031"/>
      </p:ext>
    </p:extLst>
  </p:cSld>
  <p:clrMapOvr>
    <a:masterClrMapping/>
  </p:clrMapOvr>
  <p:transition spd="slow" advClick="0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DBFBB-EED1-49F6-B990-4E7FC9A4F4E8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ADD2D-3720-4963-AC6A-8C6850973F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26810"/>
      </p:ext>
    </p:extLst>
  </p:cSld>
  <p:clrMapOvr>
    <a:masterClrMapping/>
  </p:clrMapOvr>
  <p:transition spd="slow" advClick="0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AD369-A3C8-443F-BD37-8F1680DAB176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EF3B4-A401-4937-BF3A-B6CF513065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699323"/>
      </p:ext>
    </p:extLst>
  </p:cSld>
  <p:clrMapOvr>
    <a:masterClrMapping/>
  </p:clrMapOvr>
  <p:transition spd="slow" advClick="0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7420A-F605-4E6D-837C-B69545A304BB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906AA-6C6D-4605-8286-D0CEBD87B2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772437"/>
      </p:ext>
    </p:extLst>
  </p:cSld>
  <p:clrMapOvr>
    <a:masterClrMapping/>
  </p:clrMapOvr>
  <p:transition spd="slow" advClick="0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D5B5D5-E475-428B-9B8E-4EFC3087E5FD}" type="datetimeFigureOut">
              <a:rPr lang="fr-FR"/>
              <a:pPr>
                <a:defRPr/>
              </a:pPr>
              <a:t>17/03/2018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4051F9A-6C1F-4FAF-A6CE-CEDAE4AA2C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random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avuedecoucou.com/contact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0.png"/><Relationship Id="rId4" Type="http://schemas.openxmlformats.org/officeDocument/2006/relationships/image" Target="../media/image3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3048000"/>
            <a:ext cx="4629150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itre 9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 eaLnBrk="1" hangingPunct="1"/>
            <a:r>
              <a:rPr lang="fr-FR" altLang="fr-FR" sz="2000" smtClean="0">
                <a:latin typeface="Andalus" panose="02020603050405020304" pitchFamily="18" charset="-78"/>
                <a:cs typeface="Andalus" panose="02020603050405020304" pitchFamily="18" charset="-78"/>
              </a:rPr>
              <a:t>Vues aériennes des Alpes aux Vosges</a:t>
            </a:r>
            <a:br>
              <a:rPr lang="fr-FR" altLang="fr-FR" sz="2000" smtClean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altLang="fr-FR" sz="2000" smtClean="0">
                <a:latin typeface="Andalus" panose="02020603050405020304" pitchFamily="18" charset="-78"/>
                <a:cs typeface="Andalus" panose="02020603050405020304" pitchFamily="18" charset="-78"/>
              </a:rPr>
              <a:t>Tristan Vuano</a:t>
            </a:r>
          </a:p>
        </p:txBody>
      </p:sp>
    </p:spTree>
  </p:cSld>
  <p:clrMapOvr>
    <a:masterClrMapping/>
  </p:clrMapOvr>
  <p:transition spd="slow" advClick="0" advTm="4000">
    <p:random/>
    <p:sndAc>
      <p:stSnd>
        <p:snd r:embed="rId2" name="MICHEL FUGAIN fais comme l'oisea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18" y="599995"/>
            <a:ext cx="5475461" cy="354597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6365" y="599995"/>
            <a:ext cx="5284134" cy="36205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984250" y="4903788"/>
            <a:ext cx="3708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800">
                <a:hlinkClick r:id="rId4" tooltip="blocked::http://avuedecoucou.com/contact/"/>
              </a:rPr>
              <a:t>http://avuedecoucou.com/contact</a:t>
            </a:r>
            <a:endParaRPr lang="fr-FR" altLang="fr-FR" sz="1800"/>
          </a:p>
        </p:txBody>
      </p:sp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47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50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4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1238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88" y="0"/>
            <a:ext cx="12282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0"/>
            <a:ext cx="12080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fr-FR" altLang="fr-FR" sz="240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Merci Tristan</a:t>
            </a:r>
          </a:p>
        </p:txBody>
      </p:sp>
      <p:pic>
        <p:nvPicPr>
          <p:cNvPr id="37891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144" y="1828711"/>
            <a:ext cx="3443287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6099835"/>
              </p:ext>
            </p:extLst>
          </p:nvPr>
        </p:nvGraphicFramePr>
        <p:xfrm>
          <a:off x="2585834" y="1026544"/>
          <a:ext cx="5889530" cy="44166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resentation" r:id="rId3" imgW="4570378" imgH="3427533" progId="PowerPoint.Show.8">
                  <p:embed/>
                </p:oleObj>
              </mc:Choice>
              <mc:Fallback>
                <p:oleObj name="Presentation" r:id="rId3" imgW="4570378" imgH="342753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85834" y="1026544"/>
                        <a:ext cx="5889530" cy="4416636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116" y="4061603"/>
            <a:ext cx="2204483" cy="2204483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11</Words>
  <Application>Microsoft Office PowerPoint</Application>
  <PresentationFormat>Grand écran</PresentationFormat>
  <Paragraphs>3</Paragraphs>
  <Slides>37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3" baseType="lpstr">
      <vt:lpstr>Calibri</vt:lpstr>
      <vt:lpstr>Andalus</vt:lpstr>
      <vt:lpstr>Calibri Light</vt:lpstr>
      <vt:lpstr>Arial</vt:lpstr>
      <vt:lpstr>Thème Office</vt:lpstr>
      <vt:lpstr>Presentation</vt:lpstr>
      <vt:lpstr>Vues aériennes des Alpes aux Vosges Tristan Vuano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Merci Tristan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lastModifiedBy>andre koelbel</cp:lastModifiedBy>
  <cp:revision>15</cp:revision>
  <dcterms:created xsi:type="dcterms:W3CDTF">2016-01-22T20:24:54Z</dcterms:created>
  <dcterms:modified xsi:type="dcterms:W3CDTF">2018-03-17T07:44:10Z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