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ppt" ContentType="application/vnd.ms-powerpoint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5" r:id="rId2"/>
    <p:sldId id="256" r:id="rId3"/>
    <p:sldId id="294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57" r:id="rId13"/>
    <p:sldId id="258" r:id="rId14"/>
    <p:sldId id="259" r:id="rId15"/>
    <p:sldId id="262" r:id="rId16"/>
    <p:sldId id="263" r:id="rId17"/>
    <p:sldId id="264" r:id="rId18"/>
    <p:sldId id="265" r:id="rId19"/>
    <p:sldId id="266" r:id="rId20"/>
    <p:sldId id="269" r:id="rId21"/>
    <p:sldId id="270" r:id="rId22"/>
    <p:sldId id="271" r:id="rId23"/>
    <p:sldId id="296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2" r:id="rId34"/>
    <p:sldId id="283" r:id="rId35"/>
    <p:sldId id="284" r:id="rId36"/>
    <p:sldId id="285" r:id="rId37"/>
    <p:sldId id="297" r:id="rId38"/>
  </p:sldIdLst>
  <p:sldSz cx="12192000" cy="6858000"/>
  <p:notesSz cx="6858000" cy="9144000"/>
  <p:embeddedFontLst>
    <p:embeddedFont>
      <p:font typeface="Calibri Light" panose="020F0302020204030204" pitchFamily="34" charset="0"/>
      <p:regular r:id="rId39"/>
      <p:italic r:id="rId40"/>
    </p:embeddedFont>
    <p:embeddedFont>
      <p:font typeface="Staccato222 BT" panose="03090702030407020403" pitchFamily="66" charset="0"/>
      <p:regular r:id="rId41"/>
    </p:embeddedFont>
    <p:embeddedFont>
      <p:font typeface="Calibri" panose="020F0502020204030204" pitchFamily="34" charset="0"/>
      <p:regular r:id="rId42"/>
      <p:bold r:id="rId43"/>
      <p:italic r:id="rId44"/>
      <p:boldItalic r:id="rId45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/hvukhTxiOBAIcaWbGxmg==" hashData="mWcOINUTwNSu1zjXnAvt2D7Ee9LytMcsBWdNg9sPG2+Yf1mUtBf8BP6oTuY6Yppcutn73Lwtax9mFiEEb0yF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36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154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68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43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92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826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74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3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5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03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26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A8811-157F-4D2D-955A-CDF0C7B47947}" type="datetimeFigureOut">
              <a:rPr lang="fr-FR" smtClean="0"/>
              <a:t>16/03/2018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47586-45B1-40A8-955D-298F81AEB8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7330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2.png"/><Relationship Id="rId4" Type="http://schemas.openxmlformats.org/officeDocument/2006/relationships/image" Target="../media/image4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751" y="2103784"/>
            <a:ext cx="5932098" cy="4124487"/>
          </a:xfrm>
          <a:prstGeom prst="rect">
            <a:avLst/>
          </a:prstGeom>
        </p:spPr>
      </p:pic>
      <p:sp>
        <p:nvSpPr>
          <p:cNvPr id="5" name="Titre 4"/>
          <p:cNvSpPr>
            <a:spLocks noGrp="1"/>
          </p:cNvSpPr>
          <p:nvPr>
            <p:ph type="title" idx="4294967295"/>
          </p:nvPr>
        </p:nvSpPr>
        <p:spPr>
          <a:xfrm>
            <a:off x="1524000" y="365125"/>
            <a:ext cx="8991600" cy="1325563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Variations artistiques</a:t>
            </a:r>
            <a:endParaRPr lang="fr-FR" sz="2000" dirty="0">
              <a:solidFill>
                <a:schemeClr val="bg1"/>
              </a:solidFill>
              <a:latin typeface="Staccato222 BT" panose="03090702030407020403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596" y="4743090"/>
            <a:ext cx="1279225" cy="127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88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 loop="1">
            <p:snd r:embed="rId2" name="Relaxing - Slow Blues.wav"/>
          </p:stSnd>
        </p:sndAc>
      </p:transition>
    </mc:Choice>
    <mc:Fallback xmlns="">
      <p:transition spd="slow">
        <p:random/>
        <p:sndAc>
          <p:stSnd loop="1">
            <p:snd r:embed="rId5" name="Relaxing - Slow Blu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1327150"/>
            <a:ext cx="11176000" cy="4203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077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901" y="813593"/>
            <a:ext cx="7535645" cy="5043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0285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890" y="572111"/>
            <a:ext cx="7458827" cy="5500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3574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1027" y="1061048"/>
            <a:ext cx="6808514" cy="4727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932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430" y="1573488"/>
            <a:ext cx="6742539" cy="4482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08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4408" y="1071832"/>
            <a:ext cx="7562048" cy="5027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470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555" y="1118688"/>
            <a:ext cx="4580986" cy="4997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2474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1827" y="945529"/>
            <a:ext cx="7089080" cy="5067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42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464" y="1510079"/>
            <a:ext cx="6158053" cy="43386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71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28" y="1263203"/>
            <a:ext cx="6158307" cy="4835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038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L’artiste brésilien L7M,met en scène des oiseaux dans des compositions énergiques, explosives et colorées en utilisant de vraies plumes pour peindre les détails…</a:t>
            </a:r>
            <a:endParaRPr lang="fr-FR" sz="2000" dirty="0">
              <a:solidFill>
                <a:schemeClr val="bg1"/>
              </a:solidFill>
              <a:latin typeface="Staccato222 BT" panose="03090702030407020403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1991" y="2077089"/>
            <a:ext cx="6537945" cy="4086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248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192" y="983412"/>
            <a:ext cx="4846054" cy="484605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9064" y="1148262"/>
            <a:ext cx="3388379" cy="4516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290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344" y="983411"/>
            <a:ext cx="5305719" cy="5305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88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500" y="714375"/>
            <a:ext cx="7239000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13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418" y="432079"/>
            <a:ext cx="5943600" cy="5943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3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714375"/>
            <a:ext cx="72390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006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166812"/>
            <a:ext cx="7239000" cy="4524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1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 De magnifiques portraits de combattants capturés par le photographe thaïlandais </a:t>
            </a:r>
            <a:r>
              <a:rPr lang="fr-FR" sz="2000" dirty="0" err="1" smtClean="0">
                <a:solidFill>
                  <a:schemeClr val="bg1"/>
                </a:solidFill>
                <a:latin typeface="Staccato222 BT" panose="03090702030407020403" pitchFamily="66" charset="0"/>
              </a:rPr>
              <a:t>Visarute</a:t>
            </a:r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   </a:t>
            </a:r>
            <a:r>
              <a:rPr lang="fr-FR" sz="2000" dirty="0" err="1" smtClean="0">
                <a:solidFill>
                  <a:schemeClr val="bg1"/>
                </a:solidFill>
                <a:latin typeface="Staccato222 BT" panose="03090702030407020403" pitchFamily="66" charset="0"/>
              </a:rPr>
              <a:t>Angkatavanich</a:t>
            </a:r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…</a:t>
            </a:r>
            <a:endParaRPr lang="fr-FR" sz="2000" dirty="0">
              <a:solidFill>
                <a:schemeClr val="bg1"/>
              </a:solidFill>
              <a:latin typeface="Staccato222 BT" panose="03090702030407020403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6294" y="2059580"/>
            <a:ext cx="3462966" cy="393983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179" y="2023440"/>
            <a:ext cx="3567621" cy="4012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4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75" y="533400"/>
            <a:ext cx="5810250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3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467" y="1322627"/>
            <a:ext cx="7010400" cy="3781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06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742" y="969607"/>
            <a:ext cx="8775940" cy="460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56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185" y="885335"/>
            <a:ext cx="8702020" cy="5455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9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9027" y="782936"/>
            <a:ext cx="5298566" cy="532456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4456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1529" y="741872"/>
            <a:ext cx="3682574" cy="490843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900" y="948904"/>
            <a:ext cx="3725650" cy="481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66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Le </a:t>
            </a:r>
            <a:r>
              <a:rPr lang="fr-FR" sz="2000" dirty="0" err="1" smtClean="0">
                <a:solidFill>
                  <a:schemeClr val="bg1"/>
                </a:solidFill>
                <a:latin typeface="Staccato222 BT" panose="03090702030407020403" pitchFamily="66" charset="0"/>
              </a:rPr>
              <a:t>street</a:t>
            </a:r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latin typeface="Staccato222 BT" panose="03090702030407020403" pitchFamily="66" charset="0"/>
              </a:rPr>
              <a:t>artist</a:t>
            </a:r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 </a:t>
            </a:r>
            <a:r>
              <a:rPr lang="fr-FR" sz="2000" dirty="0" err="1" smtClean="0">
                <a:solidFill>
                  <a:schemeClr val="bg1"/>
                </a:solidFill>
                <a:latin typeface="Staccato222 BT" panose="03090702030407020403" pitchFamily="66" charset="0"/>
              </a:rPr>
              <a:t>Biancoshock</a:t>
            </a:r>
            <a:r>
              <a:rPr lang="fr-FR" sz="2000" dirty="0" smtClean="0">
                <a:solidFill>
                  <a:schemeClr val="bg1"/>
                </a:solidFill>
                <a:latin typeface="Staccato222 BT" panose="03090702030407020403" pitchFamily="66" charset="0"/>
              </a:rPr>
              <a:t> a transformé les célèbres réseaux sociaux en mobilier urbain…</a:t>
            </a:r>
            <a:endParaRPr lang="fr-FR" sz="2000" dirty="0">
              <a:solidFill>
                <a:schemeClr val="bg1"/>
              </a:solidFill>
              <a:latin typeface="Staccato222 BT" panose="03090702030407020403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719" y="1454360"/>
            <a:ext cx="723900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4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400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4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96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016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87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98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8469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746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3168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9175"/>
            <a:ext cx="7239000" cy="4819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703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0192773"/>
              </p:ext>
            </p:extLst>
          </p:nvPr>
        </p:nvGraphicFramePr>
        <p:xfrm>
          <a:off x="2291058" y="1121435"/>
          <a:ext cx="5716982" cy="4287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Presentation" r:id="rId3" imgW="4570378" imgH="3427533" progId="PowerPoint.Show.8">
                  <p:embed/>
                </p:oleObj>
              </mc:Choice>
              <mc:Fallback>
                <p:oleObj name="Presentation" r:id="rId3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91058" y="1121435"/>
                        <a:ext cx="5716982" cy="4287240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082" y="3914954"/>
            <a:ext cx="2083713" cy="2083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5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55</Words>
  <Application>Microsoft Office PowerPoint</Application>
  <PresentationFormat>Grand écran</PresentationFormat>
  <Paragraphs>4</Paragraphs>
  <Slides>37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3" baseType="lpstr">
      <vt:lpstr>Calibri Light</vt:lpstr>
      <vt:lpstr>Arial</vt:lpstr>
      <vt:lpstr>Staccato222 BT</vt:lpstr>
      <vt:lpstr>Calibri</vt:lpstr>
      <vt:lpstr>Thème Office</vt:lpstr>
      <vt:lpstr>Presentation</vt:lpstr>
      <vt:lpstr>Variations artistiques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L’artiste brésilien L7M,met en scène des oiseaux dans des compositions énergiques, explosives et colorées en utilisant de vraies plumes pour peindre les détails…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De magnifiques portraits de combattants capturés par le photographe thaïlandais Visarute   Angkatavanich…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 street artist Biancoshock a transformé les célèbres réseaux sociaux en mobilier urbain…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17</cp:revision>
  <dcterms:created xsi:type="dcterms:W3CDTF">2016-05-05T09:11:29Z</dcterms:created>
  <dcterms:modified xsi:type="dcterms:W3CDTF">2018-03-16T13:17:36Z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