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1"/>
  </p:sldMasterIdLst>
  <p:sldIdLst>
    <p:sldId id="26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4" r:id="rId12"/>
    <p:sldId id="266" r:id="rId1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gqUB0oRtDnO4tU5YXzBgA==" hashData="ezMFg/NleoPb/+SgmEbSOgDnBqMwe4XE1ny1iol1nIQBfNjGUG9nKycMvVi64tsa9wj8vz8RXNnAvx/aXuTmI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146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Forme libre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re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17" name="Sous-titre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Modifiez le style des sous-titres du masque</a:t>
            </a:r>
            <a:endParaRPr kumimoji="0" lang="en-US"/>
          </a:p>
        </p:txBody>
      </p:sp>
      <p:sp>
        <p:nvSpPr>
          <p:cNvPr id="30" name="Espace réservé de la date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0869E-C221-4DD5-BFC1-64E0A08DF7BF}" type="datetimeFigureOut">
              <a:rPr lang="fr-FR" smtClean="0"/>
              <a:t>08/03/2018</a:t>
            </a:fld>
            <a:endParaRPr lang="fr-FR"/>
          </a:p>
        </p:txBody>
      </p:sp>
      <p:sp>
        <p:nvSpPr>
          <p:cNvPr id="19" name="Espace réservé du pied de pag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7" name="Espace réservé du numéro de diapositiv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5760E-426A-4EAF-83BB-385CFC7C634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0869E-C221-4DD5-BFC1-64E0A08DF7BF}" type="datetimeFigureOut">
              <a:rPr lang="fr-FR" smtClean="0"/>
              <a:t>08/03/2018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5760E-426A-4EAF-83BB-385CFC7C634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orme libre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0869E-C221-4DD5-BFC1-64E0A08DF7BF}" type="datetimeFigureOut">
              <a:rPr lang="fr-FR" smtClean="0"/>
              <a:t>08/03/2018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5760E-426A-4EAF-83BB-385CFC7C634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0869E-C221-4DD5-BFC1-64E0A08DF7BF}" type="datetimeFigureOut">
              <a:rPr lang="fr-FR" smtClean="0"/>
              <a:t>08/03/2018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5760E-426A-4EAF-83BB-385CFC7C634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0869E-C221-4DD5-BFC1-64E0A08DF7BF}" type="datetimeFigureOut">
              <a:rPr lang="fr-FR" smtClean="0"/>
              <a:t>08/03/2018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5760E-426A-4EAF-83BB-385CFC7C634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0869E-C221-4DD5-BFC1-64E0A08DF7BF}" type="datetimeFigureOut">
              <a:rPr lang="fr-FR" smtClean="0"/>
              <a:t>08/03/2018</a:t>
            </a:fld>
            <a:endParaRPr lang="fr-FR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AB5760E-426A-4EAF-83BB-385CFC7C634C}" type="slidenum">
              <a:rPr lang="fr-FR" smtClean="0"/>
              <a:t>‹N°›</a:t>
            </a:fld>
            <a:endParaRPr lang="fr-FR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0869E-C221-4DD5-BFC1-64E0A08DF7BF}" type="datetimeFigureOut">
              <a:rPr lang="fr-FR" smtClean="0"/>
              <a:t>08/03/2018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5760E-426A-4EAF-83BB-385CFC7C634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0869E-C221-4DD5-BFC1-64E0A08DF7BF}" type="datetimeFigureOut">
              <a:rPr lang="fr-FR" smtClean="0"/>
              <a:t>08/03/2018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1AB5760E-426A-4EAF-83BB-385CFC7C634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BE00869E-C221-4DD5-BFC1-64E0A08DF7BF}" type="datetimeFigureOut">
              <a:rPr lang="fr-FR" smtClean="0"/>
              <a:t>08/03/2018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5760E-426A-4EAF-83BB-385CFC7C634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0869E-C221-4DD5-BFC1-64E0A08DF7BF}" type="datetimeFigureOut">
              <a:rPr lang="fr-FR" smtClean="0"/>
              <a:t>08/03/2018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5760E-426A-4EAF-83BB-385CFC7C634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0869E-C221-4DD5-BFC1-64E0A08DF7BF}" type="datetimeFigureOut">
              <a:rPr lang="fr-FR" smtClean="0"/>
              <a:t>08/03/2018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5760E-426A-4EAF-83BB-385CFC7C634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orme libre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Forme libre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Espace réservé du titre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0" name="Espace réservé du texte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Modifiez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BE00869E-C221-4DD5-BFC1-64E0A08DF7BF}" type="datetimeFigureOut">
              <a:rPr lang="fr-FR" smtClean="0"/>
              <a:t>08/03/2018</a:t>
            </a:fld>
            <a:endParaRPr lang="fr-FR"/>
          </a:p>
        </p:txBody>
      </p:sp>
      <p:sp>
        <p:nvSpPr>
          <p:cNvPr id="22" name="Espace réservé du pied de page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18" name="Espace réservé du numéro de diapositive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1AB5760E-426A-4EAF-83BB-385CFC7C634C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-images-photos.com/newsletter_google.htm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hyperlink" Target="http://www.pps-images-photos.com/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JPG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315916"/>
            <a:ext cx="6337300" cy="42261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hlinkClick r:id="rId3"/>
          </p:cNvPr>
          <p:cNvSpPr/>
          <p:nvPr/>
        </p:nvSpPr>
        <p:spPr>
          <a:xfrm>
            <a:off x="1358761" y="3707538"/>
            <a:ext cx="6427167" cy="241476"/>
          </a:xfrm>
          <a:prstGeom prst="rect">
            <a:avLst/>
          </a:prstGeom>
          <a:noFill/>
          <a:scene3d>
            <a:camera prst="orthographicFront"/>
            <a:lightRig rig="balanced" dir="t">
              <a:rot lat="0" lon="0" rev="2100000"/>
            </a:lightRig>
          </a:scene3d>
          <a:sp3d>
            <a:bevelT w="139700" h="139700" prst="divot"/>
          </a:sp3d>
        </p:spPr>
        <p:txBody>
          <a:bodyPr spcFirstLastPara="1">
            <a:spAutoFit/>
          </a:bodyPr>
          <a:lstStyle/>
          <a:p>
            <a:pPr algn="ctr">
              <a:defRPr/>
            </a:pPr>
            <a:r>
              <a:rPr lang="fr-FR" sz="969" spc="277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ickhead" pitchFamily="2" charset="0"/>
                <a:cs typeface="Andalus" pitchFamily="2" charset="-78"/>
                <a:hlinkClick r:id="rId3" tooltip="Cliquez ici pour recevoir 1 pps par jour"/>
              </a:rPr>
              <a:t>Recevez un pps par jour en cliquant ici</a:t>
            </a:r>
            <a:endParaRPr lang="fr-FR" sz="969" spc="277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hickhead" pitchFamily="2" charset="0"/>
              <a:cs typeface="Andalus" pitchFamily="2" charset="-78"/>
            </a:endParaRPr>
          </a:p>
        </p:txBody>
      </p:sp>
      <p:sp>
        <p:nvSpPr>
          <p:cNvPr id="6" name="Rectangle 5">
            <a:hlinkClick r:id="rId4"/>
          </p:cNvPr>
          <p:cNvSpPr/>
          <p:nvPr/>
        </p:nvSpPr>
        <p:spPr>
          <a:xfrm>
            <a:off x="-176319" y="2697842"/>
            <a:ext cx="9490227" cy="49013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2585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4"/>
              </a:rPr>
              <a:t>pps-images-photos.com</a:t>
            </a:r>
            <a:endParaRPr lang="fr-FR" sz="2585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609245" y="2249784"/>
            <a:ext cx="1888631" cy="37638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 prst="angle"/>
              <a:contourClr>
                <a:schemeClr val="bg2"/>
              </a:contourClr>
            </a:sp3d>
          </a:bodyPr>
          <a:lstStyle/>
          <a:p>
            <a:pPr algn="ctr">
              <a:defRPr/>
            </a:pPr>
            <a:r>
              <a:rPr lang="fr-FR" sz="1846" b="1" dirty="0">
                <a:ln w="50800"/>
                <a:solidFill>
                  <a:schemeClr val="bg1">
                    <a:shade val="50000"/>
                  </a:schemeClr>
                </a:solidFill>
                <a:latin typeface="AR DARLING" panose="02000000000000000000" pitchFamily="2" charset="0"/>
              </a:rPr>
              <a:t>Téléchargé sur</a:t>
            </a:r>
          </a:p>
        </p:txBody>
      </p:sp>
      <p:sp>
        <p:nvSpPr>
          <p:cNvPr id="2" name="Rectangle 1"/>
          <p:cNvSpPr/>
          <p:nvPr/>
        </p:nvSpPr>
        <p:spPr>
          <a:xfrm rot="5638658">
            <a:off x="2465628" y="1207319"/>
            <a:ext cx="4210614" cy="4636701"/>
          </a:xfrm>
          <a:prstGeom prst="rect">
            <a:avLst/>
          </a:prstGeom>
          <a:noFill/>
        </p:spPr>
        <p:txBody>
          <a:bodyPr spcFirstLastPara="1" wrap="none">
            <a:prstTxWarp prst="textCircle">
              <a:avLst/>
            </a:prstTxWarp>
            <a:spAutoFit/>
          </a:bodyPr>
          <a:lstStyle/>
          <a:p>
            <a:pPr algn="ctr">
              <a:defRPr/>
            </a:pPr>
            <a:r>
              <a:rPr lang="fr-FR" sz="1846" b="1" spc="249" dirty="0">
                <a:ln w="1905"/>
                <a:solidFill>
                  <a:srgbClr val="FF99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Beaucoup de sites disent qu’ils ont les meilleurs pps. Nous, nous disons que c’est a vous de juger</a:t>
            </a:r>
          </a:p>
        </p:txBody>
      </p:sp>
      <p:pic>
        <p:nvPicPr>
          <p:cNvPr id="2054" name="Picture 6" descr="D:\EasyPHP-DevServer-13.1VC9\data\localweb\pps_com\01_ a ajouter\Images\favico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0550" y="1204546"/>
            <a:ext cx="323850" cy="2930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721038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4" descr="http://img39.imageshack.us/img39/3146/corpsedriver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912" y="277487"/>
            <a:ext cx="8640960" cy="648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Rectangle 34"/>
          <p:cNvSpPr/>
          <p:nvPr/>
        </p:nvSpPr>
        <p:spPr>
          <a:xfrm>
            <a:off x="5652120" y="6098194"/>
            <a:ext cx="21242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Aharoni" pitchFamily="2" charset="-79"/>
                <a:cs typeface="Aharoni" pitchFamily="2" charset="-79"/>
              </a:rPr>
              <a:t>Avance manuelle </a:t>
            </a:r>
            <a:endParaRPr lang="fr-FR" dirty="0"/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058" y="1129171"/>
            <a:ext cx="5342316" cy="4711857"/>
          </a:xfrm>
          <a:prstGeom prst="rect">
            <a:avLst/>
          </a:prstGeom>
        </p:spPr>
      </p:pic>
      <p:sp>
        <p:nvSpPr>
          <p:cNvPr id="22" name="Titre 1"/>
          <p:cNvSpPr txBox="1">
            <a:spLocks/>
          </p:cNvSpPr>
          <p:nvPr/>
        </p:nvSpPr>
        <p:spPr>
          <a:xfrm>
            <a:off x="760580" y="1988840"/>
            <a:ext cx="4392488" cy="904045"/>
          </a:xfrm>
          <a:prstGeom prst="rect">
            <a:avLst/>
          </a:prstGeom>
          <a:noFill/>
          <a:ln>
            <a:noFill/>
          </a:ln>
        </p:spPr>
        <p:txBody>
          <a:bodyPr vert="horz" lIns="45720" rIns="45720" anchor="t">
            <a:normAutofit fontScale="92500" lnSpcReduction="10000"/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lang="en-US" sz="4600" b="1" kern="1200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fr-FR" sz="6000" cap="none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 Corbillard </a:t>
            </a:r>
            <a:endParaRPr lang="fr-FR" sz="6000" cap="none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23" name="Sous-titre 2"/>
          <p:cNvSpPr txBox="1">
            <a:spLocks/>
          </p:cNvSpPr>
          <p:nvPr/>
        </p:nvSpPr>
        <p:spPr>
          <a:xfrm>
            <a:off x="1481040" y="3556924"/>
            <a:ext cx="3168352" cy="1624113"/>
          </a:xfrm>
          <a:prstGeom prst="rect">
            <a:avLst/>
          </a:prstGeom>
          <a:noFill/>
          <a:ln>
            <a:noFill/>
          </a:ln>
        </p:spPr>
        <p:txBody>
          <a:bodyPr vert="horz" tIns="0" rIns="45720" bIns="0" anchor="b">
            <a:normAutofit/>
          </a:bodyPr>
          <a:lstStyle>
            <a:lvl1pPr marL="0" indent="0" algn="r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None/>
              <a:defRPr kumimoji="0"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Arial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90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Arial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/>
              <a:buNone/>
              <a:defRPr kumimoji="0"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100000"/>
              <a:buFont typeface="Arial"/>
              <a:buNone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Histoire Belge </a:t>
            </a:r>
          </a:p>
          <a:p>
            <a:r>
              <a:rPr lang="fr-FR" sz="2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série sur les Blagues </a:t>
            </a:r>
            <a:endParaRPr lang="fr-FR" sz="28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14" name="Ellipse 13"/>
          <p:cNvSpPr/>
          <p:nvPr/>
        </p:nvSpPr>
        <p:spPr>
          <a:xfrm>
            <a:off x="7092280" y="1916832"/>
            <a:ext cx="288032" cy="28803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Ellipse 24"/>
          <p:cNvSpPr/>
          <p:nvPr/>
        </p:nvSpPr>
        <p:spPr>
          <a:xfrm>
            <a:off x="6825246" y="1879239"/>
            <a:ext cx="288032" cy="28803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6" name="Image 25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1165763"/>
            <a:ext cx="2486025" cy="4638675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031" y="6467526"/>
            <a:ext cx="1438275" cy="962025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7380312" y="7029400"/>
            <a:ext cx="2088232" cy="576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7" name="entrainant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562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>
          <a:xfrm>
            <a:off x="457537" y="415696"/>
            <a:ext cx="7848872" cy="1143000"/>
          </a:xfrm>
        </p:spPr>
        <p:txBody>
          <a:bodyPr>
            <a:normAutofit fontScale="90000"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fr-FR" b="1" dirty="0">
                <a:ln/>
                <a:solidFill>
                  <a:schemeClr val="accent4"/>
                </a:solidFill>
                <a:latin typeface="Informal Roman" panose="030604020304060B0204" pitchFamily="66" charset="0"/>
              </a:rPr>
              <a:t>Cette histoire se passe chez nos amis Belge </a:t>
            </a:r>
            <a:r>
              <a:rPr lang="fr-FR" b="1" dirty="0" smtClean="0">
                <a:ln/>
                <a:solidFill>
                  <a:schemeClr val="accent4"/>
                </a:solidFill>
                <a:latin typeface="Informal Roman" panose="030604020304060B0204" pitchFamily="66" charset="0"/>
              </a:rPr>
              <a:t>une fois</a:t>
            </a:r>
            <a:endParaRPr lang="fr-FR" b="1" dirty="0">
              <a:ln/>
              <a:solidFill>
                <a:schemeClr val="accent4"/>
              </a:solidFill>
              <a:latin typeface="Informal Roman" panose="030604020304060B0204" pitchFamily="66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4" y="2996952"/>
            <a:ext cx="5904656" cy="3052936"/>
          </a:xfrm>
        </p:spPr>
        <p:txBody>
          <a:bodyPr>
            <a:norm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fr-FR" sz="3600" b="1" dirty="0" smtClean="0">
                <a:ln/>
                <a:solidFill>
                  <a:schemeClr val="accent4"/>
                </a:solidFill>
                <a:latin typeface="Informal Roman" panose="030604020304060B0204" pitchFamily="66" charset="0"/>
              </a:rPr>
              <a:t>Un gars se promène et aperçoit un corbillard ,qui passe dans la rue avec un monde, pas Dieu possible ,une fois !</a:t>
            </a:r>
            <a:endParaRPr lang="fr-FR" sz="3600" b="1" dirty="0">
              <a:ln/>
              <a:solidFill>
                <a:schemeClr val="accent4"/>
              </a:solidFill>
              <a:latin typeface="Informal Roman" panose="030604020304060B0204" pitchFamily="66" charset="0"/>
            </a:endParaRPr>
          </a:p>
        </p:txBody>
      </p:sp>
      <p:sp>
        <p:nvSpPr>
          <p:cNvPr id="6" name="Ellipse 5"/>
          <p:cNvSpPr/>
          <p:nvPr/>
        </p:nvSpPr>
        <p:spPr>
          <a:xfrm>
            <a:off x="6732240" y="2411760"/>
            <a:ext cx="648072" cy="36916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927742"/>
            <a:ext cx="1390650" cy="1495425"/>
          </a:xfrm>
          <a:prstGeom prst="rect">
            <a:avLst/>
          </a:prstGeom>
        </p:spPr>
      </p:pic>
      <p:sp>
        <p:nvSpPr>
          <p:cNvPr id="12" name="Ellipse 11"/>
          <p:cNvSpPr/>
          <p:nvPr/>
        </p:nvSpPr>
        <p:spPr>
          <a:xfrm>
            <a:off x="6732240" y="2996952"/>
            <a:ext cx="648072" cy="7200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5" name="Image 1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5849" y="1792213"/>
            <a:ext cx="2828925" cy="4257675"/>
          </a:xfrm>
          <a:prstGeom prst="rect">
            <a:avLst/>
          </a:prstGeom>
        </p:spPr>
      </p:pic>
      <p:pic>
        <p:nvPicPr>
          <p:cNvPr id="16" name="Picture 2" descr="C:\Users\pierre\Pictures\Slide Shows\Image55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853" y="3051066"/>
            <a:ext cx="465575" cy="50282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9813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701128" y="1007750"/>
            <a:ext cx="5599063" cy="4525963"/>
          </a:xfrm>
        </p:spPr>
        <p:txBody>
          <a:bodyPr>
            <a:norm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fr-FR" sz="3600" b="1" dirty="0" smtClean="0">
                <a:ln/>
                <a:solidFill>
                  <a:schemeClr val="accent4"/>
                </a:solidFill>
                <a:latin typeface="Informal Roman" panose="030604020304060B0204" pitchFamily="66" charset="0"/>
              </a:rPr>
              <a:t>Le gars , intrigué par tant de monde à la suite ,se demande qui cela peut-il être de si important pour avoir tant de gens derrière le fourgon mortuaire ! une fois ?</a:t>
            </a:r>
            <a:endParaRPr lang="fr-FR" sz="3600" b="1" dirty="0">
              <a:ln/>
              <a:solidFill>
                <a:schemeClr val="accent4"/>
              </a:solidFill>
              <a:latin typeface="Informal Roman" panose="030604020304060B0204" pitchFamily="66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7307645" y="1556792"/>
            <a:ext cx="144016" cy="14401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7631681" y="1628800"/>
            <a:ext cx="252687" cy="21602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7717592" y="2492896"/>
            <a:ext cx="454808" cy="77783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/>
          <p:cNvSpPr/>
          <p:nvPr/>
        </p:nvSpPr>
        <p:spPr>
          <a:xfrm>
            <a:off x="8172400" y="3140968"/>
            <a:ext cx="288032" cy="64807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1100524"/>
            <a:ext cx="3167035" cy="4831055"/>
          </a:xfrm>
          <a:prstGeom prst="rect">
            <a:avLst/>
          </a:prstGeom>
        </p:spPr>
      </p:pic>
      <p:pic>
        <p:nvPicPr>
          <p:cNvPr id="12" name="Picture 2" descr="C:\Users\pierre\Pictures\Slide Shows\Image55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8215" y="2622660"/>
            <a:ext cx="436964" cy="47192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7677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6131024" cy="4525963"/>
          </a:xfrm>
        </p:spPr>
        <p:txBody>
          <a:bodyPr>
            <a:norm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fr-FR" sz="3600" b="1" dirty="0" smtClean="0">
                <a:ln/>
                <a:solidFill>
                  <a:schemeClr val="accent4"/>
                </a:solidFill>
                <a:latin typeface="Informal Roman" panose="030604020304060B0204" pitchFamily="66" charset="0"/>
              </a:rPr>
              <a:t>Donc , notre gars se rapproche du cortège funèbre …se met à la suite et s’adressant à son plus proche voisin ,une fois !</a:t>
            </a:r>
          </a:p>
          <a:p>
            <a:r>
              <a:rPr lang="fr-FR" sz="3600" b="1" dirty="0" smtClean="0">
                <a:ln/>
                <a:solidFill>
                  <a:schemeClr val="accent4"/>
                </a:solidFill>
                <a:latin typeface="Informal Roman" panose="030604020304060B0204" pitchFamily="66" charset="0"/>
              </a:rPr>
              <a:t>Lui demande :</a:t>
            </a:r>
          </a:p>
          <a:p>
            <a:r>
              <a:rPr lang="fr-FR" sz="3600" b="1" dirty="0" smtClean="0">
                <a:ln/>
                <a:solidFill>
                  <a:schemeClr val="accent4"/>
                </a:solidFill>
                <a:latin typeface="Informal Roman" panose="030604020304060B0204" pitchFamily="66" charset="0"/>
              </a:rPr>
              <a:t> </a:t>
            </a:r>
            <a:endParaRPr lang="fr-FR" sz="3600" b="1" dirty="0">
              <a:ln/>
              <a:solidFill>
                <a:schemeClr val="accent4"/>
              </a:solidFill>
              <a:latin typeface="Informal Roman" panose="030604020304060B0204" pitchFamily="66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6804248" y="2492896"/>
            <a:ext cx="936104" cy="28803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8172400" y="5877272"/>
            <a:ext cx="360040" cy="36004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/>
          <p:cNvSpPr/>
          <p:nvPr/>
        </p:nvSpPr>
        <p:spPr>
          <a:xfrm>
            <a:off x="7596336" y="6021288"/>
            <a:ext cx="576064" cy="28803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/>
          <p:cNvSpPr/>
          <p:nvPr/>
        </p:nvSpPr>
        <p:spPr>
          <a:xfrm>
            <a:off x="6840252" y="5877272"/>
            <a:ext cx="465612" cy="36004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/>
          <p:cNvSpPr/>
          <p:nvPr/>
        </p:nvSpPr>
        <p:spPr>
          <a:xfrm>
            <a:off x="8100392" y="5661248"/>
            <a:ext cx="360040" cy="21602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/>
          <p:cNvSpPr/>
          <p:nvPr/>
        </p:nvSpPr>
        <p:spPr>
          <a:xfrm>
            <a:off x="7380312" y="5589240"/>
            <a:ext cx="360040" cy="7200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8" name="Image 17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1916832"/>
            <a:ext cx="2234688" cy="4518670"/>
          </a:xfrm>
          <a:prstGeom prst="rect">
            <a:avLst/>
          </a:prstGeom>
        </p:spPr>
      </p:pic>
      <p:pic>
        <p:nvPicPr>
          <p:cNvPr id="19" name="Picture 2" descr="C:\Users\pierre\Pictures\Slide Shows\Image55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0554" y="5838337"/>
            <a:ext cx="465575" cy="50282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9882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39552" y="692696"/>
            <a:ext cx="6779096" cy="4525963"/>
          </a:xfrm>
        </p:spPr>
        <p:txBody>
          <a:bodyPr>
            <a:normAutofit fontScale="92500" lnSpcReduction="20000"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fr-FR" sz="3900" b="1" dirty="0" smtClean="0">
                <a:ln/>
                <a:solidFill>
                  <a:schemeClr val="accent4"/>
                </a:solidFill>
                <a:latin typeface="Informal Roman" panose="030604020304060B0204" pitchFamily="66" charset="0"/>
              </a:rPr>
              <a:t>«</a:t>
            </a:r>
            <a:r>
              <a:rPr lang="fr-FR" b="1" dirty="0" smtClean="0">
                <a:ln/>
                <a:solidFill>
                  <a:schemeClr val="accent4"/>
                </a:solidFill>
              </a:rPr>
              <a:t> </a:t>
            </a:r>
            <a:r>
              <a:rPr lang="fr-FR" sz="3500" b="1" dirty="0">
                <a:ln/>
                <a:solidFill>
                  <a:schemeClr val="accent4"/>
                </a:solidFill>
                <a:latin typeface="Informal Roman" panose="030604020304060B0204" pitchFamily="66" charset="0"/>
              </a:rPr>
              <a:t>Bonjour ! une fois </a:t>
            </a:r>
            <a:r>
              <a:rPr lang="fr-FR" sz="3500" b="1" dirty="0" smtClean="0">
                <a:ln/>
                <a:solidFill>
                  <a:schemeClr val="accent4"/>
                </a:solidFill>
                <a:latin typeface="Informal Roman" panose="030604020304060B0204" pitchFamily="66" charset="0"/>
              </a:rPr>
              <a:t>, ç’est qui qu’on enterre ? »</a:t>
            </a:r>
          </a:p>
          <a:p>
            <a:r>
              <a:rPr lang="fr-FR" sz="3500" b="1" dirty="0" smtClean="0">
                <a:ln/>
                <a:solidFill>
                  <a:schemeClr val="accent4"/>
                </a:solidFill>
                <a:latin typeface="Informal Roman" panose="030604020304060B0204" pitchFamily="66" charset="0"/>
              </a:rPr>
              <a:t>Le voisin :</a:t>
            </a:r>
          </a:p>
          <a:p>
            <a:r>
              <a:rPr lang="fr-FR" sz="3500" b="1" dirty="0" smtClean="0">
                <a:ln/>
                <a:solidFill>
                  <a:schemeClr val="accent4"/>
                </a:solidFill>
                <a:latin typeface="Informal Roman" panose="030604020304060B0204" pitchFamily="66" charset="0"/>
              </a:rPr>
              <a:t>« Je ne sais pas </a:t>
            </a:r>
            <a:r>
              <a:rPr lang="fr-FR" sz="3500" b="1" dirty="0">
                <a:ln/>
                <a:solidFill>
                  <a:schemeClr val="accent4"/>
                </a:solidFill>
                <a:latin typeface="Informal Roman" panose="030604020304060B0204" pitchFamily="66" charset="0"/>
              </a:rPr>
              <a:t>une fois </a:t>
            </a:r>
            <a:r>
              <a:rPr lang="fr-FR" sz="3500" b="1" dirty="0" smtClean="0">
                <a:ln/>
                <a:solidFill>
                  <a:schemeClr val="accent4"/>
                </a:solidFill>
                <a:latin typeface="Informal Roman" panose="030604020304060B0204" pitchFamily="66" charset="0"/>
              </a:rPr>
              <a:t>,demandez devant !,  »</a:t>
            </a:r>
          </a:p>
          <a:p>
            <a:r>
              <a:rPr lang="fr-FR" sz="3500" b="1" dirty="0" smtClean="0">
                <a:ln/>
                <a:solidFill>
                  <a:schemeClr val="accent4"/>
                </a:solidFill>
                <a:latin typeface="Informal Roman" panose="030604020304060B0204" pitchFamily="66" charset="0"/>
              </a:rPr>
              <a:t>A la suite :</a:t>
            </a:r>
          </a:p>
          <a:p>
            <a:r>
              <a:rPr lang="fr-FR" sz="3500" b="1" dirty="0" smtClean="0">
                <a:ln/>
                <a:solidFill>
                  <a:schemeClr val="accent4"/>
                </a:solidFill>
                <a:latin typeface="Informal Roman" panose="030604020304060B0204" pitchFamily="66" charset="0"/>
              </a:rPr>
              <a:t>ç’est qui …..?</a:t>
            </a:r>
          </a:p>
          <a:p>
            <a:r>
              <a:rPr lang="fr-FR" sz="3500" b="1" dirty="0" smtClean="0">
                <a:ln/>
                <a:solidFill>
                  <a:schemeClr val="accent4"/>
                </a:solidFill>
                <a:latin typeface="Informal Roman" panose="030604020304060B0204" pitchFamily="66" charset="0"/>
              </a:rPr>
              <a:t>Demandez devant …une fois</a:t>
            </a:r>
          </a:p>
          <a:p>
            <a:r>
              <a:rPr lang="fr-FR" sz="3500" b="1" dirty="0" smtClean="0">
                <a:ln/>
                <a:solidFill>
                  <a:schemeClr val="accent4"/>
                </a:solidFill>
                <a:latin typeface="Informal Roman" panose="030604020304060B0204" pitchFamily="66" charset="0"/>
              </a:rPr>
              <a:t>Et ainsi de suite … </a:t>
            </a:r>
          </a:p>
          <a:p>
            <a:endParaRPr lang="fr-FR" b="1" dirty="0" smtClean="0">
              <a:ln/>
              <a:solidFill>
                <a:schemeClr val="accent4"/>
              </a:solidFill>
            </a:endParaRPr>
          </a:p>
          <a:p>
            <a:endParaRPr lang="fr-FR" b="1" dirty="0">
              <a:ln/>
              <a:solidFill>
                <a:schemeClr val="accent4"/>
              </a:solidFill>
            </a:endParaRPr>
          </a:p>
        </p:txBody>
      </p:sp>
      <p:sp>
        <p:nvSpPr>
          <p:cNvPr id="7" name="Ellipse 6"/>
          <p:cNvSpPr/>
          <p:nvPr/>
        </p:nvSpPr>
        <p:spPr>
          <a:xfrm flipV="1">
            <a:off x="7318648" y="1700808"/>
            <a:ext cx="565720" cy="28803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1124744"/>
            <a:ext cx="2042760" cy="4609331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clrChange>
              <a:clrFrom>
                <a:srgbClr val="F9FFFF"/>
              </a:clrFrom>
              <a:clrTo>
                <a:srgbClr val="F9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11443" flipH="1">
            <a:off x="6494709" y="2141862"/>
            <a:ext cx="331044" cy="433653"/>
          </a:xfrm>
          <a:prstGeom prst="rect">
            <a:avLst/>
          </a:prstGeom>
          <a:effectLst>
            <a:softEdge rad="38100"/>
          </a:effectLst>
        </p:spPr>
      </p:pic>
      <p:pic>
        <p:nvPicPr>
          <p:cNvPr id="11" name="Picture 2" descr="C:\Users\pierre\Pictures\Slide Shows\Image55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9561" y="5931411"/>
            <a:ext cx="465575" cy="50282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5105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51520" y="692696"/>
            <a:ext cx="7467600" cy="4525963"/>
          </a:xfrm>
        </p:spPr>
        <p:txBody>
          <a:bodyPr>
            <a:no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fr-FR" sz="3600" b="1" dirty="0" smtClean="0">
                <a:ln/>
                <a:solidFill>
                  <a:schemeClr val="accent4"/>
                </a:solidFill>
                <a:latin typeface="Informal Roman" panose="030604020304060B0204" pitchFamily="66" charset="0"/>
              </a:rPr>
              <a:t>Et voilà notre Belge , bientôt en tête de cortège après avoir traversé la foule !</a:t>
            </a:r>
          </a:p>
          <a:p>
            <a:r>
              <a:rPr lang="fr-FR" sz="3600" b="1" dirty="0" smtClean="0">
                <a:ln/>
                <a:solidFill>
                  <a:schemeClr val="accent4"/>
                </a:solidFill>
                <a:latin typeface="Informal Roman" panose="030604020304060B0204" pitchFamily="66" charset="0"/>
              </a:rPr>
              <a:t>Là ! il se retrouve avec un gars avec 2 supers pitbull tenus en laisse.</a:t>
            </a:r>
          </a:p>
          <a:p>
            <a:r>
              <a:rPr lang="fr-FR" sz="3600" b="1" dirty="0" smtClean="0">
                <a:ln/>
                <a:solidFill>
                  <a:schemeClr val="accent4"/>
                </a:solidFill>
                <a:latin typeface="Informal Roman" panose="030604020304060B0204" pitchFamily="66" charset="0"/>
              </a:rPr>
              <a:t>« Whaaaou! Deux bien belles bêtes que vous avez là ! une fois !! »</a:t>
            </a:r>
          </a:p>
          <a:p>
            <a:r>
              <a:rPr lang="fr-FR" sz="3600" b="1" dirty="0" smtClean="0">
                <a:ln/>
                <a:solidFill>
                  <a:schemeClr val="accent4"/>
                </a:solidFill>
                <a:latin typeface="Informal Roman" panose="030604020304060B0204" pitchFamily="66" charset="0"/>
              </a:rPr>
              <a:t>« Merci !une fois … »</a:t>
            </a:r>
            <a:endParaRPr lang="fr-FR" sz="3600" b="1" dirty="0">
              <a:ln/>
              <a:solidFill>
                <a:schemeClr val="accent4"/>
              </a:solidFill>
              <a:latin typeface="Informal Roman" panose="030604020304060B0204" pitchFamily="66" charset="0"/>
            </a:endParaRPr>
          </a:p>
        </p:txBody>
      </p:sp>
      <p:pic>
        <p:nvPicPr>
          <p:cNvPr id="5" name="Picture 4" descr="http://www.ctnpbad.com/images/20081025/Pit-Bull-Silhouett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365104"/>
            <a:ext cx="2492895" cy="2492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www.ctnpbad.com/images/20081025/Pit-Bull-Silhouett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4345504"/>
            <a:ext cx="2520280" cy="2520281"/>
          </a:xfrm>
          <a:prstGeom prst="rect">
            <a:avLst/>
          </a:prstGeom>
          <a:noFill/>
          <a:effectLst>
            <a:softEdge rad="254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4053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5915000" cy="4525963"/>
          </a:xfrm>
        </p:spPr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fr-FR" sz="3600" b="1" dirty="0" smtClean="0">
                <a:ln/>
                <a:solidFill>
                  <a:schemeClr val="accent4"/>
                </a:solidFill>
                <a:latin typeface="Informal Roman" panose="030604020304060B0204" pitchFamily="66" charset="0"/>
              </a:rPr>
              <a:t>La conversation engagée ,notre Belge  Demande ;</a:t>
            </a:r>
          </a:p>
          <a:p>
            <a:r>
              <a:rPr lang="fr-FR" sz="3600" b="1" dirty="0" smtClean="0">
                <a:ln/>
                <a:solidFill>
                  <a:schemeClr val="accent4"/>
                </a:solidFill>
                <a:latin typeface="Informal Roman" panose="030604020304060B0204" pitchFamily="66" charset="0"/>
              </a:rPr>
              <a:t>« Heu! Et ,ç’est qui qu’on enterre ?</a:t>
            </a:r>
            <a:r>
              <a:rPr lang="fr-FR" sz="3600" b="1" dirty="0">
                <a:ln/>
                <a:solidFill>
                  <a:schemeClr val="accent4"/>
                </a:solidFill>
                <a:latin typeface="Informal Roman" panose="030604020304060B0204" pitchFamily="66" charset="0"/>
              </a:rPr>
              <a:t> une fois !</a:t>
            </a:r>
          </a:p>
          <a:p>
            <a:endParaRPr lang="fr-FR" sz="3600" b="1" dirty="0" smtClean="0">
              <a:ln/>
              <a:solidFill>
                <a:schemeClr val="accent4"/>
              </a:solidFill>
              <a:latin typeface="Informal Roman" panose="030604020304060B0204" pitchFamily="66" charset="0"/>
            </a:endParaRPr>
          </a:p>
          <a:p>
            <a:r>
              <a:rPr lang="fr-FR" sz="3600" b="1" dirty="0" smtClean="0">
                <a:ln/>
                <a:solidFill>
                  <a:schemeClr val="accent4"/>
                </a:solidFill>
                <a:latin typeface="Informal Roman" panose="030604020304060B0204" pitchFamily="66" charset="0"/>
              </a:rPr>
              <a:t>« Ma belle mère monsieur , une fois ! »</a:t>
            </a:r>
          </a:p>
          <a:p>
            <a:endParaRPr lang="fr-FR" b="1" dirty="0">
              <a:ln/>
              <a:solidFill>
                <a:schemeClr val="accent4"/>
              </a:solidFill>
            </a:endParaRPr>
          </a:p>
        </p:txBody>
      </p:sp>
      <p:pic>
        <p:nvPicPr>
          <p:cNvPr id="4" name="Picture 4" descr="http://img39.imageshack.us/img39/3146/corpsedriver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620688"/>
            <a:ext cx="7200900" cy="476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Ellipse 6"/>
          <p:cNvSpPr/>
          <p:nvPr/>
        </p:nvSpPr>
        <p:spPr>
          <a:xfrm>
            <a:off x="6948264" y="2564904"/>
            <a:ext cx="648072" cy="21602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7236296" y="2852936"/>
            <a:ext cx="576064" cy="21602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0379" y="2132856"/>
            <a:ext cx="3371850" cy="4286250"/>
          </a:xfrm>
          <a:prstGeom prst="rect">
            <a:avLst/>
          </a:prstGeom>
        </p:spPr>
      </p:pic>
      <p:pic>
        <p:nvPicPr>
          <p:cNvPr id="11" name="Picture 2" descr="C:\Users\pierre\Pictures\Slide Shows\Image55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4507" y="2960948"/>
            <a:ext cx="465575" cy="50282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5617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74373" y="1700808"/>
            <a:ext cx="6552728" cy="2976711"/>
          </a:xfrm>
        </p:spPr>
        <p:txBody>
          <a:bodyPr>
            <a:no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fr-FR" sz="3600" b="1" dirty="0" smtClean="0">
                <a:ln/>
                <a:solidFill>
                  <a:schemeClr val="accent4"/>
                </a:solidFill>
                <a:latin typeface="Informal Roman" panose="030604020304060B0204" pitchFamily="66" charset="0"/>
              </a:rPr>
              <a:t>« Et de quoi est – elle morte ? Une fois monsieur ? »</a:t>
            </a:r>
          </a:p>
          <a:p>
            <a:r>
              <a:rPr lang="fr-FR" sz="3600" b="1" dirty="0" smtClean="0">
                <a:ln/>
                <a:solidFill>
                  <a:schemeClr val="accent4"/>
                </a:solidFill>
                <a:latin typeface="Informal Roman" panose="030604020304060B0204" pitchFamily="66" charset="0"/>
              </a:rPr>
              <a:t>« Je me suis absenté et les chiens l’on bouffé une </a:t>
            </a:r>
            <a:r>
              <a:rPr lang="fr-FR" sz="3600" b="1" dirty="0">
                <a:ln/>
                <a:solidFill>
                  <a:schemeClr val="accent4"/>
                </a:solidFill>
                <a:latin typeface="Informal Roman" panose="030604020304060B0204" pitchFamily="66" charset="0"/>
              </a:rPr>
              <a:t>fois </a:t>
            </a:r>
            <a:r>
              <a:rPr lang="fr-FR" sz="3600" b="1" dirty="0" smtClean="0">
                <a:ln/>
                <a:solidFill>
                  <a:schemeClr val="accent4"/>
                </a:solidFill>
                <a:latin typeface="Informal Roman" panose="030604020304060B0204" pitchFamily="66" charset="0"/>
              </a:rPr>
              <a:t>! mon bon monsieur ! »</a:t>
            </a:r>
          </a:p>
        </p:txBody>
      </p:sp>
      <p:sp>
        <p:nvSpPr>
          <p:cNvPr id="5" name="Ellipse 4"/>
          <p:cNvSpPr/>
          <p:nvPr/>
        </p:nvSpPr>
        <p:spPr>
          <a:xfrm>
            <a:off x="6732240" y="4221088"/>
            <a:ext cx="1008112" cy="36004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6948264" y="4910100"/>
            <a:ext cx="792088" cy="15455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/>
          <p:cNvSpPr/>
          <p:nvPr/>
        </p:nvSpPr>
        <p:spPr>
          <a:xfrm>
            <a:off x="7056276" y="5229200"/>
            <a:ext cx="576064" cy="16442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381375"/>
            <a:ext cx="4572000" cy="3476625"/>
          </a:xfrm>
          <a:prstGeom prst="rect">
            <a:avLst/>
          </a:prstGeom>
        </p:spPr>
      </p:pic>
      <p:pic>
        <p:nvPicPr>
          <p:cNvPr id="10" name="Picture 2" descr="C:\Users\pierre\Pictures\Slide Shows\Image55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5733256"/>
            <a:ext cx="465575" cy="50282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2972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contenu 5"/>
          <p:cNvSpPr>
            <a:spLocks noGrp="1"/>
          </p:cNvSpPr>
          <p:nvPr>
            <p:ph idx="1"/>
          </p:nvPr>
        </p:nvSpPr>
        <p:spPr>
          <a:xfrm>
            <a:off x="457200" y="1600200"/>
            <a:ext cx="5122912" cy="4525963"/>
          </a:xfrm>
        </p:spPr>
        <p:txBody>
          <a:bodyPr/>
          <a:lstStyle/>
          <a:p>
            <a:r>
              <a:rPr lang="fr-FR" sz="3600" b="1" dirty="0">
                <a:ln/>
                <a:solidFill>
                  <a:schemeClr val="accent4"/>
                </a:solidFill>
                <a:latin typeface="Informal Roman" panose="030604020304060B0204" pitchFamily="66" charset="0"/>
              </a:rPr>
              <a:t>« Oh! Quel malheur ,mais  dites moi ,vos chiens à tout hasard ; vous ne les loueriez pas? »</a:t>
            </a:r>
          </a:p>
          <a:p>
            <a:endParaRPr lang="fr-FR" dirty="0"/>
          </a:p>
        </p:txBody>
      </p:sp>
      <p:sp>
        <p:nvSpPr>
          <p:cNvPr id="7" name="Ellipse 6"/>
          <p:cNvSpPr/>
          <p:nvPr/>
        </p:nvSpPr>
        <p:spPr>
          <a:xfrm>
            <a:off x="7001692" y="1547664"/>
            <a:ext cx="666651" cy="38864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 rot="578938">
            <a:off x="7128283" y="2643710"/>
            <a:ext cx="1080120" cy="165618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7092280" y="2305571"/>
            <a:ext cx="720080" cy="51866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/>
          <p:cNvSpPr/>
          <p:nvPr/>
        </p:nvSpPr>
        <p:spPr>
          <a:xfrm rot="639490">
            <a:off x="6922765" y="2723021"/>
            <a:ext cx="733919" cy="145963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/>
          <p:cNvSpPr/>
          <p:nvPr/>
        </p:nvSpPr>
        <p:spPr>
          <a:xfrm rot="4868309">
            <a:off x="6812740" y="2648331"/>
            <a:ext cx="483291" cy="50618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/>
          <p:cNvSpPr/>
          <p:nvPr/>
        </p:nvSpPr>
        <p:spPr>
          <a:xfrm rot="1896675">
            <a:off x="6828679" y="2916105"/>
            <a:ext cx="527201" cy="9497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5792" y="404664"/>
            <a:ext cx="3407866" cy="5526747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4" name="Picture 2" descr="C:\Users\pierre\Pictures\Slide Shows\Image55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9561" y="5931411"/>
            <a:ext cx="465575" cy="50282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3215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66935" y="2148306"/>
            <a:ext cx="6466047" cy="2304256"/>
          </a:xfrm>
        </p:spPr>
        <p:txBody>
          <a:bodyPr>
            <a:norm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fr-FR" sz="3600" b="1" dirty="0" smtClean="0">
                <a:ln/>
                <a:solidFill>
                  <a:schemeClr val="accent4"/>
                </a:solidFill>
                <a:latin typeface="Informal Roman" panose="030604020304060B0204" pitchFamily="66" charset="0"/>
              </a:rPr>
              <a:t>« Pas de problème ! une fois ,mais mettez vous à la queue avec les autres ! Une fois !!! »</a:t>
            </a:r>
            <a:endParaRPr lang="fr-FR" sz="3600" b="1" dirty="0">
              <a:ln/>
              <a:solidFill>
                <a:schemeClr val="accent4"/>
              </a:solidFill>
              <a:latin typeface="Informal Roman" panose="030604020304060B0204" pitchFamily="66" charset="0"/>
            </a:endParaRPr>
          </a:p>
        </p:txBody>
      </p:sp>
      <p:pic>
        <p:nvPicPr>
          <p:cNvPr id="2" name="Picture 2" descr="C:\Users\pierre\Pictures\Slide Shows\Image55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6148022"/>
            <a:ext cx="520823" cy="56248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Ellipse 8"/>
          <p:cNvSpPr/>
          <p:nvPr/>
        </p:nvSpPr>
        <p:spPr>
          <a:xfrm>
            <a:off x="6931968" y="2204864"/>
            <a:ext cx="288032" cy="28803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/>
          <p:cNvSpPr/>
          <p:nvPr/>
        </p:nvSpPr>
        <p:spPr>
          <a:xfrm>
            <a:off x="7295659" y="2183160"/>
            <a:ext cx="288032" cy="28803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/>
          <p:cNvSpPr/>
          <p:nvPr/>
        </p:nvSpPr>
        <p:spPr>
          <a:xfrm>
            <a:off x="6931968" y="2860746"/>
            <a:ext cx="888741" cy="159181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/>
          <p:cNvSpPr/>
          <p:nvPr/>
        </p:nvSpPr>
        <p:spPr>
          <a:xfrm>
            <a:off x="7000325" y="5794723"/>
            <a:ext cx="219675" cy="16983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/>
          <p:cNvSpPr/>
          <p:nvPr/>
        </p:nvSpPr>
        <p:spPr>
          <a:xfrm>
            <a:off x="7583691" y="5876937"/>
            <a:ext cx="299863" cy="14435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7" name="Image 16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981193" y="997698"/>
            <a:ext cx="3168352" cy="5584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556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098" name="Picture 2" descr="C:\Users\m\Desktop\a1 - Copie (10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742" y="517281"/>
            <a:ext cx="8246757" cy="5886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m\Desktop\grafme-com-ul31413673-219395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908" y="2457400"/>
            <a:ext cx="2590825" cy="3368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4479545" y="5014779"/>
            <a:ext cx="2929551" cy="84384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2" tIns="34280" rIns="68562" bIns="34280" rtlCol="0" anchor="ctr"/>
          <a:lstStyle/>
          <a:p>
            <a:pPr algn="ctr"/>
            <a:endParaRPr lang="fr-FR" sz="1534"/>
          </a:p>
        </p:txBody>
      </p:sp>
    </p:spTree>
    <p:extLst>
      <p:ext uri="{BB962C8B-B14F-4D97-AF65-F5344CB8AC3E}">
        <p14:creationId xmlns:p14="http://schemas.microsoft.com/office/powerpoint/2010/main" val="2287955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que">
  <a:themeElements>
    <a:clrScheme name="Personnalisé 4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Technique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chnique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0</TotalTime>
  <Words>186</Words>
  <Application>Microsoft Office PowerPoint</Application>
  <PresentationFormat>Affichage à l'écran (4:3)</PresentationFormat>
  <Paragraphs>33</Paragraphs>
  <Slides>12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21" baseType="lpstr">
      <vt:lpstr>Aharoni</vt:lpstr>
      <vt:lpstr>Andalus</vt:lpstr>
      <vt:lpstr>AR DARLING</vt:lpstr>
      <vt:lpstr>Arial</vt:lpstr>
      <vt:lpstr>Franklin Gothic Book</vt:lpstr>
      <vt:lpstr>Informal Roman</vt:lpstr>
      <vt:lpstr>Thickhead</vt:lpstr>
      <vt:lpstr>Wingdings 2</vt:lpstr>
      <vt:lpstr>Technique</vt:lpstr>
      <vt:lpstr>Présentation PowerPoint</vt:lpstr>
      <vt:lpstr>Présentation PowerPoint</vt:lpstr>
      <vt:lpstr>Cette histoire se passe chez nos amis Belge une fois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Corbillard</dc:title>
  <dc:creator/>
  <cp:keywords>25034247</cp:keywords>
  <cp:lastModifiedBy/>
  <cp:revision>22</cp:revision>
  <dcterms:created xsi:type="dcterms:W3CDTF">2012-02-12T14:40:13Z</dcterms:created>
  <dcterms:modified xsi:type="dcterms:W3CDTF">2018-03-08T09:44:53Z</dcterms:modified>
</cp:coreProperties>
</file>