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5.xml" ContentType="application/vnd.ms-office.drawingml.diagramDrawing+xml"/>
  <Override PartName="/ppt/diagrams/drawing4.xml" ContentType="application/vnd.ms-office.drawingml.diagramDrawing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2" r:id="rId2"/>
  </p:sldMasterIdLst>
  <p:sldIdLst>
    <p:sldId id="258" r:id="rId3"/>
    <p:sldId id="281" r:id="rId4"/>
    <p:sldId id="276" r:id="rId5"/>
    <p:sldId id="277" r:id="rId6"/>
    <p:sldId id="278" r:id="rId7"/>
    <p:sldId id="279" r:id="rId8"/>
    <p:sldId id="280" r:id="rId9"/>
    <p:sldId id="260" r:id="rId10"/>
    <p:sldId id="261" r:id="rId11"/>
    <p:sldId id="263" r:id="rId12"/>
    <p:sldId id="262" r:id="rId13"/>
    <p:sldId id="264" r:id="rId14"/>
    <p:sldId id="265" r:id="rId15"/>
    <p:sldId id="266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11" autoAdjust="0"/>
    <p:restoredTop sz="94660"/>
  </p:normalViewPr>
  <p:slideViewPr>
    <p:cSldViewPr>
      <p:cViewPr varScale="1">
        <p:scale>
          <a:sx n="86" d="100"/>
          <a:sy n="86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619A5B-F1E0-4E21-8321-225A3ACB2F78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B8F6916D-4F12-4122-B1A0-419597BCC8BA}" type="pres">
      <dgm:prSet presAssocID="{5F619A5B-F1E0-4E21-8321-225A3ACB2F7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</dgm:ptLst>
  <dgm:cxnLst>
    <dgm:cxn modelId="{6AE95F16-2EE1-4F92-BFAC-17EB373A2D93}" type="presOf" srcId="{5F619A5B-F1E0-4E21-8321-225A3ACB2F78}" destId="{B8F6916D-4F12-4122-B1A0-419597BCC8BA}" srcOrd="0" destOrd="0" presId="urn:microsoft.com/office/officeart/2005/8/layout/cycle7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C9E54F-DCA5-4E85-BD3B-80BC5C12E6F3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3D2D5C77-8FAB-45B1-B324-F63DDB5C715C}">
      <dgm:prSet phldrT="[Texte]"/>
      <dgm:spPr/>
      <dgm:t>
        <a:bodyPr/>
        <a:lstStyle/>
        <a:p>
          <a:r>
            <a:rPr lang="fr-BE" dirty="0" smtClean="0"/>
            <a:t>1</a:t>
          </a:r>
          <a:r>
            <a:rPr lang="fr-BE" baseline="30000" dirty="0" smtClean="0"/>
            <a:t>ère</a:t>
          </a:r>
          <a:r>
            <a:rPr lang="fr-BE" dirty="0" smtClean="0"/>
            <a:t> année</a:t>
          </a:r>
          <a:endParaRPr lang="fr-BE" dirty="0"/>
        </a:p>
      </dgm:t>
    </dgm:pt>
    <dgm:pt modelId="{69B3E626-97F5-4DEA-A04A-8A3BC7BC00D4}" type="parTrans" cxnId="{0D9B2D3B-1B3F-439A-AAB6-4596914974D7}">
      <dgm:prSet/>
      <dgm:spPr/>
      <dgm:t>
        <a:bodyPr/>
        <a:lstStyle/>
        <a:p>
          <a:endParaRPr lang="fr-BE"/>
        </a:p>
      </dgm:t>
    </dgm:pt>
    <dgm:pt modelId="{8FC54DB5-6AB7-4783-831D-9312792C20D6}" type="sibTrans" cxnId="{0D9B2D3B-1B3F-439A-AAB6-4596914974D7}">
      <dgm:prSet/>
      <dgm:spPr/>
      <dgm:t>
        <a:bodyPr/>
        <a:lstStyle/>
        <a:p>
          <a:endParaRPr lang="fr-BE"/>
        </a:p>
      </dgm:t>
    </dgm:pt>
    <dgm:pt modelId="{05E45E73-1DCB-489C-8376-CAA37238D021}">
      <dgm:prSet phldrT="[Texte]"/>
      <dgm:spPr/>
      <dgm:t>
        <a:bodyPr/>
        <a:lstStyle/>
        <a:p>
          <a:r>
            <a:rPr lang="fr-BE" dirty="0" smtClean="0"/>
            <a:t>commune</a:t>
          </a:r>
          <a:endParaRPr lang="fr-BE" dirty="0"/>
        </a:p>
      </dgm:t>
    </dgm:pt>
    <dgm:pt modelId="{075F1D71-E141-4CA2-A7AA-60B8345C5682}" type="parTrans" cxnId="{61C97009-3864-46EB-A791-7C28EA07D0EB}">
      <dgm:prSet/>
      <dgm:spPr/>
      <dgm:t>
        <a:bodyPr/>
        <a:lstStyle/>
        <a:p>
          <a:endParaRPr lang="fr-BE"/>
        </a:p>
      </dgm:t>
    </dgm:pt>
    <dgm:pt modelId="{2F889C5B-73A3-4C65-B464-7DD64CB9FF33}" type="sibTrans" cxnId="{61C97009-3864-46EB-A791-7C28EA07D0EB}">
      <dgm:prSet/>
      <dgm:spPr/>
      <dgm:t>
        <a:bodyPr/>
        <a:lstStyle/>
        <a:p>
          <a:endParaRPr lang="fr-BE"/>
        </a:p>
      </dgm:t>
    </dgm:pt>
    <dgm:pt modelId="{DFD4DD78-2529-4F40-8051-89EA1FE76572}">
      <dgm:prSet phldrT="[Texte]"/>
      <dgm:spPr/>
      <dgm:t>
        <a:bodyPr/>
        <a:lstStyle/>
        <a:p>
          <a:r>
            <a:rPr lang="fr-BE" dirty="0" smtClean="0"/>
            <a:t>différenciée</a:t>
          </a:r>
          <a:endParaRPr lang="fr-BE" dirty="0"/>
        </a:p>
      </dgm:t>
    </dgm:pt>
    <dgm:pt modelId="{AA7CFF6A-EE39-4713-A117-60B82CA78F17}" type="parTrans" cxnId="{92DC6D71-F423-487F-B088-10886FA36FA2}">
      <dgm:prSet/>
      <dgm:spPr/>
      <dgm:t>
        <a:bodyPr/>
        <a:lstStyle/>
        <a:p>
          <a:endParaRPr lang="fr-BE"/>
        </a:p>
      </dgm:t>
    </dgm:pt>
    <dgm:pt modelId="{435BDDAF-A625-4391-951E-ACACD8F6AC75}" type="sibTrans" cxnId="{92DC6D71-F423-487F-B088-10886FA36FA2}">
      <dgm:prSet/>
      <dgm:spPr/>
      <dgm:t>
        <a:bodyPr/>
        <a:lstStyle/>
        <a:p>
          <a:endParaRPr lang="fr-BE"/>
        </a:p>
      </dgm:t>
    </dgm:pt>
    <dgm:pt modelId="{D865B892-85E8-4407-A880-F9F9218D6901}" type="pres">
      <dgm:prSet presAssocID="{19C9E54F-DCA5-4E85-BD3B-80BC5C12E6F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AB45353-24C5-462C-A641-4E6D7D8763ED}" type="pres">
      <dgm:prSet presAssocID="{3D2D5C77-8FAB-45B1-B324-F63DDB5C715C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B68178A-003F-4341-9DF4-32C28CC1FBCA}" type="pres">
      <dgm:prSet presAssocID="{8FC54DB5-6AB7-4783-831D-9312792C20D6}" presName="space" presStyleCnt="0"/>
      <dgm:spPr/>
    </dgm:pt>
    <dgm:pt modelId="{E8C0D050-4B95-481A-90EF-79754FB666EC}" type="pres">
      <dgm:prSet presAssocID="{05E45E73-1DCB-489C-8376-CAA37238D021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7D8D4B1-E000-4DD2-8F1E-BA926925959F}" type="pres">
      <dgm:prSet presAssocID="{2F889C5B-73A3-4C65-B464-7DD64CB9FF33}" presName="space" presStyleCnt="0"/>
      <dgm:spPr/>
    </dgm:pt>
    <dgm:pt modelId="{E0751D35-6B62-4C69-AF32-B389A1B776F5}" type="pres">
      <dgm:prSet presAssocID="{DFD4DD78-2529-4F40-8051-89EA1FE76572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D9B2D3B-1B3F-439A-AAB6-4596914974D7}" srcId="{19C9E54F-DCA5-4E85-BD3B-80BC5C12E6F3}" destId="{3D2D5C77-8FAB-45B1-B324-F63DDB5C715C}" srcOrd="0" destOrd="0" parTransId="{69B3E626-97F5-4DEA-A04A-8A3BC7BC00D4}" sibTransId="{8FC54DB5-6AB7-4783-831D-9312792C20D6}"/>
    <dgm:cxn modelId="{D6BDC67E-8B01-4D4C-A9C7-357CEEDA4411}" type="presOf" srcId="{3D2D5C77-8FAB-45B1-B324-F63DDB5C715C}" destId="{CAB45353-24C5-462C-A641-4E6D7D8763ED}" srcOrd="0" destOrd="0" presId="urn:microsoft.com/office/officeart/2005/8/layout/venn3"/>
    <dgm:cxn modelId="{61C97009-3864-46EB-A791-7C28EA07D0EB}" srcId="{19C9E54F-DCA5-4E85-BD3B-80BC5C12E6F3}" destId="{05E45E73-1DCB-489C-8376-CAA37238D021}" srcOrd="1" destOrd="0" parTransId="{075F1D71-E141-4CA2-A7AA-60B8345C5682}" sibTransId="{2F889C5B-73A3-4C65-B464-7DD64CB9FF33}"/>
    <dgm:cxn modelId="{E2C8AA85-D83C-4706-9A6A-888886261DA8}" type="presOf" srcId="{19C9E54F-DCA5-4E85-BD3B-80BC5C12E6F3}" destId="{D865B892-85E8-4407-A880-F9F9218D6901}" srcOrd="0" destOrd="0" presId="urn:microsoft.com/office/officeart/2005/8/layout/venn3"/>
    <dgm:cxn modelId="{92DC6D71-F423-487F-B088-10886FA36FA2}" srcId="{19C9E54F-DCA5-4E85-BD3B-80BC5C12E6F3}" destId="{DFD4DD78-2529-4F40-8051-89EA1FE76572}" srcOrd="2" destOrd="0" parTransId="{AA7CFF6A-EE39-4713-A117-60B82CA78F17}" sibTransId="{435BDDAF-A625-4391-951E-ACACD8F6AC75}"/>
    <dgm:cxn modelId="{AD15FF8B-C3CB-4DF0-B2E1-D8F8967C54B1}" type="presOf" srcId="{DFD4DD78-2529-4F40-8051-89EA1FE76572}" destId="{E0751D35-6B62-4C69-AF32-B389A1B776F5}" srcOrd="0" destOrd="0" presId="urn:microsoft.com/office/officeart/2005/8/layout/venn3"/>
    <dgm:cxn modelId="{2107FF89-BCAF-47A2-A250-1D6B485EFFD9}" type="presOf" srcId="{05E45E73-1DCB-489C-8376-CAA37238D021}" destId="{E8C0D050-4B95-481A-90EF-79754FB666EC}" srcOrd="0" destOrd="0" presId="urn:microsoft.com/office/officeart/2005/8/layout/venn3"/>
    <dgm:cxn modelId="{21C75651-E3B7-40E1-B349-1DF43E87EB49}" type="presParOf" srcId="{D865B892-85E8-4407-A880-F9F9218D6901}" destId="{CAB45353-24C5-462C-A641-4E6D7D8763ED}" srcOrd="0" destOrd="0" presId="urn:microsoft.com/office/officeart/2005/8/layout/venn3"/>
    <dgm:cxn modelId="{1B3678E6-B582-4D92-B501-18EEA6548865}" type="presParOf" srcId="{D865B892-85E8-4407-A880-F9F9218D6901}" destId="{5B68178A-003F-4341-9DF4-32C28CC1FBCA}" srcOrd="1" destOrd="0" presId="urn:microsoft.com/office/officeart/2005/8/layout/venn3"/>
    <dgm:cxn modelId="{A4E36C78-CFAE-4D4D-BDBB-66E65CE6F040}" type="presParOf" srcId="{D865B892-85E8-4407-A880-F9F9218D6901}" destId="{E8C0D050-4B95-481A-90EF-79754FB666EC}" srcOrd="2" destOrd="0" presId="urn:microsoft.com/office/officeart/2005/8/layout/venn3"/>
    <dgm:cxn modelId="{92C7A1F3-C173-4328-A4B0-C89A66D390E6}" type="presParOf" srcId="{D865B892-85E8-4407-A880-F9F9218D6901}" destId="{E7D8D4B1-E000-4DD2-8F1E-BA926925959F}" srcOrd="3" destOrd="0" presId="urn:microsoft.com/office/officeart/2005/8/layout/venn3"/>
    <dgm:cxn modelId="{F32A267A-5925-4464-BBA8-962D920C73D3}" type="presParOf" srcId="{D865B892-85E8-4407-A880-F9F9218D6901}" destId="{E0751D35-6B62-4C69-AF32-B389A1B776F5}" srcOrd="4" destOrd="0" presId="urn:microsoft.com/office/officeart/2005/8/layout/venn3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619A5B-F1E0-4E21-8321-225A3ACB2F78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B8F6916D-4F12-4122-B1A0-419597BCC8BA}" type="pres">
      <dgm:prSet presAssocID="{5F619A5B-F1E0-4E21-8321-225A3ACB2F7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</dgm:ptLst>
  <dgm:cxnLst>
    <dgm:cxn modelId="{937AE902-CE2C-4EE9-9ADA-8E9E07BBE014}" type="presOf" srcId="{5F619A5B-F1E0-4E21-8321-225A3ACB2F78}" destId="{B8F6916D-4F12-4122-B1A0-419597BCC8BA}" srcOrd="0" destOrd="0" presId="urn:microsoft.com/office/officeart/2005/8/layout/cycle7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9C9E54F-DCA5-4E85-BD3B-80BC5C12E6F3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3D2D5C77-8FAB-45B1-B324-F63DDB5C715C}">
      <dgm:prSet phldrT="[Texte]"/>
      <dgm:spPr/>
      <dgm:t>
        <a:bodyPr/>
        <a:lstStyle/>
        <a:p>
          <a:r>
            <a:rPr lang="fr-BE" dirty="0" smtClean="0"/>
            <a:t>2</a:t>
          </a:r>
          <a:r>
            <a:rPr lang="fr-BE" baseline="30000" dirty="0" smtClean="0"/>
            <a:t>ème</a:t>
          </a:r>
          <a:r>
            <a:rPr lang="fr-BE" dirty="0" smtClean="0"/>
            <a:t> année</a:t>
          </a:r>
          <a:endParaRPr lang="fr-BE" dirty="0"/>
        </a:p>
      </dgm:t>
    </dgm:pt>
    <dgm:pt modelId="{69B3E626-97F5-4DEA-A04A-8A3BC7BC00D4}" type="parTrans" cxnId="{0D9B2D3B-1B3F-439A-AAB6-4596914974D7}">
      <dgm:prSet/>
      <dgm:spPr/>
      <dgm:t>
        <a:bodyPr/>
        <a:lstStyle/>
        <a:p>
          <a:endParaRPr lang="fr-BE"/>
        </a:p>
      </dgm:t>
    </dgm:pt>
    <dgm:pt modelId="{8FC54DB5-6AB7-4783-831D-9312792C20D6}" type="sibTrans" cxnId="{0D9B2D3B-1B3F-439A-AAB6-4596914974D7}">
      <dgm:prSet/>
      <dgm:spPr/>
      <dgm:t>
        <a:bodyPr/>
        <a:lstStyle/>
        <a:p>
          <a:endParaRPr lang="fr-BE"/>
        </a:p>
      </dgm:t>
    </dgm:pt>
    <dgm:pt modelId="{05E45E73-1DCB-489C-8376-CAA37238D021}">
      <dgm:prSet phldrT="[Texte]"/>
      <dgm:spPr/>
      <dgm:t>
        <a:bodyPr/>
        <a:lstStyle/>
        <a:p>
          <a:r>
            <a:rPr lang="fr-BE" dirty="0" smtClean="0"/>
            <a:t>commune</a:t>
          </a:r>
          <a:endParaRPr lang="fr-BE" dirty="0"/>
        </a:p>
      </dgm:t>
    </dgm:pt>
    <dgm:pt modelId="{075F1D71-E141-4CA2-A7AA-60B8345C5682}" type="parTrans" cxnId="{61C97009-3864-46EB-A791-7C28EA07D0EB}">
      <dgm:prSet/>
      <dgm:spPr/>
      <dgm:t>
        <a:bodyPr/>
        <a:lstStyle/>
        <a:p>
          <a:endParaRPr lang="fr-BE"/>
        </a:p>
      </dgm:t>
    </dgm:pt>
    <dgm:pt modelId="{2F889C5B-73A3-4C65-B464-7DD64CB9FF33}" type="sibTrans" cxnId="{61C97009-3864-46EB-A791-7C28EA07D0EB}">
      <dgm:prSet/>
      <dgm:spPr/>
      <dgm:t>
        <a:bodyPr/>
        <a:lstStyle/>
        <a:p>
          <a:endParaRPr lang="fr-BE"/>
        </a:p>
      </dgm:t>
    </dgm:pt>
    <dgm:pt modelId="{DFD4DD78-2529-4F40-8051-89EA1FE76572}">
      <dgm:prSet phldrT="[Texte]"/>
      <dgm:spPr/>
      <dgm:t>
        <a:bodyPr/>
        <a:lstStyle/>
        <a:p>
          <a:r>
            <a:rPr lang="fr-BE" dirty="0" smtClean="0"/>
            <a:t>différenciée</a:t>
          </a:r>
          <a:endParaRPr lang="fr-BE" dirty="0"/>
        </a:p>
      </dgm:t>
    </dgm:pt>
    <dgm:pt modelId="{AA7CFF6A-EE39-4713-A117-60B82CA78F17}" type="parTrans" cxnId="{92DC6D71-F423-487F-B088-10886FA36FA2}">
      <dgm:prSet/>
      <dgm:spPr/>
      <dgm:t>
        <a:bodyPr/>
        <a:lstStyle/>
        <a:p>
          <a:endParaRPr lang="fr-BE"/>
        </a:p>
      </dgm:t>
    </dgm:pt>
    <dgm:pt modelId="{435BDDAF-A625-4391-951E-ACACD8F6AC75}" type="sibTrans" cxnId="{92DC6D71-F423-487F-B088-10886FA36FA2}">
      <dgm:prSet/>
      <dgm:spPr/>
      <dgm:t>
        <a:bodyPr/>
        <a:lstStyle/>
        <a:p>
          <a:endParaRPr lang="fr-BE"/>
        </a:p>
      </dgm:t>
    </dgm:pt>
    <dgm:pt modelId="{D865B892-85E8-4407-A880-F9F9218D6901}" type="pres">
      <dgm:prSet presAssocID="{19C9E54F-DCA5-4E85-BD3B-80BC5C12E6F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AB45353-24C5-462C-A641-4E6D7D8763ED}" type="pres">
      <dgm:prSet presAssocID="{3D2D5C77-8FAB-45B1-B324-F63DDB5C715C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B68178A-003F-4341-9DF4-32C28CC1FBCA}" type="pres">
      <dgm:prSet presAssocID="{8FC54DB5-6AB7-4783-831D-9312792C20D6}" presName="space" presStyleCnt="0"/>
      <dgm:spPr/>
    </dgm:pt>
    <dgm:pt modelId="{E8C0D050-4B95-481A-90EF-79754FB666EC}" type="pres">
      <dgm:prSet presAssocID="{05E45E73-1DCB-489C-8376-CAA37238D021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7D8D4B1-E000-4DD2-8F1E-BA926925959F}" type="pres">
      <dgm:prSet presAssocID="{2F889C5B-73A3-4C65-B464-7DD64CB9FF33}" presName="space" presStyleCnt="0"/>
      <dgm:spPr/>
    </dgm:pt>
    <dgm:pt modelId="{E0751D35-6B62-4C69-AF32-B389A1B776F5}" type="pres">
      <dgm:prSet presAssocID="{DFD4DD78-2529-4F40-8051-89EA1FE76572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CC0C884-6852-4082-866D-718F6E148EC7}" type="presOf" srcId="{19C9E54F-DCA5-4E85-BD3B-80BC5C12E6F3}" destId="{D865B892-85E8-4407-A880-F9F9218D6901}" srcOrd="0" destOrd="0" presId="urn:microsoft.com/office/officeart/2005/8/layout/venn3"/>
    <dgm:cxn modelId="{0D9B2D3B-1B3F-439A-AAB6-4596914974D7}" srcId="{19C9E54F-DCA5-4E85-BD3B-80BC5C12E6F3}" destId="{3D2D5C77-8FAB-45B1-B324-F63DDB5C715C}" srcOrd="0" destOrd="0" parTransId="{69B3E626-97F5-4DEA-A04A-8A3BC7BC00D4}" sibTransId="{8FC54DB5-6AB7-4783-831D-9312792C20D6}"/>
    <dgm:cxn modelId="{FF05D1B4-5F72-4AA2-9932-E3F147E6723F}" type="presOf" srcId="{05E45E73-1DCB-489C-8376-CAA37238D021}" destId="{E8C0D050-4B95-481A-90EF-79754FB666EC}" srcOrd="0" destOrd="0" presId="urn:microsoft.com/office/officeart/2005/8/layout/venn3"/>
    <dgm:cxn modelId="{61C97009-3864-46EB-A791-7C28EA07D0EB}" srcId="{19C9E54F-DCA5-4E85-BD3B-80BC5C12E6F3}" destId="{05E45E73-1DCB-489C-8376-CAA37238D021}" srcOrd="1" destOrd="0" parTransId="{075F1D71-E141-4CA2-A7AA-60B8345C5682}" sibTransId="{2F889C5B-73A3-4C65-B464-7DD64CB9FF33}"/>
    <dgm:cxn modelId="{92DC6D71-F423-487F-B088-10886FA36FA2}" srcId="{19C9E54F-DCA5-4E85-BD3B-80BC5C12E6F3}" destId="{DFD4DD78-2529-4F40-8051-89EA1FE76572}" srcOrd="2" destOrd="0" parTransId="{AA7CFF6A-EE39-4713-A117-60B82CA78F17}" sibTransId="{435BDDAF-A625-4391-951E-ACACD8F6AC75}"/>
    <dgm:cxn modelId="{F51889B8-D15D-4BF8-BA14-071D946CFC20}" type="presOf" srcId="{DFD4DD78-2529-4F40-8051-89EA1FE76572}" destId="{E0751D35-6B62-4C69-AF32-B389A1B776F5}" srcOrd="0" destOrd="0" presId="urn:microsoft.com/office/officeart/2005/8/layout/venn3"/>
    <dgm:cxn modelId="{79FBA127-C8AC-4048-BD2F-8DC2217D4AAE}" type="presOf" srcId="{3D2D5C77-8FAB-45B1-B324-F63DDB5C715C}" destId="{CAB45353-24C5-462C-A641-4E6D7D8763ED}" srcOrd="0" destOrd="0" presId="urn:microsoft.com/office/officeart/2005/8/layout/venn3"/>
    <dgm:cxn modelId="{CD47AE87-E036-4160-8CE4-6A2D03018DD4}" type="presParOf" srcId="{D865B892-85E8-4407-A880-F9F9218D6901}" destId="{CAB45353-24C5-462C-A641-4E6D7D8763ED}" srcOrd="0" destOrd="0" presId="urn:microsoft.com/office/officeart/2005/8/layout/venn3"/>
    <dgm:cxn modelId="{B7926C48-DF52-405E-B1E0-A77AC6A51599}" type="presParOf" srcId="{D865B892-85E8-4407-A880-F9F9218D6901}" destId="{5B68178A-003F-4341-9DF4-32C28CC1FBCA}" srcOrd="1" destOrd="0" presId="urn:microsoft.com/office/officeart/2005/8/layout/venn3"/>
    <dgm:cxn modelId="{93DFCDF7-A3ED-4009-BBC5-240437702968}" type="presParOf" srcId="{D865B892-85E8-4407-A880-F9F9218D6901}" destId="{E8C0D050-4B95-481A-90EF-79754FB666EC}" srcOrd="2" destOrd="0" presId="urn:microsoft.com/office/officeart/2005/8/layout/venn3"/>
    <dgm:cxn modelId="{3B324364-6382-43AD-A671-D72AAE661F1A}" type="presParOf" srcId="{D865B892-85E8-4407-A880-F9F9218D6901}" destId="{E7D8D4B1-E000-4DD2-8F1E-BA926925959F}" srcOrd="3" destOrd="0" presId="urn:microsoft.com/office/officeart/2005/8/layout/venn3"/>
    <dgm:cxn modelId="{709296AF-9964-4804-B3CD-6A1C225F8908}" type="presParOf" srcId="{D865B892-85E8-4407-A880-F9F9218D6901}" destId="{E0751D35-6B62-4C69-AF32-B389A1B776F5}" srcOrd="4" destOrd="0" presId="urn:microsoft.com/office/officeart/2005/8/layout/venn3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68822C5-4421-434A-8FBB-6A1DEFC6AB3C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9899F62-E5D5-469B-A9E2-6F1172BB3AEF}">
      <dgm:prSet phldrT="[Texte]"/>
      <dgm:spPr/>
      <dgm:t>
        <a:bodyPr/>
        <a:lstStyle/>
        <a:p>
          <a:r>
            <a:rPr lang="fr-FR" dirty="0" smtClean="0"/>
            <a:t>Professionnel </a:t>
          </a:r>
          <a:endParaRPr lang="fr-FR" dirty="0"/>
        </a:p>
      </dgm:t>
    </dgm:pt>
    <dgm:pt modelId="{30CC16AB-9F03-4089-981F-1019C004A8A9}" type="parTrans" cxnId="{759133A3-FF72-4524-AF44-86E0BAF77EA2}">
      <dgm:prSet/>
      <dgm:spPr/>
      <dgm:t>
        <a:bodyPr/>
        <a:lstStyle/>
        <a:p>
          <a:endParaRPr lang="fr-FR"/>
        </a:p>
      </dgm:t>
    </dgm:pt>
    <dgm:pt modelId="{D8E67CDE-507B-48F1-B586-3F220D08760F}" type="sibTrans" cxnId="{759133A3-FF72-4524-AF44-86E0BAF77EA2}">
      <dgm:prSet/>
      <dgm:spPr/>
      <dgm:t>
        <a:bodyPr/>
        <a:lstStyle/>
        <a:p>
          <a:endParaRPr lang="fr-FR"/>
        </a:p>
      </dgm:t>
    </dgm:pt>
    <dgm:pt modelId="{25DA0934-C8C3-4ECB-88A9-02B57DA04D99}">
      <dgm:prSet phldrT="[Texte]"/>
      <dgm:spPr/>
      <dgm:t>
        <a:bodyPr/>
        <a:lstStyle/>
        <a:p>
          <a:r>
            <a:rPr lang="fr-FR" dirty="0" smtClean="0"/>
            <a:t>Gestion de très petites entreprises</a:t>
          </a:r>
          <a:endParaRPr lang="fr-FR" dirty="0"/>
        </a:p>
      </dgm:t>
    </dgm:pt>
    <dgm:pt modelId="{A67D3049-427C-4A63-ACC2-48FD137A4996}" type="parTrans" cxnId="{20377129-5A62-43F1-BF66-8CACBFEE71EF}">
      <dgm:prSet/>
      <dgm:spPr/>
      <dgm:t>
        <a:bodyPr/>
        <a:lstStyle/>
        <a:p>
          <a:endParaRPr lang="fr-FR"/>
        </a:p>
      </dgm:t>
    </dgm:pt>
    <dgm:pt modelId="{997253FC-2D85-4668-B200-465D83690958}" type="sibTrans" cxnId="{20377129-5A62-43F1-BF66-8CACBFEE71EF}">
      <dgm:prSet/>
      <dgm:spPr/>
      <dgm:t>
        <a:bodyPr/>
        <a:lstStyle/>
        <a:p>
          <a:endParaRPr lang="fr-FR"/>
        </a:p>
      </dgm:t>
    </dgm:pt>
    <dgm:pt modelId="{DA554348-96D3-4E06-8341-20BE7B0CF8F7}" type="pres">
      <dgm:prSet presAssocID="{368822C5-4421-434A-8FBB-6A1DEFC6AB3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7D8BFC51-D879-4042-841A-5BFB6711DDC9}" type="pres">
      <dgm:prSet presAssocID="{39899F62-E5D5-469B-A9E2-6F1172BB3AEF}" presName="Name5" presStyleLbl="venn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10BE954E-7FCD-446B-BFF0-0EF4516DFA04}" type="pres">
      <dgm:prSet presAssocID="{D8E67CDE-507B-48F1-B586-3F220D08760F}" presName="space" presStyleCnt="0"/>
      <dgm:spPr/>
    </dgm:pt>
    <dgm:pt modelId="{D981A131-D457-4CE5-9A5B-37FC49A24F83}" type="pres">
      <dgm:prSet presAssocID="{25DA0934-C8C3-4ECB-88A9-02B57DA04D99}" presName="Name5" presStyleLbl="venn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1E254E0-D01F-4FD0-8C9B-183FAABD756C}" type="presOf" srcId="{25DA0934-C8C3-4ECB-88A9-02B57DA04D99}" destId="{D981A131-D457-4CE5-9A5B-37FC49A24F83}" srcOrd="0" destOrd="0" presId="urn:microsoft.com/office/officeart/2005/8/layout/venn3"/>
    <dgm:cxn modelId="{C21838B3-9A88-4B59-8E6F-776E6176CF41}" type="presOf" srcId="{39899F62-E5D5-469B-A9E2-6F1172BB3AEF}" destId="{7D8BFC51-D879-4042-841A-5BFB6711DDC9}" srcOrd="0" destOrd="0" presId="urn:microsoft.com/office/officeart/2005/8/layout/venn3"/>
    <dgm:cxn modelId="{20377129-5A62-43F1-BF66-8CACBFEE71EF}" srcId="{368822C5-4421-434A-8FBB-6A1DEFC6AB3C}" destId="{25DA0934-C8C3-4ECB-88A9-02B57DA04D99}" srcOrd="1" destOrd="0" parTransId="{A67D3049-427C-4A63-ACC2-48FD137A4996}" sibTransId="{997253FC-2D85-4668-B200-465D83690958}"/>
    <dgm:cxn modelId="{F7C0353E-CEE4-4191-8927-ADDDBA8B45B2}" type="presOf" srcId="{368822C5-4421-434A-8FBB-6A1DEFC6AB3C}" destId="{DA554348-96D3-4E06-8341-20BE7B0CF8F7}" srcOrd="0" destOrd="0" presId="urn:microsoft.com/office/officeart/2005/8/layout/venn3"/>
    <dgm:cxn modelId="{759133A3-FF72-4524-AF44-86E0BAF77EA2}" srcId="{368822C5-4421-434A-8FBB-6A1DEFC6AB3C}" destId="{39899F62-E5D5-469B-A9E2-6F1172BB3AEF}" srcOrd="0" destOrd="0" parTransId="{30CC16AB-9F03-4089-981F-1019C004A8A9}" sibTransId="{D8E67CDE-507B-48F1-B586-3F220D08760F}"/>
    <dgm:cxn modelId="{2094F17E-4652-4815-B334-CA954EE983AD}" type="presParOf" srcId="{DA554348-96D3-4E06-8341-20BE7B0CF8F7}" destId="{7D8BFC51-D879-4042-841A-5BFB6711DDC9}" srcOrd="0" destOrd="0" presId="urn:microsoft.com/office/officeart/2005/8/layout/venn3"/>
    <dgm:cxn modelId="{8AA1A5CC-4706-47E7-97D6-8FAFCB7B5FDE}" type="presParOf" srcId="{DA554348-96D3-4E06-8341-20BE7B0CF8F7}" destId="{10BE954E-7FCD-446B-BFF0-0EF4516DFA04}" srcOrd="1" destOrd="0" presId="urn:microsoft.com/office/officeart/2005/8/layout/venn3"/>
    <dgm:cxn modelId="{7DB556CE-E54D-4699-A7C6-8B2DFEC6D63A}" type="presParOf" srcId="{DA554348-96D3-4E06-8341-20BE7B0CF8F7}" destId="{D981A131-D457-4CE5-9A5B-37FC49A24F83}" srcOrd="2" destOrd="0" presId="urn:microsoft.com/office/officeart/2005/8/layout/venn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B45353-24C5-462C-A641-4E6D7D8763ED}">
      <dsp:nvSpPr>
        <dsp:cNvPr id="0" name=""/>
        <dsp:cNvSpPr/>
      </dsp:nvSpPr>
      <dsp:spPr>
        <a:xfrm>
          <a:off x="2678" y="860722"/>
          <a:ext cx="2342554" cy="234255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8919" tIns="27940" rIns="128919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200" kern="1200" dirty="0" smtClean="0"/>
            <a:t>1</a:t>
          </a:r>
          <a:r>
            <a:rPr lang="fr-BE" sz="2200" kern="1200" baseline="30000" dirty="0" smtClean="0"/>
            <a:t>ère</a:t>
          </a:r>
          <a:r>
            <a:rPr lang="fr-BE" sz="2200" kern="1200" dirty="0" smtClean="0"/>
            <a:t> année</a:t>
          </a:r>
          <a:endParaRPr lang="fr-BE" sz="2200" kern="1200" dirty="0"/>
        </a:p>
      </dsp:txBody>
      <dsp:txXfrm>
        <a:off x="345737" y="1203781"/>
        <a:ext cx="1656436" cy="1656436"/>
      </dsp:txXfrm>
    </dsp:sp>
    <dsp:sp modelId="{E8C0D050-4B95-481A-90EF-79754FB666EC}">
      <dsp:nvSpPr>
        <dsp:cNvPr id="0" name=""/>
        <dsp:cNvSpPr/>
      </dsp:nvSpPr>
      <dsp:spPr>
        <a:xfrm>
          <a:off x="1876722" y="860722"/>
          <a:ext cx="2342554" cy="234255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8919" tIns="27940" rIns="128919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200" kern="1200" dirty="0" smtClean="0"/>
            <a:t>commune</a:t>
          </a:r>
          <a:endParaRPr lang="fr-BE" sz="2200" kern="1200" dirty="0"/>
        </a:p>
      </dsp:txBody>
      <dsp:txXfrm>
        <a:off x="2219781" y="1203781"/>
        <a:ext cx="1656436" cy="1656436"/>
      </dsp:txXfrm>
    </dsp:sp>
    <dsp:sp modelId="{E0751D35-6B62-4C69-AF32-B389A1B776F5}">
      <dsp:nvSpPr>
        <dsp:cNvPr id="0" name=""/>
        <dsp:cNvSpPr/>
      </dsp:nvSpPr>
      <dsp:spPr>
        <a:xfrm>
          <a:off x="3750766" y="860722"/>
          <a:ext cx="2342554" cy="234255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8919" tIns="27940" rIns="128919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200" kern="1200" dirty="0" smtClean="0"/>
            <a:t>différenciée</a:t>
          </a:r>
          <a:endParaRPr lang="fr-BE" sz="2200" kern="1200" dirty="0"/>
        </a:p>
      </dsp:txBody>
      <dsp:txXfrm>
        <a:off x="4093825" y="1203781"/>
        <a:ext cx="1656436" cy="16564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B45353-24C5-462C-A641-4E6D7D8763ED}">
      <dsp:nvSpPr>
        <dsp:cNvPr id="0" name=""/>
        <dsp:cNvSpPr/>
      </dsp:nvSpPr>
      <dsp:spPr>
        <a:xfrm>
          <a:off x="2678" y="860722"/>
          <a:ext cx="2342554" cy="234255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8919" tIns="27940" rIns="128919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200" kern="1200" dirty="0" smtClean="0"/>
            <a:t>2</a:t>
          </a:r>
          <a:r>
            <a:rPr lang="fr-BE" sz="2200" kern="1200" baseline="30000" dirty="0" smtClean="0"/>
            <a:t>ème</a:t>
          </a:r>
          <a:r>
            <a:rPr lang="fr-BE" sz="2200" kern="1200" dirty="0" smtClean="0"/>
            <a:t> année</a:t>
          </a:r>
          <a:endParaRPr lang="fr-BE" sz="2200" kern="1200" dirty="0"/>
        </a:p>
      </dsp:txBody>
      <dsp:txXfrm>
        <a:off x="345737" y="1203781"/>
        <a:ext cx="1656436" cy="1656436"/>
      </dsp:txXfrm>
    </dsp:sp>
    <dsp:sp modelId="{E8C0D050-4B95-481A-90EF-79754FB666EC}">
      <dsp:nvSpPr>
        <dsp:cNvPr id="0" name=""/>
        <dsp:cNvSpPr/>
      </dsp:nvSpPr>
      <dsp:spPr>
        <a:xfrm>
          <a:off x="1876722" y="860722"/>
          <a:ext cx="2342554" cy="234255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8919" tIns="27940" rIns="128919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200" kern="1200" dirty="0" smtClean="0"/>
            <a:t>commune</a:t>
          </a:r>
          <a:endParaRPr lang="fr-BE" sz="2200" kern="1200" dirty="0"/>
        </a:p>
      </dsp:txBody>
      <dsp:txXfrm>
        <a:off x="2219781" y="1203781"/>
        <a:ext cx="1656436" cy="1656436"/>
      </dsp:txXfrm>
    </dsp:sp>
    <dsp:sp modelId="{E0751D35-6B62-4C69-AF32-B389A1B776F5}">
      <dsp:nvSpPr>
        <dsp:cNvPr id="0" name=""/>
        <dsp:cNvSpPr/>
      </dsp:nvSpPr>
      <dsp:spPr>
        <a:xfrm>
          <a:off x="3750766" y="860722"/>
          <a:ext cx="2342554" cy="234255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8919" tIns="27940" rIns="128919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200" kern="1200" dirty="0" smtClean="0"/>
            <a:t>différenciée</a:t>
          </a:r>
          <a:endParaRPr lang="fr-BE" sz="2200" kern="1200" dirty="0"/>
        </a:p>
      </dsp:txBody>
      <dsp:txXfrm>
        <a:off x="4093825" y="1203781"/>
        <a:ext cx="1656436" cy="16564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8BFC51-D879-4042-841A-5BFB6711DDC9}">
      <dsp:nvSpPr>
        <dsp:cNvPr id="0" name=""/>
        <dsp:cNvSpPr/>
      </dsp:nvSpPr>
      <dsp:spPr>
        <a:xfrm>
          <a:off x="4762" y="341312"/>
          <a:ext cx="3381374" cy="338137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6088" tIns="36830" rIns="186088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900" kern="1200" dirty="0" smtClean="0"/>
            <a:t>Professionnel </a:t>
          </a:r>
          <a:endParaRPr lang="fr-FR" sz="2900" kern="1200" dirty="0"/>
        </a:p>
      </dsp:txBody>
      <dsp:txXfrm>
        <a:off x="499953" y="836503"/>
        <a:ext cx="2390992" cy="2390992"/>
      </dsp:txXfrm>
    </dsp:sp>
    <dsp:sp modelId="{D981A131-D457-4CE5-9A5B-37FC49A24F83}">
      <dsp:nvSpPr>
        <dsp:cNvPr id="0" name=""/>
        <dsp:cNvSpPr/>
      </dsp:nvSpPr>
      <dsp:spPr>
        <a:xfrm>
          <a:off x="2709862" y="341312"/>
          <a:ext cx="3381374" cy="338137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6088" tIns="36830" rIns="186088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900" kern="1200" dirty="0" smtClean="0"/>
            <a:t>Gestion de très petites entreprises</a:t>
          </a:r>
          <a:endParaRPr lang="fr-FR" sz="2900" kern="1200" dirty="0"/>
        </a:p>
      </dsp:txBody>
      <dsp:txXfrm>
        <a:off x="3205053" y="836503"/>
        <a:ext cx="2390992" cy="23909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04D6-BC06-4CFF-8234-A6D6D1984486}" type="datetimeFigureOut">
              <a:rPr lang="fr-FR" smtClean="0"/>
              <a:pPr/>
              <a:t>14/03/2018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F0992-4311-47CF-A95C-15FC4B178313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04D6-BC06-4CFF-8234-A6D6D1984486}" type="datetimeFigureOut">
              <a:rPr lang="fr-FR" smtClean="0"/>
              <a:pPr/>
              <a:t>14/03/2018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F0992-4311-47CF-A95C-15FC4B178313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04D6-BC06-4CFF-8234-A6D6D1984486}" type="datetimeFigureOut">
              <a:rPr lang="fr-FR" smtClean="0"/>
              <a:pPr/>
              <a:t>14/03/2018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F0992-4311-47CF-A95C-15FC4B178313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04D6-BC06-4CFF-8234-A6D6D1984486}" type="datetimeFigureOut">
              <a:rPr lang="fr-FR" smtClean="0"/>
              <a:pPr/>
              <a:t>14/03/2018</a:t>
            </a:fld>
            <a:endParaRPr lang="fr-BE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1DF0992-4311-47CF-A95C-15FC4B178313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04D6-BC06-4CFF-8234-A6D6D1984486}" type="datetimeFigureOut">
              <a:rPr lang="fr-FR" smtClean="0"/>
              <a:pPr/>
              <a:t>14/03/2018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1DF0992-4311-47CF-A95C-15FC4B178313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04D6-BC06-4CFF-8234-A6D6D1984486}" type="datetimeFigureOut">
              <a:rPr lang="fr-FR" smtClean="0"/>
              <a:pPr/>
              <a:t>14/03/2018</a:t>
            </a:fld>
            <a:endParaRPr lang="fr-BE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1DF0992-4311-47CF-A95C-15FC4B178313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57704D6-BC06-4CFF-8234-A6D6D1984486}" type="datetimeFigureOut">
              <a:rPr lang="fr-FR" smtClean="0"/>
              <a:pPr/>
              <a:t>14/03/2018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F0992-4311-47CF-A95C-15FC4B178313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contenu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04D6-BC06-4CFF-8234-A6D6D1984486}" type="datetimeFigureOut">
              <a:rPr lang="fr-FR" smtClean="0"/>
              <a:pPr/>
              <a:t>14/03/2018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fr-BE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Espace réservé du contenu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6" name="Espace réservé du contenu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l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1DF0992-4311-47CF-A95C-15FC4B178313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04D6-BC06-4CFF-8234-A6D6D1984486}" type="datetimeFigureOut">
              <a:rPr lang="fr-FR" smtClean="0"/>
              <a:pPr/>
              <a:t>14/03/2018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1DF0992-4311-47CF-A95C-15FC4B178313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04D6-BC06-4CFF-8234-A6D6D1984486}" type="datetimeFigureOut">
              <a:rPr lang="fr-FR" smtClean="0"/>
              <a:pPr/>
              <a:t>14/03/2018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1DF0992-4311-47CF-A95C-15FC4B178313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1DF0992-4311-47CF-A95C-15FC4B178313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04D6-BC06-4CFF-8234-A6D6D1984486}" type="datetimeFigureOut">
              <a:rPr lang="fr-FR" smtClean="0"/>
              <a:pPr/>
              <a:t>14/03/2018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fr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04D6-BC06-4CFF-8234-A6D6D1984486}" type="datetimeFigureOut">
              <a:rPr lang="fr-FR" smtClean="0"/>
              <a:pPr/>
              <a:t>14/03/2018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F0992-4311-47CF-A95C-15FC4B178313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cteur droit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1DF0992-4311-47CF-A95C-15FC4B178313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57704D6-BC06-4CFF-8234-A6D6D1984486}" type="datetimeFigureOut">
              <a:rPr lang="fr-FR" smtClean="0"/>
              <a:pPr/>
              <a:t>14/03/2018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fr-B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04D6-BC06-4CFF-8234-A6D6D1984486}" type="datetimeFigureOut">
              <a:rPr lang="fr-FR" smtClean="0"/>
              <a:pPr/>
              <a:t>14/03/2018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F0992-4311-47CF-A95C-15FC4B178313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1DF0992-4311-47CF-A95C-15FC4B178313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04D6-BC06-4CFF-8234-A6D6D1984486}" type="datetimeFigureOut">
              <a:rPr lang="fr-FR" smtClean="0"/>
              <a:pPr/>
              <a:t>14/03/2018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04D6-BC06-4CFF-8234-A6D6D1984486}" type="datetimeFigureOut">
              <a:rPr lang="fr-FR" smtClean="0"/>
              <a:pPr/>
              <a:t>14/03/2018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F0992-4311-47CF-A95C-15FC4B178313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04D6-BC06-4CFF-8234-A6D6D1984486}" type="datetimeFigureOut">
              <a:rPr lang="fr-FR" smtClean="0"/>
              <a:pPr/>
              <a:t>14/03/2018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F0992-4311-47CF-A95C-15FC4B178313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04D6-BC06-4CFF-8234-A6D6D1984486}" type="datetimeFigureOut">
              <a:rPr lang="fr-FR" smtClean="0"/>
              <a:pPr/>
              <a:t>14/03/2018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F0992-4311-47CF-A95C-15FC4B178313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04D6-BC06-4CFF-8234-A6D6D1984486}" type="datetimeFigureOut">
              <a:rPr lang="fr-FR" smtClean="0"/>
              <a:pPr/>
              <a:t>14/03/2018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F0992-4311-47CF-A95C-15FC4B178313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04D6-BC06-4CFF-8234-A6D6D1984486}" type="datetimeFigureOut">
              <a:rPr lang="fr-FR" smtClean="0"/>
              <a:pPr/>
              <a:t>14/03/2018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F0992-4311-47CF-A95C-15FC4B178313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04D6-BC06-4CFF-8234-A6D6D1984486}" type="datetimeFigureOut">
              <a:rPr lang="fr-FR" smtClean="0"/>
              <a:pPr/>
              <a:t>14/03/2018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F0992-4311-47CF-A95C-15FC4B178313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04D6-BC06-4CFF-8234-A6D6D1984486}" type="datetimeFigureOut">
              <a:rPr lang="fr-FR" smtClean="0"/>
              <a:pPr/>
              <a:t>14/03/2018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F0992-4311-47CF-A95C-15FC4B178313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704D6-BC06-4CFF-8234-A6D6D1984486}" type="datetimeFigureOut">
              <a:rPr lang="fr-FR" smtClean="0"/>
              <a:pPr/>
              <a:t>14/03/2018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F0992-4311-47CF-A95C-15FC4B178313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57704D6-BC06-4CFF-8234-A6D6D1984486}" type="datetimeFigureOut">
              <a:rPr lang="fr-FR" smtClean="0"/>
              <a:pPr/>
              <a:t>14/03/2018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fr-BE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1DF0992-4311-47CF-A95C-15FC4B178313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microsoft.com/office/2007/relationships/diagramDrawing" Target="../diagrams/drawing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diagramLayout" Target="../diagrams/layout3.xml"/><Relationship Id="rId7" Type="http://schemas.openxmlformats.org/officeDocument/2006/relationships/diagramLayout" Target="../diagrams/layout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microsoft.com/office/2007/relationships/diagramDrawing" Target="../diagrams/drawing3.xml"/><Relationship Id="rId4" Type="http://schemas.openxmlformats.org/officeDocument/2006/relationships/diagramQuickStyle" Target="../diagrams/quickStyle3.xml"/><Relationship Id="rId9" Type="http://schemas.openxmlformats.org/officeDocument/2006/relationships/diagramColors" Target="../diagrams/colors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6600" dirty="0" smtClean="0"/>
              <a:t>Institut du Sacré-Cœur  </a:t>
            </a:r>
            <a:endParaRPr lang="fr-BE" sz="660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fr-BE" dirty="0" smtClean="0"/>
          </a:p>
          <a:p>
            <a:pPr algn="ctr">
              <a:buNone/>
            </a:pPr>
            <a:endParaRPr lang="fr-BE" dirty="0"/>
          </a:p>
          <a:p>
            <a:pPr algn="ctr">
              <a:buNone/>
            </a:pPr>
            <a:endParaRPr lang="fr-BE" dirty="0" smtClean="0"/>
          </a:p>
          <a:p>
            <a:pPr algn="ctr">
              <a:buNone/>
            </a:pPr>
            <a:endParaRPr lang="fr-BE" dirty="0"/>
          </a:p>
          <a:p>
            <a:pPr algn="ctr">
              <a:buNone/>
            </a:pPr>
            <a:endParaRPr lang="fr-BE" dirty="0" smtClean="0"/>
          </a:p>
          <a:p>
            <a:pPr algn="ctr">
              <a:buNone/>
            </a:pPr>
            <a:endParaRPr lang="fr-BE" dirty="0"/>
          </a:p>
          <a:p>
            <a:pPr algn="ctr">
              <a:buNone/>
            </a:pPr>
            <a:endParaRPr lang="fr-BE" dirty="0" smtClean="0"/>
          </a:p>
          <a:p>
            <a:pPr algn="ctr">
              <a:buNone/>
            </a:pPr>
            <a:r>
              <a:rPr lang="fr-BE" dirty="0" smtClean="0"/>
              <a:t>Frameries </a:t>
            </a:r>
          </a:p>
          <a:p>
            <a:pPr>
              <a:buNone/>
            </a:pPr>
            <a:endParaRPr lang="fr-BE" dirty="0"/>
          </a:p>
        </p:txBody>
      </p:sp>
    </p:spTree>
  </p:cSld>
  <p:clrMapOvr>
    <a:masterClrMapping/>
  </p:clrMapOvr>
  <p:transition spd="slow" advClick="0" advTm="3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3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1720" y="2348880"/>
            <a:ext cx="470090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9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</a:t>
            </a:r>
            <a:r>
              <a:rPr lang="fr-FR" sz="9600" b="1" cap="none" spc="0" baseline="30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er</a:t>
            </a:r>
            <a:r>
              <a:rPr lang="fr-FR" sz="9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degré</a:t>
            </a:r>
            <a:endParaRPr lang="fr-FR" sz="9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3000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3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me 4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6" name="Flèche vers le bas 5"/>
          <p:cNvSpPr/>
          <p:nvPr/>
        </p:nvSpPr>
        <p:spPr>
          <a:xfrm>
            <a:off x="4500562" y="1357298"/>
            <a:ext cx="214314" cy="9069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Ellipse 6"/>
          <p:cNvSpPr/>
          <p:nvPr/>
        </p:nvSpPr>
        <p:spPr>
          <a:xfrm>
            <a:off x="4143372" y="35716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CEB</a:t>
            </a:r>
            <a:endParaRPr lang="fr-BE" dirty="0"/>
          </a:p>
        </p:txBody>
      </p:sp>
      <p:sp>
        <p:nvSpPr>
          <p:cNvPr id="9" name="Flèche vers le bas 8"/>
          <p:cNvSpPr/>
          <p:nvPr/>
        </p:nvSpPr>
        <p:spPr>
          <a:xfrm>
            <a:off x="6429388" y="1357298"/>
            <a:ext cx="214314" cy="9069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Ellipse 9"/>
          <p:cNvSpPr/>
          <p:nvPr/>
        </p:nvSpPr>
        <p:spPr>
          <a:xfrm>
            <a:off x="6072198" y="35716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trike="sngStrike" dirty="0" smtClean="0"/>
              <a:t>CEB</a:t>
            </a:r>
            <a:endParaRPr lang="fr-BE" strike="sngStrike" dirty="0"/>
          </a:p>
        </p:txBody>
      </p:sp>
    </p:spTree>
  </p:cSld>
  <p:clrMapOvr>
    <a:masterClrMapping/>
  </p:clrMapOvr>
  <p:transition spd="slow" advClick="0" advTm="3000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3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me 4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6" name="Ellipse 5"/>
          <p:cNvSpPr/>
          <p:nvPr/>
        </p:nvSpPr>
        <p:spPr>
          <a:xfrm>
            <a:off x="4071934" y="550070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CEB</a:t>
            </a:r>
            <a:endParaRPr lang="fr-BE" dirty="0"/>
          </a:p>
        </p:txBody>
      </p:sp>
      <p:sp>
        <p:nvSpPr>
          <p:cNvPr id="7" name="Ellipse 6"/>
          <p:cNvSpPr/>
          <p:nvPr/>
        </p:nvSpPr>
        <p:spPr>
          <a:xfrm>
            <a:off x="6000760" y="550070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trike="sngStrike" dirty="0" smtClean="0"/>
              <a:t>CEB</a:t>
            </a:r>
            <a:endParaRPr lang="fr-BE" strike="sngStrike" dirty="0"/>
          </a:p>
        </p:txBody>
      </p:sp>
      <p:sp>
        <p:nvSpPr>
          <p:cNvPr id="9" name="Flèche vers le haut 8"/>
          <p:cNvSpPr/>
          <p:nvPr/>
        </p:nvSpPr>
        <p:spPr>
          <a:xfrm>
            <a:off x="4429124" y="4714884"/>
            <a:ext cx="198880" cy="7143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Flèche vers le haut 9"/>
          <p:cNvSpPr/>
          <p:nvPr/>
        </p:nvSpPr>
        <p:spPr>
          <a:xfrm>
            <a:off x="6357950" y="4714884"/>
            <a:ext cx="198880" cy="7143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</p:cSld>
  <p:clrMapOvr>
    <a:masterClrMapping/>
  </p:clrMapOvr>
  <p:transition spd="slow" advClick="0" advTm="3000"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6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43174" y="1500174"/>
            <a:ext cx="3500462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r>
              <a:rPr lang="fr-FR" sz="8800" b="1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ème</a:t>
            </a:r>
            <a:r>
              <a:rPr lang="fr-FR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degré</a:t>
            </a:r>
            <a:endParaRPr lang="fr-FR" sz="8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 advClick="0" advTm="3000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6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57884" y="1600201"/>
            <a:ext cx="2828916" cy="1185858"/>
          </a:xfrm>
        </p:spPr>
        <p:txBody>
          <a:bodyPr/>
          <a:lstStyle/>
          <a:p>
            <a:endParaRPr lang="fr-BE" dirty="0" smtClean="0"/>
          </a:p>
          <a:p>
            <a:endParaRPr lang="fr-BE" dirty="0"/>
          </a:p>
        </p:txBody>
      </p:sp>
      <p:sp>
        <p:nvSpPr>
          <p:cNvPr id="4" name="Rectangle 3"/>
          <p:cNvSpPr/>
          <p:nvPr/>
        </p:nvSpPr>
        <p:spPr>
          <a:xfrm>
            <a:off x="2285984" y="500042"/>
            <a:ext cx="42308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Professionnel </a:t>
            </a:r>
            <a:endParaRPr lang="fr-F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 rot="1028035">
            <a:off x="5371035" y="1685505"/>
            <a:ext cx="3286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200" dirty="0" smtClean="0"/>
              <a:t>Arts appliqués</a:t>
            </a:r>
            <a:endParaRPr lang="fr-BE" sz="3200" dirty="0"/>
          </a:p>
        </p:txBody>
      </p:sp>
      <p:sp>
        <p:nvSpPr>
          <p:cNvPr id="10" name="ZoneTexte 9"/>
          <p:cNvSpPr txBox="1"/>
          <p:nvPr/>
        </p:nvSpPr>
        <p:spPr>
          <a:xfrm rot="20303963">
            <a:off x="364010" y="2436592"/>
            <a:ext cx="28702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200" dirty="0" smtClean="0"/>
              <a:t>Services sociaux</a:t>
            </a:r>
            <a:endParaRPr lang="fr-BE" sz="3200" dirty="0"/>
          </a:p>
        </p:txBody>
      </p:sp>
      <p:pic>
        <p:nvPicPr>
          <p:cNvPr id="11" name="Image 10" descr="services sociau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3071810"/>
            <a:ext cx="2242956" cy="11214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ZoneTexte 11"/>
          <p:cNvSpPr txBox="1"/>
          <p:nvPr/>
        </p:nvSpPr>
        <p:spPr>
          <a:xfrm rot="1016692">
            <a:off x="5729703" y="3675432"/>
            <a:ext cx="32488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200" dirty="0" smtClean="0"/>
              <a:t>Travaux de bureau</a:t>
            </a:r>
            <a:endParaRPr lang="fr-BE" sz="3200" dirty="0"/>
          </a:p>
        </p:txBody>
      </p:sp>
      <p:pic>
        <p:nvPicPr>
          <p:cNvPr id="13" name="Image 12" descr="Photos Denoulet 7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4214818"/>
            <a:ext cx="2143109" cy="12858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ZoneTexte 13"/>
          <p:cNvSpPr txBox="1"/>
          <p:nvPr/>
        </p:nvSpPr>
        <p:spPr>
          <a:xfrm rot="20603311">
            <a:off x="988255" y="5367110"/>
            <a:ext cx="11498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200" dirty="0" smtClean="0"/>
              <a:t>Vente</a:t>
            </a:r>
            <a:endParaRPr lang="fr-BE" sz="3200" dirty="0"/>
          </a:p>
        </p:txBody>
      </p:sp>
      <p:pic>
        <p:nvPicPr>
          <p:cNvPr id="15" name="Image 14" descr="Photos Denoulet 69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7422" y="5072074"/>
            <a:ext cx="1714480" cy="1285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age 15" descr="Photos Denoulet 69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00496" y="1428736"/>
            <a:ext cx="1785950" cy="13394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3000">
    <p:pull dir="l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6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 rot="910564">
            <a:off x="5857884" y="1600201"/>
            <a:ext cx="2828916" cy="1185858"/>
          </a:xfrm>
        </p:spPr>
        <p:txBody>
          <a:bodyPr/>
          <a:lstStyle/>
          <a:p>
            <a:endParaRPr lang="fr-BE" dirty="0" smtClean="0"/>
          </a:p>
          <a:p>
            <a:endParaRPr lang="fr-BE" dirty="0"/>
          </a:p>
        </p:txBody>
      </p:sp>
      <p:sp>
        <p:nvSpPr>
          <p:cNvPr id="4" name="Rectangle 3"/>
          <p:cNvSpPr/>
          <p:nvPr/>
        </p:nvSpPr>
        <p:spPr>
          <a:xfrm>
            <a:off x="857224" y="285728"/>
            <a:ext cx="77350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Technique de qualification</a:t>
            </a:r>
            <a:endParaRPr lang="fr-F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 rot="1028035">
            <a:off x="5663994" y="1865487"/>
            <a:ext cx="3129960" cy="1095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200" dirty="0" smtClean="0"/>
              <a:t>Secrétariat tourisme</a:t>
            </a:r>
            <a:endParaRPr lang="fr-BE" sz="3200" dirty="0"/>
          </a:p>
        </p:txBody>
      </p:sp>
      <p:sp>
        <p:nvSpPr>
          <p:cNvPr id="10" name="ZoneTexte 9"/>
          <p:cNvSpPr txBox="1"/>
          <p:nvPr/>
        </p:nvSpPr>
        <p:spPr>
          <a:xfrm rot="20303963">
            <a:off x="267867" y="4137735"/>
            <a:ext cx="35738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200" dirty="0" smtClean="0"/>
              <a:t>Sociale et animation</a:t>
            </a:r>
            <a:endParaRPr lang="fr-BE" sz="3200" dirty="0"/>
          </a:p>
        </p:txBody>
      </p:sp>
      <p:pic>
        <p:nvPicPr>
          <p:cNvPr id="17" name="Image 16" descr="secretaria tourism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0" y="1785926"/>
            <a:ext cx="2245805" cy="15001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Image 17" descr="sciaux anima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4572008"/>
            <a:ext cx="2000264" cy="20386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3000">
    <p:pull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6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 rot="910564">
            <a:off x="5857884" y="1600201"/>
            <a:ext cx="2828916" cy="1185858"/>
          </a:xfrm>
        </p:spPr>
        <p:txBody>
          <a:bodyPr/>
          <a:lstStyle/>
          <a:p>
            <a:endParaRPr lang="fr-BE" dirty="0" smtClean="0"/>
          </a:p>
          <a:p>
            <a:endParaRPr lang="fr-BE" dirty="0"/>
          </a:p>
        </p:txBody>
      </p:sp>
      <p:sp>
        <p:nvSpPr>
          <p:cNvPr id="4" name="Rectangle 3"/>
          <p:cNvSpPr/>
          <p:nvPr/>
        </p:nvSpPr>
        <p:spPr>
          <a:xfrm>
            <a:off x="3500430" y="285728"/>
            <a:ext cx="15881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CEFA</a:t>
            </a:r>
            <a:endParaRPr lang="fr-F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 rot="1028035">
            <a:off x="5804229" y="1365819"/>
            <a:ext cx="3129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200" dirty="0" smtClean="0"/>
              <a:t>Auxiliaire fleuriste</a:t>
            </a:r>
            <a:endParaRPr lang="fr-BE" sz="3200" dirty="0"/>
          </a:p>
        </p:txBody>
      </p:sp>
      <p:sp>
        <p:nvSpPr>
          <p:cNvPr id="10" name="ZoneTexte 9"/>
          <p:cNvSpPr txBox="1"/>
          <p:nvPr/>
        </p:nvSpPr>
        <p:spPr>
          <a:xfrm rot="20303963">
            <a:off x="-26218" y="2752822"/>
            <a:ext cx="38120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200" dirty="0" smtClean="0"/>
              <a:t>Auxiliaire de magasin </a:t>
            </a:r>
            <a:endParaRPr lang="fr-BE" sz="3200" dirty="0"/>
          </a:p>
        </p:txBody>
      </p:sp>
      <p:pic>
        <p:nvPicPr>
          <p:cNvPr id="8" name="Image 7" descr="Fleuris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1785926"/>
            <a:ext cx="1757134" cy="11664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 8" descr="vendeu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60" y="3000372"/>
            <a:ext cx="1714512" cy="996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ZoneTexte 10"/>
          <p:cNvSpPr txBox="1"/>
          <p:nvPr/>
        </p:nvSpPr>
        <p:spPr>
          <a:xfrm rot="1144209">
            <a:off x="6072198" y="3786190"/>
            <a:ext cx="27671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200" dirty="0" smtClean="0"/>
              <a:t>Aide électricien</a:t>
            </a:r>
            <a:endParaRPr lang="fr-BE" sz="3200" dirty="0"/>
          </a:p>
        </p:txBody>
      </p:sp>
      <p:pic>
        <p:nvPicPr>
          <p:cNvPr id="12" name="Image 11" descr="-electricie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570" y="4500570"/>
            <a:ext cx="2072640" cy="13807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ZoneTexte 12"/>
          <p:cNvSpPr txBox="1"/>
          <p:nvPr/>
        </p:nvSpPr>
        <p:spPr>
          <a:xfrm rot="20667289">
            <a:off x="357158" y="4714884"/>
            <a:ext cx="29361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200" dirty="0" smtClean="0"/>
              <a:t>Ouvrier jardinier</a:t>
            </a:r>
            <a:endParaRPr lang="fr-BE" sz="3200" dirty="0"/>
          </a:p>
        </p:txBody>
      </p:sp>
      <p:pic>
        <p:nvPicPr>
          <p:cNvPr id="14" name="Image 13" descr="jardinie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4480" y="5357826"/>
            <a:ext cx="2262180" cy="9695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 advClick="0" advTm="3000">
    <p:pull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FF0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35696" y="2348880"/>
            <a:ext cx="510287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fr-FR" sz="8800" b="1" cap="none" spc="50" baseline="30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ème</a:t>
            </a:r>
            <a:r>
              <a:rPr lang="fr-FR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degré</a:t>
            </a:r>
            <a:endParaRPr lang="fr-FR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3000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FF0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28860" y="428604"/>
            <a:ext cx="41571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Professionnel</a:t>
            </a:r>
            <a:endParaRPr lang="fr-F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261871" y="2564904"/>
            <a:ext cx="24513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200" dirty="0" smtClean="0"/>
              <a:t>Aide familiale</a:t>
            </a:r>
            <a:endParaRPr lang="fr-BE" sz="32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31" y="1268760"/>
            <a:ext cx="1850529" cy="1386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Flèche droite 2"/>
          <p:cNvSpPr/>
          <p:nvPr/>
        </p:nvSpPr>
        <p:spPr>
          <a:xfrm rot="2423603">
            <a:off x="2483768" y="2204864"/>
            <a:ext cx="936104" cy="3567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" name="ZoneTexte 3"/>
          <p:cNvSpPr txBox="1"/>
          <p:nvPr/>
        </p:nvSpPr>
        <p:spPr>
          <a:xfrm>
            <a:off x="1626167" y="3756565"/>
            <a:ext cx="57227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200" dirty="0" smtClean="0"/>
              <a:t>Auxiliaire administratif et accueil </a:t>
            </a:r>
            <a:endParaRPr lang="fr-BE" sz="3200" dirty="0"/>
          </a:p>
        </p:txBody>
      </p:sp>
      <p:sp>
        <p:nvSpPr>
          <p:cNvPr id="5" name="Flèche gauche 4"/>
          <p:cNvSpPr/>
          <p:nvPr/>
        </p:nvSpPr>
        <p:spPr>
          <a:xfrm rot="19908427">
            <a:off x="6520827" y="3417233"/>
            <a:ext cx="793896" cy="34398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996489"/>
            <a:ext cx="1658009" cy="12093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ZoneTexte 8"/>
          <p:cNvSpPr txBox="1"/>
          <p:nvPr/>
        </p:nvSpPr>
        <p:spPr>
          <a:xfrm>
            <a:off x="3707904" y="4797152"/>
            <a:ext cx="11498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200" dirty="0" smtClean="0"/>
              <a:t>Vente</a:t>
            </a:r>
            <a:endParaRPr lang="fr-BE" sz="3200" dirty="0"/>
          </a:p>
        </p:txBody>
      </p:sp>
      <p:sp>
        <p:nvSpPr>
          <p:cNvPr id="10" name="Flèche droite 9"/>
          <p:cNvSpPr/>
          <p:nvPr/>
        </p:nvSpPr>
        <p:spPr>
          <a:xfrm>
            <a:off x="2627784" y="4900839"/>
            <a:ext cx="978408" cy="392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31" y="4589381"/>
            <a:ext cx="1973402" cy="11465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 advClick="0" advTm="3000">
    <p:strips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FF0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692696"/>
            <a:ext cx="79017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Technique de qualification</a:t>
            </a:r>
            <a:endParaRPr lang="fr-FR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771800" y="2636912"/>
            <a:ext cx="2901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200" dirty="0" smtClean="0"/>
              <a:t>Aspirant nursing</a:t>
            </a:r>
            <a:endParaRPr lang="fr-BE" sz="3200" dirty="0"/>
          </a:p>
        </p:txBody>
      </p:sp>
      <p:sp>
        <p:nvSpPr>
          <p:cNvPr id="6" name="Flèche droite 5"/>
          <p:cNvSpPr/>
          <p:nvPr/>
        </p:nvSpPr>
        <p:spPr>
          <a:xfrm rot="1392846">
            <a:off x="1998898" y="2580615"/>
            <a:ext cx="867030" cy="2754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64326"/>
            <a:ext cx="1656182" cy="1103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ZoneTexte 8"/>
          <p:cNvSpPr txBox="1"/>
          <p:nvPr/>
        </p:nvSpPr>
        <p:spPr>
          <a:xfrm>
            <a:off x="1979710" y="4242573"/>
            <a:ext cx="4735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200" dirty="0" smtClean="0"/>
              <a:t>Technicien en comptabilité </a:t>
            </a:r>
            <a:endParaRPr lang="fr-BE" sz="3200" dirty="0"/>
          </a:p>
        </p:txBody>
      </p:sp>
      <p:sp>
        <p:nvSpPr>
          <p:cNvPr id="10" name="Flèche gauche 9"/>
          <p:cNvSpPr/>
          <p:nvPr/>
        </p:nvSpPr>
        <p:spPr>
          <a:xfrm rot="20043562">
            <a:off x="6461006" y="4108268"/>
            <a:ext cx="832762" cy="2686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848983"/>
            <a:ext cx="1549160" cy="10330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38746275"/>
      </p:ext>
    </p:extLst>
  </p:cSld>
  <p:clrMapOvr>
    <a:masterClrMapping/>
  </p:clrMapOvr>
  <p:transition spd="slow" advClick="0" advTm="3000"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Localisation </a:t>
            </a:r>
            <a:endParaRPr lang="fr-BE" dirty="0"/>
          </a:p>
        </p:txBody>
      </p:sp>
      <p:pic>
        <p:nvPicPr>
          <p:cNvPr id="4" name="Espace réservé du contenu 3" descr="plan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42843" y="1571612"/>
            <a:ext cx="8866519" cy="4857784"/>
          </a:xfrm>
        </p:spPr>
      </p:pic>
      <p:pic>
        <p:nvPicPr>
          <p:cNvPr id="5" name="Image 4" descr="Photos Denoulet 7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1857364"/>
            <a:ext cx="928662" cy="696497"/>
          </a:xfrm>
          <a:prstGeom prst="rect">
            <a:avLst/>
          </a:prstGeom>
        </p:spPr>
      </p:pic>
      <p:sp>
        <p:nvSpPr>
          <p:cNvPr id="6" name="Flèche vers le bas 5"/>
          <p:cNvSpPr/>
          <p:nvPr/>
        </p:nvSpPr>
        <p:spPr>
          <a:xfrm>
            <a:off x="3571868" y="2571744"/>
            <a:ext cx="285752" cy="9286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</p:cSld>
  <p:clrMapOvr>
    <a:masterClrMapping/>
  </p:clrMapOvr>
  <p:transition advClick="0" advTm="3000"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tx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e 5"/>
          <p:cNvGraphicFramePr/>
          <p:nvPr>
            <p:extLst>
              <p:ext uri="{D42A27DB-BD31-4B8C-83A1-F6EECF244321}">
                <p14:modId xmlns="" xmlns:p14="http://schemas.microsoft.com/office/powerpoint/2010/main" val="149979353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3357554" y="285728"/>
            <a:ext cx="230383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7</a:t>
            </a:r>
            <a:r>
              <a:rPr lang="fr-FR" sz="9600" b="1" cap="none" spc="0" baseline="30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ème</a:t>
            </a:r>
            <a:endParaRPr lang="fr-BE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4899361"/>
      </p:ext>
    </p:extLst>
  </p:cSld>
  <p:clrMapOvr>
    <a:masterClrMapping/>
  </p:clrMapOvr>
  <p:transition spd="slow" advClick="0" advTm="3000"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2910" y="2428868"/>
            <a:ext cx="801815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7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VOYAGES</a:t>
            </a:r>
            <a:r>
              <a:rPr lang="fr-FR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fr-FR" sz="7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SCOLAIRES</a:t>
            </a:r>
            <a:endParaRPr lang="fr-FR" sz="7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3000">
    <p:comb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disney lans par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81623">
            <a:off x="221185" y="657797"/>
            <a:ext cx="3429000" cy="228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age 5" descr="Phantasiala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52305">
            <a:off x="5972494" y="477844"/>
            <a:ext cx="2307538" cy="2727090"/>
          </a:xfrm>
          <a:prstGeom prst="rect">
            <a:avLst/>
          </a:prstGeom>
        </p:spPr>
      </p:pic>
      <p:pic>
        <p:nvPicPr>
          <p:cNvPr id="7" name="Image 6" descr="Parc-Asteri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30373">
            <a:off x="2880705" y="2973626"/>
            <a:ext cx="3965484" cy="1443843"/>
          </a:xfrm>
          <a:prstGeom prst="rect">
            <a:avLst/>
          </a:prstGeom>
        </p:spPr>
      </p:pic>
      <p:pic>
        <p:nvPicPr>
          <p:cNvPr id="8" name="Image 7" descr="ob_b04720_eftelin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875276">
            <a:off x="285720" y="4429132"/>
            <a:ext cx="2928958" cy="1859996"/>
          </a:xfrm>
          <a:prstGeom prst="rect">
            <a:avLst/>
          </a:prstGeom>
        </p:spPr>
      </p:pic>
      <p:pic>
        <p:nvPicPr>
          <p:cNvPr id="9" name="Image 8" descr="Londres-815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12654">
            <a:off x="6043137" y="4436387"/>
            <a:ext cx="2952737" cy="2214553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r-BE" dirty="0" smtClean="0"/>
              <a:t>Avant 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fr-BE" dirty="0" smtClean="0"/>
              <a:t>Après </a:t>
            </a:r>
            <a:endParaRPr lang="fr-BE" dirty="0"/>
          </a:p>
        </p:txBody>
      </p:sp>
      <p:pic>
        <p:nvPicPr>
          <p:cNvPr id="10" name="Espace réservé du contenu 9" descr="Sacré Coeur facade vertical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1025460" y="2471738"/>
            <a:ext cx="2594105" cy="3817937"/>
          </a:xfrm>
        </p:spPr>
      </p:pic>
      <p:pic>
        <p:nvPicPr>
          <p:cNvPr id="8" name="Espace réservé du contenu 7" descr="Photos Denoulet 71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00600" y="2867819"/>
            <a:ext cx="4038600" cy="3028950"/>
          </a:xfrm>
        </p:spPr>
      </p:pic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Façade de l’école </a:t>
            </a:r>
            <a:endParaRPr lang="fr-BE" dirty="0"/>
          </a:p>
        </p:txBody>
      </p:sp>
    </p:spTree>
  </p:cSld>
  <p:clrMapOvr>
    <a:masterClrMapping/>
  </p:clrMapOvr>
  <p:transition advClick="0" advTm="2000"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r-BE" dirty="0" smtClean="0"/>
              <a:t>Avant 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fr-BE" dirty="0" smtClean="0"/>
              <a:t>Après</a:t>
            </a:r>
            <a:endParaRPr lang="fr-BE" dirty="0"/>
          </a:p>
        </p:txBody>
      </p:sp>
      <p:pic>
        <p:nvPicPr>
          <p:cNvPr id="10" name="Espace réservé du contenu 9" descr="Pensionnat Sacré Coeur entrée parc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792970" y="3268879"/>
            <a:ext cx="3059084" cy="2223655"/>
          </a:xfrm>
        </p:spPr>
      </p:pic>
      <p:pic>
        <p:nvPicPr>
          <p:cNvPr id="9" name="Espace réservé du contenu 8" descr="Photos Denoulet 72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00600" y="2867819"/>
            <a:ext cx="4038600" cy="3028950"/>
          </a:xfrm>
        </p:spPr>
      </p:pic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Cour </a:t>
            </a:r>
            <a:endParaRPr lang="fr-BE" dirty="0"/>
          </a:p>
        </p:txBody>
      </p:sp>
    </p:spTree>
  </p:cSld>
  <p:clrMapOvr>
    <a:masterClrMapping/>
  </p:clrMapOvr>
  <p:transition advClick="0" advTm="2000"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r-BE" dirty="0" smtClean="0"/>
              <a:t>Avant 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fr-BE" dirty="0" smtClean="0"/>
              <a:t>Après </a:t>
            </a:r>
            <a:endParaRPr lang="fr-BE" dirty="0"/>
          </a:p>
        </p:txBody>
      </p:sp>
      <p:pic>
        <p:nvPicPr>
          <p:cNvPr id="7" name="Espace réservé du contenu 6" descr="cour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809596" y="3268879"/>
            <a:ext cx="3025833" cy="2223655"/>
          </a:xfrm>
        </p:spPr>
      </p:pic>
      <p:pic>
        <p:nvPicPr>
          <p:cNvPr id="10" name="Espace réservé du contenu 9" descr="DSCN046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00600" y="2867819"/>
            <a:ext cx="4038600" cy="3028950"/>
          </a:xfrm>
        </p:spPr>
      </p:pic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Cour </a:t>
            </a:r>
            <a:endParaRPr lang="fr-BE" dirty="0"/>
          </a:p>
        </p:txBody>
      </p:sp>
    </p:spTree>
  </p:cSld>
  <p:clrMapOvr>
    <a:masterClrMapping/>
  </p:clrMapOvr>
  <p:transition advClick="0" advTm="2000"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r-BE" dirty="0" smtClean="0"/>
              <a:t>Avant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fr-BE" dirty="0" smtClean="0"/>
              <a:t>Après</a:t>
            </a:r>
            <a:endParaRPr lang="fr-BE" dirty="0"/>
          </a:p>
        </p:txBody>
      </p:sp>
      <p:pic>
        <p:nvPicPr>
          <p:cNvPr id="8" name="Espace réservé du contenu 7" descr="Sacré Coeur réfectoire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807518" y="3268879"/>
            <a:ext cx="3029989" cy="2223655"/>
          </a:xfrm>
        </p:spPr>
      </p:pic>
      <p:pic>
        <p:nvPicPr>
          <p:cNvPr id="7" name="Espace réservé du contenu 6" descr="Photos Denoulet 70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00600" y="2867819"/>
            <a:ext cx="4038600" cy="3028950"/>
          </a:xfrm>
        </p:spPr>
      </p:pic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Réfectoire </a:t>
            </a:r>
            <a:endParaRPr lang="fr-BE" dirty="0"/>
          </a:p>
        </p:txBody>
      </p:sp>
    </p:spTree>
  </p:cSld>
  <p:clrMapOvr>
    <a:masterClrMapping/>
  </p:clrMapOvr>
  <p:transition advClick="0" advTm="2000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r-BE" dirty="0" smtClean="0"/>
              <a:t>Avant 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fr-BE" dirty="0" smtClean="0"/>
              <a:t>Après </a:t>
            </a:r>
            <a:endParaRPr lang="fr-BE" dirty="0"/>
          </a:p>
        </p:txBody>
      </p:sp>
      <p:pic>
        <p:nvPicPr>
          <p:cNvPr id="8" name="Espace réservé du contenu 7" descr="tyber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301625" y="2890557"/>
            <a:ext cx="4041775" cy="2980299"/>
          </a:xfrm>
        </p:spPr>
      </p:pic>
      <p:pic>
        <p:nvPicPr>
          <p:cNvPr id="7" name="Espace réservé du contenu 6" descr="Photos Denoulet 70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00600" y="2867819"/>
            <a:ext cx="4038600" cy="3028950"/>
          </a:xfrm>
        </p:spPr>
      </p:pic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Cyber classe  </a:t>
            </a:r>
            <a:endParaRPr lang="fr-BE" dirty="0"/>
          </a:p>
        </p:txBody>
      </p:sp>
    </p:spTree>
  </p:cSld>
  <p:clrMapOvr>
    <a:masterClrMapping/>
  </p:clrMapOvr>
  <p:transition advClick="0" advTm="2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educ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3643314"/>
            <a:ext cx="2786082" cy="22145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85786" y="1071546"/>
            <a:ext cx="757242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BE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Offre d’enseignement</a:t>
            </a:r>
            <a:endParaRPr lang="fr-BE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3000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Offre enseignement ISCFP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24032" y="1714488"/>
            <a:ext cx="9107520" cy="3415344"/>
          </a:xfrm>
        </p:spPr>
      </p:pic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326</TotalTime>
  <Words>95</Words>
  <Application>Microsoft Office PowerPoint</Application>
  <PresentationFormat>Affichage à l'écran (4:3)</PresentationFormat>
  <Paragraphs>63</Paragraphs>
  <Slides>22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22</vt:i4>
      </vt:variant>
    </vt:vector>
  </HeadingPairs>
  <TitlesOfParts>
    <vt:vector size="24" baseType="lpstr">
      <vt:lpstr>Thème Office</vt:lpstr>
      <vt:lpstr>Civil</vt:lpstr>
      <vt:lpstr>Institut du Sacré-Cœur  </vt:lpstr>
      <vt:lpstr>Localisation </vt:lpstr>
      <vt:lpstr>Façade de l’école </vt:lpstr>
      <vt:lpstr>Cour </vt:lpstr>
      <vt:lpstr>Cour </vt:lpstr>
      <vt:lpstr>Réfectoire </vt:lpstr>
      <vt:lpstr>Cyber classe  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14p3</dc:creator>
  <cp:lastModifiedBy>14p3</cp:lastModifiedBy>
  <cp:revision>32</cp:revision>
  <dcterms:created xsi:type="dcterms:W3CDTF">2018-02-28T07:39:39Z</dcterms:created>
  <dcterms:modified xsi:type="dcterms:W3CDTF">2018-03-14T07:53:25Z</dcterms:modified>
</cp:coreProperties>
</file>