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2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3.xml" ContentType="application/vnd.openxmlformats-officedocument.presentationml.tags+xml"/>
  <Override PartName="/ppt/notesSlides/notesSlide20.xml" ContentType="application/vnd.openxmlformats-officedocument.presentationml.notesSlide+xml"/>
  <Override PartName="/ppt/tags/tag4.xml" ContentType="application/vnd.openxmlformats-officedocument.presentationml.tags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handoutMasterIdLst>
    <p:handoutMasterId r:id="rId24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yQxiBLOgUv/gzAicMqvzQ==" hashData="rxSe3L1n74nQO91ZDQIeO1b81z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14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CA" altLang="fr-F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fr-CA" altLang="fr-FR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CA" altLang="fr-FR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6437C69-5CBC-45E4-980C-6574C263826A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19022823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CA" altLang="fr-FR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fr-CA" altLang="fr-FR"/>
          </a:p>
        </p:txBody>
      </p:sp>
      <p:sp>
        <p:nvSpPr>
          <p:cNvPr id="30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altLang="fr-FR" smtClean="0"/>
              <a:t>Cliquez pour modifier les styles du texte du masque</a:t>
            </a:r>
          </a:p>
          <a:p>
            <a:pPr lvl="1"/>
            <a:r>
              <a:rPr lang="fr-CA" altLang="fr-FR" smtClean="0"/>
              <a:t>Deuxième niveau</a:t>
            </a:r>
          </a:p>
          <a:p>
            <a:pPr lvl="2"/>
            <a:r>
              <a:rPr lang="fr-CA" altLang="fr-FR" smtClean="0"/>
              <a:t>Troisième niveau</a:t>
            </a:r>
          </a:p>
          <a:p>
            <a:pPr lvl="3"/>
            <a:r>
              <a:rPr lang="fr-CA" altLang="fr-FR" smtClean="0"/>
              <a:t>Quatrième niveau</a:t>
            </a:r>
          </a:p>
          <a:p>
            <a:pPr lvl="4"/>
            <a:r>
              <a:rPr lang="fr-CA" altLang="fr-FR" smtClean="0"/>
              <a:t>Cinquième niveau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CA" altLang="fr-FR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557BEE3-5860-4ADE-B5F8-5705DF06DB90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20945611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5866C39-162F-4F66-AF90-9E0589D380A9}" type="slidenum">
              <a:rPr lang="fr-CA" altLang="fr-FR"/>
              <a:pPr/>
              <a:t>1</a:t>
            </a:fld>
            <a:endParaRPr lang="fr-CA" altLang="fr-FR"/>
          </a:p>
        </p:txBody>
      </p:sp>
      <p:sp>
        <p:nvSpPr>
          <p:cNvPr id="51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5B85DC5-D754-4EFD-8A9E-E6C1B2E57EA5}" type="slidenum">
              <a:rPr lang="fr-CA" altLang="fr-FR"/>
              <a:pPr/>
              <a:t>2</a:t>
            </a:fld>
            <a:endParaRPr lang="fr-CA" altLang="fr-FR"/>
          </a:p>
        </p:txBody>
      </p:sp>
      <p:sp>
        <p:nvSpPr>
          <p:cNvPr id="71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FA44163-1A7E-4526-82F0-2151DA89606C}" type="slidenum">
              <a:rPr lang="fr-CA" altLang="fr-FR"/>
              <a:pPr/>
              <a:t>3</a:t>
            </a:fld>
            <a:endParaRPr lang="fr-CA" altLang="fr-FR"/>
          </a:p>
        </p:txBody>
      </p:sp>
      <p:sp>
        <p:nvSpPr>
          <p:cNvPr id="92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46D2C63-BF2B-4745-B8EA-06215BF54492}" type="slidenum">
              <a:rPr lang="fr-CA" altLang="fr-FR"/>
              <a:pPr/>
              <a:t>4</a:t>
            </a:fld>
            <a:endParaRPr lang="fr-CA" altLang="fr-FR"/>
          </a:p>
        </p:txBody>
      </p:sp>
      <p:sp>
        <p:nvSpPr>
          <p:cNvPr id="112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378F9DB-DB21-4FB1-81CE-C5A12DD8319B}" type="slidenum">
              <a:rPr lang="fr-CA" altLang="fr-FR"/>
              <a:pPr/>
              <a:t>5</a:t>
            </a:fld>
            <a:endParaRPr lang="fr-CA" altLang="fr-FR"/>
          </a:p>
        </p:txBody>
      </p:sp>
      <p:sp>
        <p:nvSpPr>
          <p:cNvPr id="133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034FDB4-203F-40D8-B13E-6BE161D2DEF9}" type="slidenum">
              <a:rPr lang="fr-CA" altLang="fr-FR"/>
              <a:pPr/>
              <a:t>6</a:t>
            </a:fld>
            <a:endParaRPr lang="fr-CA" altLang="fr-FR"/>
          </a:p>
        </p:txBody>
      </p:sp>
      <p:sp>
        <p:nvSpPr>
          <p:cNvPr id="153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AE0E103-BA5C-497C-BA15-6B36DE61F8B6}" type="slidenum">
              <a:rPr lang="fr-CA" altLang="fr-FR"/>
              <a:pPr/>
              <a:t>7</a:t>
            </a:fld>
            <a:endParaRPr lang="fr-CA" altLang="fr-FR"/>
          </a:p>
        </p:txBody>
      </p:sp>
      <p:sp>
        <p:nvSpPr>
          <p:cNvPr id="174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BC9A4BA-2DC6-404B-BC51-843BF603CD79}" type="slidenum">
              <a:rPr lang="fr-CA" altLang="fr-FR"/>
              <a:pPr/>
              <a:t>8</a:t>
            </a:fld>
            <a:endParaRPr lang="fr-CA" altLang="fr-FR"/>
          </a:p>
        </p:txBody>
      </p:sp>
      <p:sp>
        <p:nvSpPr>
          <p:cNvPr id="194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C8D3FDC-7CDF-4AA5-AF02-D5DE11B893EB}" type="slidenum">
              <a:rPr lang="fr-CA" altLang="fr-FR"/>
              <a:pPr/>
              <a:t>9</a:t>
            </a:fld>
            <a:endParaRPr lang="fr-CA" altLang="fr-FR"/>
          </a:p>
        </p:txBody>
      </p:sp>
      <p:sp>
        <p:nvSpPr>
          <p:cNvPr id="215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4E607AC-BDFE-415E-B758-B1B2FA47F0CD}" type="slidenum">
              <a:rPr lang="fr-CA" altLang="fr-FR"/>
              <a:pPr/>
              <a:t>10</a:t>
            </a:fld>
            <a:endParaRPr lang="fr-CA" altLang="fr-FR"/>
          </a:p>
        </p:txBody>
      </p:sp>
      <p:sp>
        <p:nvSpPr>
          <p:cNvPr id="235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916B850-9348-46A7-B081-3607C021517E}" type="slidenum">
              <a:rPr lang="fr-CA" altLang="fr-FR"/>
              <a:pPr/>
              <a:t>11</a:t>
            </a:fld>
            <a:endParaRPr lang="fr-CA" altLang="fr-FR"/>
          </a:p>
        </p:txBody>
      </p:sp>
      <p:sp>
        <p:nvSpPr>
          <p:cNvPr id="256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AE964B2-7A62-43EF-B676-18607D7D70D6}" type="slidenum">
              <a:rPr lang="fr-CA" altLang="fr-FR"/>
              <a:pPr/>
              <a:t>12</a:t>
            </a:fld>
            <a:endParaRPr lang="fr-CA" altLang="fr-FR"/>
          </a:p>
        </p:txBody>
      </p:sp>
      <p:sp>
        <p:nvSpPr>
          <p:cNvPr id="276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D66A6EC-DBBF-4A1E-BCF1-1F9C91CCC777}" type="slidenum">
              <a:rPr lang="fr-CA" altLang="fr-FR"/>
              <a:pPr/>
              <a:t>13</a:t>
            </a:fld>
            <a:endParaRPr lang="fr-CA" altLang="fr-FR"/>
          </a:p>
        </p:txBody>
      </p:sp>
      <p:sp>
        <p:nvSpPr>
          <p:cNvPr id="296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5D9FEA7-434A-47C2-A509-00683A62F57A}" type="slidenum">
              <a:rPr lang="fr-CA" altLang="fr-FR"/>
              <a:pPr/>
              <a:t>14</a:t>
            </a:fld>
            <a:endParaRPr lang="fr-CA" altLang="fr-FR"/>
          </a:p>
        </p:txBody>
      </p:sp>
      <p:sp>
        <p:nvSpPr>
          <p:cNvPr id="317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D31DE48-AA9E-4822-9C44-0A34D2815CE1}" type="slidenum">
              <a:rPr lang="fr-CA" altLang="fr-FR"/>
              <a:pPr/>
              <a:t>15</a:t>
            </a:fld>
            <a:endParaRPr lang="fr-CA" altLang="fr-FR"/>
          </a:p>
        </p:txBody>
      </p:sp>
      <p:sp>
        <p:nvSpPr>
          <p:cNvPr id="337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B819F10-0653-468A-BF0D-6EB6E213C3CD}" type="slidenum">
              <a:rPr lang="fr-CA" altLang="fr-FR"/>
              <a:pPr/>
              <a:t>16</a:t>
            </a:fld>
            <a:endParaRPr lang="fr-CA" altLang="fr-FR"/>
          </a:p>
        </p:txBody>
      </p:sp>
      <p:sp>
        <p:nvSpPr>
          <p:cNvPr id="358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1BD6372-9060-4C14-8475-F3CD94A0E10D}" type="slidenum">
              <a:rPr lang="fr-CA" altLang="fr-FR"/>
              <a:pPr/>
              <a:t>17</a:t>
            </a:fld>
            <a:endParaRPr lang="fr-CA" altLang="fr-FR"/>
          </a:p>
        </p:txBody>
      </p:sp>
      <p:sp>
        <p:nvSpPr>
          <p:cNvPr id="378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48AA86B-3B9C-497C-A516-4DD2E4F675F8}" type="slidenum">
              <a:rPr lang="fr-CA" altLang="fr-FR"/>
              <a:pPr/>
              <a:t>18</a:t>
            </a:fld>
            <a:endParaRPr lang="fr-CA" altLang="fr-FR"/>
          </a:p>
        </p:txBody>
      </p:sp>
      <p:sp>
        <p:nvSpPr>
          <p:cNvPr id="399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907EB37-0A39-4F46-A32B-374D687F2840}" type="slidenum">
              <a:rPr lang="fr-CA" altLang="fr-FR"/>
              <a:pPr/>
              <a:t>19</a:t>
            </a:fld>
            <a:endParaRPr lang="fr-CA" altLang="fr-FR"/>
          </a:p>
        </p:txBody>
      </p:sp>
      <p:sp>
        <p:nvSpPr>
          <p:cNvPr id="419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3EBA517-231E-4957-ACCD-038B800C00FF}" type="slidenum">
              <a:rPr lang="fr-CA" altLang="fr-FR"/>
              <a:pPr/>
              <a:t>20</a:t>
            </a:fld>
            <a:endParaRPr lang="fr-CA" altLang="fr-FR"/>
          </a:p>
        </p:txBody>
      </p:sp>
      <p:sp>
        <p:nvSpPr>
          <p:cNvPr id="440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819DC8A-B8BB-490B-B2B0-FC795A1C0EBF}" type="slidenum">
              <a:rPr lang="fr-CA" altLang="fr-FR"/>
              <a:pPr/>
              <a:t>21</a:t>
            </a:fld>
            <a:endParaRPr lang="fr-CA" altLang="fr-FR"/>
          </a:p>
        </p:txBody>
      </p:sp>
      <p:sp>
        <p:nvSpPr>
          <p:cNvPr id="460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2D102-F090-4E57-8745-42C46A555E83}" type="slidenum">
              <a:rPr lang="fr-CA" altLang="fr-FR" smtClean="0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1751535908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25F88-7E00-4996-B72E-858E0BBD846C}" type="slidenum">
              <a:rPr lang="fr-CA" altLang="fr-FR" smtClean="0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2457515276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5F1C0-600C-4202-A123-CBB0443522EC}" type="slidenum">
              <a:rPr lang="fr-CA" altLang="fr-FR" smtClean="0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3506382415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4381C-15BB-47AF-894C-241E1DA0D569}" type="slidenum">
              <a:rPr lang="fr-CA" altLang="fr-FR" smtClean="0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4277770099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 alt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 alt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A19AC-5690-4B85-8242-F2733ECE23B1}" type="slidenum">
              <a:rPr lang="fr-CA" altLang="fr-FR" smtClean="0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2448027443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 alt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 alt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4EEBE-6179-4D1D-B009-FE290413B036}" type="slidenum">
              <a:rPr lang="fr-CA" altLang="fr-FR" smtClean="0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403916495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 alt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 alt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1608E-2609-4BD6-93ED-670E353A52AD}" type="slidenum">
              <a:rPr lang="fr-CA" altLang="fr-FR" smtClean="0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2831845202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D1B79-34B1-438C-8FAD-6EB4CB2E05C2}" type="slidenum">
              <a:rPr lang="fr-CA" altLang="fr-FR" smtClean="0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2923554349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BD127-433E-4112-B2E8-E43530D886EA}" type="slidenum">
              <a:rPr lang="fr-CA" altLang="fr-FR" smtClean="0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669561457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9DE1FC-E06E-409F-AF6A-633C85289FCA}" type="slidenum">
              <a:rPr lang="fr-CA" altLang="fr-FR" smtClean="0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2250886749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64348-5DF1-4721-8117-ADAE5D323428}" type="slidenum">
              <a:rPr lang="fr-CA" altLang="fr-FR" smtClean="0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2572095495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136BA0-95EE-4216-93FA-28C43FB67C3F}" type="slidenum">
              <a:rPr lang="fr-CA" altLang="fr-FR" smtClean="0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2609216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circle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3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9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eg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eg"/><Relationship Id="rId4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eg"/><Relationship Id="rId4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eg"/><Relationship Id="rId4" Type="http://schemas.openxmlformats.org/officeDocument/2006/relationships/image" Target="../media/image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jpeg"/><Relationship Id="rId4" Type="http://schemas.openxmlformats.org/officeDocument/2006/relationships/image" Target="../media/image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jpeg"/><Relationship Id="rId4" Type="http://schemas.openxmlformats.org/officeDocument/2006/relationships/image" Target="../media/image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jpeg"/><Relationship Id="rId4" Type="http://schemas.openxmlformats.org/officeDocument/2006/relationships/image" Target="../media/image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6" Type="http://schemas.openxmlformats.org/officeDocument/2006/relationships/image" Target="../media/image2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7" Type="http://schemas.openxmlformats.org/officeDocument/2006/relationships/image" Target="../media/image25.gif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6" Type="http://schemas.openxmlformats.org/officeDocument/2006/relationships/image" Target="../media/image24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fr-FR" altLang="fr-FR" dirty="0" smtClean="0"/>
              <a:t>            </a:t>
            </a:r>
            <a:endParaRPr lang="fr-FR" altLang="fr-FR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052" name="Picture 4" descr="Carre gri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arre ros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88" y="533400"/>
            <a:ext cx="7896225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slide0003_image00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836613"/>
            <a:ext cx="7272338" cy="5214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6" name="WordArt 8"/>
          <p:cNvSpPr>
            <a:spLocks noChangeArrowheads="1" noChangeShapeType="1" noTextEdit="1"/>
          </p:cNvSpPr>
          <p:nvPr/>
        </p:nvSpPr>
        <p:spPr bwMode="auto">
          <a:xfrm>
            <a:off x="3200400" y="152400"/>
            <a:ext cx="2468563" cy="342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CA" sz="24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Buckingham"/>
              </a:rPr>
              <a:t>La ville de Québec</a:t>
            </a:r>
          </a:p>
        </p:txBody>
      </p:sp>
      <p:pic>
        <p:nvPicPr>
          <p:cNvPr id="2058" name="Picture 10" descr="Shark creation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6334125"/>
            <a:ext cx="1714500" cy="52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Tm="6900">
    <p:circle/>
    <p:sndAc>
      <p:stSnd>
        <p:snd r:embed="rId4" name="sound00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6148" name="Picture 4" descr="Carre gri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arre ros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88" y="533400"/>
            <a:ext cx="7896225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19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836613"/>
            <a:ext cx="7416800" cy="5227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828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8196" name="Picture 4" descr="Carre gri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arre ros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88" y="533400"/>
            <a:ext cx="7896225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18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765175"/>
            <a:ext cx="7489825" cy="5316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578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0244" name="Picture 4" descr="Carre gri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 descr="carre ros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88" y="533400"/>
            <a:ext cx="7896225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18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765175"/>
            <a:ext cx="7415212" cy="5314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328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2292" name="Picture 4" descr="Carre gri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5" descr="carre ros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88" y="533400"/>
            <a:ext cx="7896225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17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836613"/>
            <a:ext cx="7416800" cy="5214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687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4340" name="Picture 4" descr="Carre gri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1" name="Picture 5" descr="carre ros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88" y="533400"/>
            <a:ext cx="7896225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17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765175"/>
            <a:ext cx="7488237" cy="529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Tm="925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434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6388" name="Picture 4" descr="Carre gri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9" name="Picture 5" descr="carre ros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88" y="533400"/>
            <a:ext cx="7896225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0" name="Picture 6" descr="17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765175"/>
            <a:ext cx="7415212" cy="5314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781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8436" name="Picture 4" descr="Carre gri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7" name="Picture 5" descr="carre ros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88" y="533400"/>
            <a:ext cx="7896225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8" name="Picture 6" descr="17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836613"/>
            <a:ext cx="7415212" cy="5243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656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0484" name="Picture 4" descr="Carre gri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5" name="Picture 5" descr="carre ros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88" y="533400"/>
            <a:ext cx="7896225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6" name="Picture 6" descr="14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836613"/>
            <a:ext cx="7488237" cy="5241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187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2532" name="Picture 4" descr="Carre gri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3" name="Picture 5" descr="carre ros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88" y="533400"/>
            <a:ext cx="7896225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4" name="Picture 6" descr="7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765175"/>
            <a:ext cx="7488237" cy="5345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657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4580" name="Picture 4" descr="Carre gri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1" name="Picture 5" descr="carre ros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88" y="533400"/>
            <a:ext cx="7896225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2" name="Picture 6" descr="1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836613"/>
            <a:ext cx="7227887" cy="5199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172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6628" name="Picture 4" descr="Carre gri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9" name="Picture 5" descr="carre ros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88" y="533400"/>
            <a:ext cx="7896225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30" name="Picture 6" descr="5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765175"/>
            <a:ext cx="7488237" cy="531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63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8676" name="Picture 4" descr="Carre gri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7" name="Picture 5" descr="carre ros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88" y="533400"/>
            <a:ext cx="7896225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8" name="Picture 6" descr="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765175"/>
            <a:ext cx="7416800" cy="531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484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0724" name="Picture 4" descr="Carre gri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5" name="Picture 5" descr="carre ros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88" y="533400"/>
            <a:ext cx="7896225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6" name="Picture 6" descr="7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765175"/>
            <a:ext cx="7488237" cy="536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454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2772" name="Picture 4" descr="Carre gri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3" name="Picture 5" descr="carre ros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88" y="533400"/>
            <a:ext cx="7896225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4" name="Picture 6" descr="5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765175"/>
            <a:ext cx="7416800" cy="5313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937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4820" name="Picture 4" descr="Carre gri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1" name="Picture 5" descr="carre ros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88" y="533400"/>
            <a:ext cx="7896225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2" name="Picture 6" descr="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765175"/>
            <a:ext cx="7489825" cy="531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468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6868" name="Picture 4" descr="Carre gri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69" name="Picture 5" descr="carre ros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88" y="533400"/>
            <a:ext cx="7896225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70" name="Picture 6" descr="1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765175"/>
            <a:ext cx="7415212" cy="5311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375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8916" name="Picture 4" descr="Carre gri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917" name="Picture 5" descr="carre ros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88" y="533400"/>
            <a:ext cx="7896225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918" name="Picture 6" descr="11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836613"/>
            <a:ext cx="7416800" cy="518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672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40964" name="Picture 4" descr="Carre gri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65" name="Picture 5" descr="carre ros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88" y="533400"/>
            <a:ext cx="7896225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66" name="Picture 6" descr="12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765175"/>
            <a:ext cx="7416800" cy="5311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297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43012" name="Picture 4" descr="Carre gri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13" name="Picture 5" descr="carre ros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88" y="533400"/>
            <a:ext cx="7896225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15" name="Picture 7" descr="13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836613"/>
            <a:ext cx="7415212" cy="5260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Tm="8531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30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45060" name="Picture 4" descr="Carre gri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061" name="Picture 5" descr="carre ros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33400"/>
            <a:ext cx="7896225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062" name="Picture 6" descr="16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762000"/>
            <a:ext cx="3635375" cy="5330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063" name="WordArt 7"/>
          <p:cNvSpPr>
            <a:spLocks noChangeArrowheads="1" noChangeShapeType="1" noTextEdit="1"/>
          </p:cNvSpPr>
          <p:nvPr/>
        </p:nvSpPr>
        <p:spPr bwMode="auto">
          <a:xfrm rot="5400000">
            <a:off x="5696743" y="2304257"/>
            <a:ext cx="989013" cy="6477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noFill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vert="wordArtVert" wrap="none" fromWordArt="1">
            <a:prstTxWarp prst="textWave4">
              <a:avLst>
                <a:gd name="adj1" fmla="val 13005"/>
                <a:gd name="adj2" fmla="val 0"/>
              </a:avLst>
            </a:prstTxWarp>
            <a:scene3d>
              <a:camera prst="legacyPerspectiveTop"/>
              <a:lightRig rig="legacyFlat3" dir="b"/>
            </a:scene3d>
            <a:sp3d extrusionH="121893000" prstMaterial="legacyMatte">
              <a:extrusionClr>
                <a:srgbClr val="00FF00"/>
              </a:extrusionClr>
            </a:sp3d>
          </a:bodyPr>
          <a:lstStyle/>
          <a:p>
            <a:pPr algn="ctr" fontAlgn="auto"/>
            <a:r>
              <a:rPr lang="fr-CA" sz="3600" kern="10">
                <a:gradFill rotWithShape="0">
                  <a:gsLst>
                    <a:gs pos="0">
                      <a:srgbClr val="00FF00"/>
                    </a:gs>
                    <a:gs pos="100000">
                      <a:srgbClr val="00CCFF"/>
                    </a:gs>
                  </a:gsLst>
                  <a:lin ang="0" scaled="1"/>
                </a:gradFill>
                <a:latin typeface="Arial Black"/>
              </a:rPr>
              <a:t>FIN</a:t>
            </a:r>
          </a:p>
        </p:txBody>
      </p:sp>
      <p:pic>
        <p:nvPicPr>
          <p:cNvPr id="45064" name="Picture 8" descr="SHARK PPS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4648200"/>
            <a:ext cx="2266950" cy="663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Tm="11672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6" dur="5000"/>
                                        <p:tgtEl>
                                          <p:spTgt spid="450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4506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3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5.4"/>
</p:tagLst>
</file>

<file path=ppt/theme/theme1.xml><?xml version="1.0" encoding="utf-8"?>
<a:theme xmlns:a="http://schemas.openxmlformats.org/drawingml/2006/main" name="CRÉATION SHAR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CRÉATION SHARK</Template>
  <TotalTime>39</TotalTime>
  <Words>27</Words>
  <Application>Microsoft Office PowerPoint</Application>
  <PresentationFormat>Affichage à l'écran (4:3)</PresentationFormat>
  <Paragraphs>24</Paragraphs>
  <Slides>21</Slides>
  <Notes>21</Notes>
  <HiddenSlides>0</HiddenSlides>
  <MMClips>0</MMClips>
  <ScaleCrop>false</ScaleCrop>
  <HeadingPairs>
    <vt:vector size="6" baseType="variant">
      <vt:variant>
        <vt:lpstr>Polices utilisées</vt:lpstr>
      </vt:variant>
      <vt:variant>
        <vt:i4>1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3" baseType="lpstr">
      <vt:lpstr>Arial</vt:lpstr>
      <vt:lpstr>CRÉATION SHARK</vt:lpstr>
      <vt:lpstr>            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prive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SHARK</dc:creator>
  <cp:lastModifiedBy>SHARK</cp:lastModifiedBy>
  <cp:revision>10</cp:revision>
  <dcterms:created xsi:type="dcterms:W3CDTF">2008-01-01T17:28:16Z</dcterms:created>
  <dcterms:modified xsi:type="dcterms:W3CDTF">2017-12-21T16:43:48Z</dcterms:modified>
</cp:coreProperties>
</file>