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Dh69G0r0Go04ms4lAWeuw==" hashData="tyjrEWTUvDSxri9QED661vhl79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  <a:srgbClr val="B2B2B2"/>
    <a:srgbClr val="E7FFE7"/>
    <a:srgbClr val="336600"/>
    <a:srgbClr val="0033CC"/>
    <a:srgbClr val="9966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3" autoAdjust="0"/>
    <p:restoredTop sz="94655" autoAdjust="0"/>
  </p:normalViewPr>
  <p:slideViewPr>
    <p:cSldViewPr>
      <p:cViewPr varScale="1">
        <p:scale>
          <a:sx n="89" d="100"/>
          <a:sy n="89" d="100"/>
        </p:scale>
        <p:origin x="-14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2772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AE99093E-2B3C-453E-A0BF-3BF297C6B02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88951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EEB42DC-E9BA-4A1A-9BD9-AA12FAF2269A}" type="slidenum">
              <a:rPr lang="fr-FR" altLang="fr-FR" sz="1200"/>
              <a:pPr eaLnBrk="1" hangingPunct="1"/>
              <a:t>1</a:t>
            </a:fld>
            <a:endParaRPr lang="fr-FR" altLang="fr-FR" sz="1200"/>
          </a:p>
        </p:txBody>
      </p:sp>
      <p:sp>
        <p:nvSpPr>
          <p:cNvPr id="3379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F68AF6F-A18E-4F41-8C87-7646B94E7D17}" type="slidenum">
              <a:rPr lang="fr-FR" altLang="fr-FR" sz="1200"/>
              <a:pPr eaLnBrk="1" hangingPunct="1"/>
              <a:t>2</a:t>
            </a:fld>
            <a:endParaRPr lang="fr-FR" altLang="fr-FR" sz="1200"/>
          </a:p>
        </p:txBody>
      </p:sp>
      <p:sp>
        <p:nvSpPr>
          <p:cNvPr id="3481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0918C78-138D-432F-8087-13D6DF60D8ED}" type="slidenum">
              <a:rPr lang="fr-FR" altLang="fr-FR" sz="1200"/>
              <a:pPr eaLnBrk="1" hangingPunct="1"/>
              <a:t>3</a:t>
            </a:fld>
            <a:endParaRPr lang="fr-FR" altLang="fr-FR" sz="1200"/>
          </a:p>
        </p:txBody>
      </p:sp>
      <p:sp>
        <p:nvSpPr>
          <p:cNvPr id="3584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523C84D-CD8E-4E5D-AA86-4B3E7C853E29}" type="slidenum">
              <a:rPr lang="fr-FR" altLang="fr-FR" sz="1200"/>
              <a:pPr eaLnBrk="1" hangingPunct="1"/>
              <a:t>4</a:t>
            </a:fld>
            <a:endParaRPr lang="fr-FR" altLang="fr-FR" sz="1200"/>
          </a:p>
        </p:txBody>
      </p:sp>
      <p:sp>
        <p:nvSpPr>
          <p:cNvPr id="3686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57F4E9B-74E8-4A4F-B9A9-C38572F3842F}" type="slidenum">
              <a:rPr lang="fr-FR" altLang="fr-FR" sz="1200"/>
              <a:pPr eaLnBrk="1" hangingPunct="1"/>
              <a:t>5</a:t>
            </a:fld>
            <a:endParaRPr lang="fr-FR" altLang="fr-FR" sz="1200"/>
          </a:p>
        </p:txBody>
      </p:sp>
      <p:sp>
        <p:nvSpPr>
          <p:cNvPr id="3789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886355D-9BC8-4E11-A4E8-56017E49EEE0}" type="slidenum">
              <a:rPr lang="fr-FR" altLang="fr-FR" sz="1200"/>
              <a:pPr eaLnBrk="1" hangingPunct="1"/>
              <a:t>6</a:t>
            </a:fld>
            <a:endParaRPr lang="fr-FR" altLang="fr-FR" sz="1200"/>
          </a:p>
        </p:txBody>
      </p:sp>
      <p:sp>
        <p:nvSpPr>
          <p:cNvPr id="3891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E37D46B-A743-41EE-A24E-9ECD598D0033}" type="slidenum">
              <a:rPr lang="fr-FR" altLang="fr-FR" sz="1200"/>
              <a:pPr eaLnBrk="1" hangingPunct="1"/>
              <a:t>7</a:t>
            </a:fld>
            <a:endParaRPr lang="fr-FR" altLang="fr-FR" sz="1200"/>
          </a:p>
        </p:txBody>
      </p:sp>
      <p:sp>
        <p:nvSpPr>
          <p:cNvPr id="3993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65FE277-52C1-4260-A05D-97407F69F3E3}" type="slidenum">
              <a:rPr lang="fr-FR" altLang="fr-FR" sz="1200"/>
              <a:pPr eaLnBrk="1" hangingPunct="1"/>
              <a:t>8</a:t>
            </a:fld>
            <a:endParaRPr lang="fr-FR" altLang="fr-FR" sz="1200"/>
          </a:p>
        </p:txBody>
      </p:sp>
      <p:sp>
        <p:nvSpPr>
          <p:cNvPr id="4096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014F1B6-9989-4FEE-9BCD-A3FE77CC2E03}" type="slidenum">
              <a:rPr lang="fr-FR" altLang="fr-FR" sz="1200"/>
              <a:pPr eaLnBrk="1" hangingPunct="1"/>
              <a:t>9</a:t>
            </a:fld>
            <a:endParaRPr lang="fr-FR" altLang="fr-FR" sz="1200"/>
          </a:p>
        </p:txBody>
      </p:sp>
      <p:sp>
        <p:nvSpPr>
          <p:cNvPr id="4198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3365913-EE2C-4CC5-8CD6-3ED5E9F85FF9}" type="slidenum">
              <a:rPr lang="fr-FR" altLang="fr-FR" sz="1200"/>
              <a:pPr eaLnBrk="1" hangingPunct="1"/>
              <a:t>10</a:t>
            </a:fld>
            <a:endParaRPr lang="fr-FR" altLang="fr-FR" sz="1200"/>
          </a:p>
        </p:txBody>
      </p:sp>
      <p:sp>
        <p:nvSpPr>
          <p:cNvPr id="4301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0977AC0-CFA1-4130-9A37-126BA25561D5}" type="slidenum">
              <a:rPr lang="fr-FR" altLang="fr-FR" sz="1200"/>
              <a:pPr eaLnBrk="1" hangingPunct="1"/>
              <a:t>11</a:t>
            </a:fld>
            <a:endParaRPr lang="fr-FR" altLang="fr-FR" sz="1200"/>
          </a:p>
        </p:txBody>
      </p:sp>
      <p:sp>
        <p:nvSpPr>
          <p:cNvPr id="4403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24E7B86-B2B5-4089-8EFD-4E506E33C53E}" type="slidenum">
              <a:rPr lang="fr-FR" altLang="fr-FR" sz="1200"/>
              <a:pPr eaLnBrk="1" hangingPunct="1"/>
              <a:t>12</a:t>
            </a:fld>
            <a:endParaRPr lang="fr-FR" altLang="fr-FR" sz="1200"/>
          </a:p>
        </p:txBody>
      </p:sp>
      <p:sp>
        <p:nvSpPr>
          <p:cNvPr id="4505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114825A-8116-4970-9F43-896DF20333C1}" type="slidenum">
              <a:rPr lang="fr-FR" altLang="fr-FR" sz="1200"/>
              <a:pPr eaLnBrk="1" hangingPunct="1"/>
              <a:t>13</a:t>
            </a:fld>
            <a:endParaRPr lang="fr-FR" altLang="fr-FR" sz="1200"/>
          </a:p>
        </p:txBody>
      </p:sp>
      <p:sp>
        <p:nvSpPr>
          <p:cNvPr id="4608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43014B3-D307-400F-8E6D-8AA182208FE6}" type="slidenum">
              <a:rPr lang="fr-FR" altLang="fr-FR" sz="1200"/>
              <a:pPr eaLnBrk="1" hangingPunct="1"/>
              <a:t>14</a:t>
            </a:fld>
            <a:endParaRPr lang="fr-FR" altLang="fr-FR" sz="1200"/>
          </a:p>
        </p:txBody>
      </p:sp>
      <p:sp>
        <p:nvSpPr>
          <p:cNvPr id="4710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3291462-7D92-48D8-A0AF-F0915036EA34}" type="slidenum">
              <a:rPr lang="fr-FR" altLang="fr-FR" sz="1200"/>
              <a:pPr eaLnBrk="1" hangingPunct="1"/>
              <a:t>15</a:t>
            </a:fld>
            <a:endParaRPr lang="fr-FR" altLang="fr-FR" sz="1200"/>
          </a:p>
        </p:txBody>
      </p:sp>
      <p:sp>
        <p:nvSpPr>
          <p:cNvPr id="4813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80D9B81-5755-4104-936B-FDC0DB33F83C}" type="slidenum">
              <a:rPr lang="fr-FR" altLang="fr-FR" sz="1200"/>
              <a:pPr eaLnBrk="1" hangingPunct="1"/>
              <a:t>16</a:t>
            </a:fld>
            <a:endParaRPr lang="fr-FR" altLang="fr-FR" sz="1200"/>
          </a:p>
        </p:txBody>
      </p:sp>
      <p:sp>
        <p:nvSpPr>
          <p:cNvPr id="4915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5F621AD-C1AE-4E72-8E6E-5FE5E00DDDD8}" type="slidenum">
              <a:rPr lang="fr-FR" altLang="fr-FR" sz="1200"/>
              <a:pPr eaLnBrk="1" hangingPunct="1"/>
              <a:t>17</a:t>
            </a:fld>
            <a:endParaRPr lang="fr-FR" altLang="fr-FR" sz="1200"/>
          </a:p>
        </p:txBody>
      </p:sp>
      <p:sp>
        <p:nvSpPr>
          <p:cNvPr id="5017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47E96BC-DC4A-4061-AFC4-1981386B1AB2}" type="slidenum">
              <a:rPr lang="fr-FR" altLang="fr-FR" sz="1200"/>
              <a:pPr eaLnBrk="1" hangingPunct="1"/>
              <a:t>18</a:t>
            </a:fld>
            <a:endParaRPr lang="fr-FR" altLang="fr-FR" sz="1200"/>
          </a:p>
        </p:txBody>
      </p:sp>
      <p:sp>
        <p:nvSpPr>
          <p:cNvPr id="5120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3356B40-2BE9-4C45-BA93-31D50B0CAECC}" type="slidenum">
              <a:rPr lang="fr-FR" altLang="fr-FR" sz="1200"/>
              <a:pPr eaLnBrk="1" hangingPunct="1"/>
              <a:t>19</a:t>
            </a:fld>
            <a:endParaRPr lang="fr-FR" altLang="fr-FR" sz="1200"/>
          </a:p>
        </p:txBody>
      </p:sp>
      <p:sp>
        <p:nvSpPr>
          <p:cNvPr id="5222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2026C88-242F-4F37-ABF6-279CEA044B0A}" type="slidenum">
              <a:rPr lang="fr-FR" altLang="fr-FR" sz="1200"/>
              <a:pPr eaLnBrk="1" hangingPunct="1"/>
              <a:t>20</a:t>
            </a:fld>
            <a:endParaRPr lang="fr-FR" altLang="fr-FR" sz="1200"/>
          </a:p>
        </p:txBody>
      </p:sp>
      <p:sp>
        <p:nvSpPr>
          <p:cNvPr id="5325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948587E-22CF-443F-9B80-A01C1ADDA578}" type="slidenum">
              <a:rPr lang="fr-FR" altLang="fr-FR" sz="1200"/>
              <a:pPr eaLnBrk="1" hangingPunct="1"/>
              <a:t>21</a:t>
            </a:fld>
            <a:endParaRPr lang="fr-FR" altLang="fr-FR" sz="1200"/>
          </a:p>
        </p:txBody>
      </p:sp>
      <p:sp>
        <p:nvSpPr>
          <p:cNvPr id="5427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335E1ED-F361-49B3-95C5-E4AED9AA17FA}" type="slidenum">
              <a:rPr lang="fr-FR" altLang="fr-FR" sz="1200"/>
              <a:pPr eaLnBrk="1" hangingPunct="1"/>
              <a:t>22</a:t>
            </a:fld>
            <a:endParaRPr lang="fr-FR" altLang="fr-FR" sz="1200"/>
          </a:p>
        </p:txBody>
      </p:sp>
      <p:sp>
        <p:nvSpPr>
          <p:cNvPr id="5529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2D65A4C-AE2D-4ECD-B6CE-A1FA93E9258A}" type="slidenum">
              <a:rPr lang="fr-FR" altLang="fr-FR" sz="1200"/>
              <a:pPr eaLnBrk="1" hangingPunct="1"/>
              <a:t>23</a:t>
            </a:fld>
            <a:endParaRPr lang="fr-FR" altLang="fr-FR" sz="1200"/>
          </a:p>
        </p:txBody>
      </p:sp>
      <p:sp>
        <p:nvSpPr>
          <p:cNvPr id="5632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66DFD34-4035-4413-877B-B3D7BC7E74E2}" type="slidenum">
              <a:rPr lang="fr-FR" altLang="fr-FR" sz="1200"/>
              <a:pPr eaLnBrk="1" hangingPunct="1"/>
              <a:t>24</a:t>
            </a:fld>
            <a:endParaRPr lang="fr-FR" altLang="fr-FR" sz="1200"/>
          </a:p>
        </p:txBody>
      </p:sp>
      <p:sp>
        <p:nvSpPr>
          <p:cNvPr id="5734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B5298B9-723C-4404-9420-D2F8B1FDBA19}" type="slidenum">
              <a:rPr lang="fr-FR" altLang="fr-FR" sz="1200"/>
              <a:pPr eaLnBrk="1" hangingPunct="1"/>
              <a:t>25</a:t>
            </a:fld>
            <a:endParaRPr lang="fr-FR" altLang="fr-FR" sz="1200"/>
          </a:p>
        </p:txBody>
      </p:sp>
      <p:sp>
        <p:nvSpPr>
          <p:cNvPr id="5837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0735F79-A372-4EBF-AA75-0A2A6D0A5FDF}" type="slidenum">
              <a:rPr lang="fr-FR" altLang="fr-FR" sz="1200"/>
              <a:pPr eaLnBrk="1" hangingPunct="1"/>
              <a:t>26</a:t>
            </a:fld>
            <a:endParaRPr lang="fr-FR" altLang="fr-FR" sz="1200"/>
          </a:p>
        </p:txBody>
      </p:sp>
      <p:sp>
        <p:nvSpPr>
          <p:cNvPr id="5939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5168612-4AAF-4869-A83F-1B037D905764}" type="slidenum">
              <a:rPr lang="fr-FR" altLang="fr-FR" sz="1200"/>
              <a:pPr eaLnBrk="1" hangingPunct="1"/>
              <a:t>27</a:t>
            </a:fld>
            <a:endParaRPr lang="fr-FR" altLang="fr-FR" sz="1200"/>
          </a:p>
        </p:txBody>
      </p:sp>
      <p:sp>
        <p:nvSpPr>
          <p:cNvPr id="6041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FA07BCE-50E9-407D-BA77-29F49124EF58}" type="slidenum">
              <a:rPr lang="fr-FR" altLang="fr-FR" sz="1200"/>
              <a:pPr eaLnBrk="1" hangingPunct="1"/>
              <a:t>28</a:t>
            </a:fld>
            <a:endParaRPr lang="fr-FR" altLang="fr-FR" sz="1200"/>
          </a:p>
        </p:txBody>
      </p:sp>
      <p:sp>
        <p:nvSpPr>
          <p:cNvPr id="6144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5CA0FB0-D169-45A5-B3D9-0A9510DD0CAD}" type="slidenum">
              <a:rPr lang="fr-FR" altLang="fr-FR" sz="1200"/>
              <a:pPr eaLnBrk="1" hangingPunct="1"/>
              <a:t>29</a:t>
            </a:fld>
            <a:endParaRPr lang="fr-FR" altLang="fr-FR" sz="1200"/>
          </a:p>
        </p:txBody>
      </p:sp>
      <p:sp>
        <p:nvSpPr>
          <p:cNvPr id="6246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D8281E5-989A-4CBD-B6A5-C86313F2DA3A}" type="slidenum">
              <a:rPr lang="fr-FR" altLang="fr-FR" sz="1200"/>
              <a:pPr eaLnBrk="1" hangingPunct="1"/>
              <a:t>30</a:t>
            </a:fld>
            <a:endParaRPr lang="fr-FR" altLang="fr-FR" sz="1200"/>
          </a:p>
        </p:txBody>
      </p:sp>
      <p:sp>
        <p:nvSpPr>
          <p:cNvPr id="6349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A" alt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5DD5BE-81CD-4E9D-B1CF-F7891AC9092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581695"/>
      </p:ext>
    </p:extLst>
  </p:cSld>
  <p:clrMapOvr>
    <a:masterClrMapping/>
  </p:clrMapOvr>
  <p:transition spd="slow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82A4D5-C300-4437-BC26-171958578B0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2536836"/>
      </p:ext>
    </p:extLst>
  </p:cSld>
  <p:clrMapOvr>
    <a:masterClrMapping/>
  </p:clrMapOvr>
  <p:transition spd="slow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E87748-B7CC-4583-A370-684176F4B14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11746"/>
      </p:ext>
    </p:extLst>
  </p:cSld>
  <p:clrMapOvr>
    <a:masterClrMapping/>
  </p:clrMapOvr>
  <p:transition spd="slow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A6592E-96A4-4CA5-8F3A-E51D63CF7AF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1074072"/>
      </p:ext>
    </p:extLst>
  </p:cSld>
  <p:clrMapOvr>
    <a:masterClrMapping/>
  </p:clrMapOvr>
  <p:transition spd="slow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DB454B-BAB4-4016-8D48-47D46955F87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7671359"/>
      </p:ext>
    </p:extLst>
  </p:cSld>
  <p:clrMapOvr>
    <a:masterClrMapping/>
  </p:clrMapOvr>
  <p:transition spd="slow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BDAA3C-37D2-4D70-9AD6-A97B4DBD97F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1808631"/>
      </p:ext>
    </p:extLst>
  </p:cSld>
  <p:clrMapOvr>
    <a:masterClrMapping/>
  </p:clrMapOvr>
  <p:transition spd="slow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2CFB18-59F5-4A43-A634-AE6AE181CC2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3905003"/>
      </p:ext>
    </p:extLst>
  </p:cSld>
  <p:clrMapOvr>
    <a:masterClrMapping/>
  </p:clrMapOvr>
  <p:transition spd="slow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041F8D-7D46-4175-8214-88C8F937775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7640736"/>
      </p:ext>
    </p:extLst>
  </p:cSld>
  <p:clrMapOvr>
    <a:masterClrMapping/>
  </p:clrMapOvr>
  <p:transition spd="slow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D3E44B-3C13-4A58-B1D0-EF30906A425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2984246"/>
      </p:ext>
    </p:extLst>
  </p:cSld>
  <p:clrMapOvr>
    <a:masterClrMapping/>
  </p:clrMapOvr>
  <p:transition spd="slow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3B8A71-3DFF-432C-8DA8-F43971854A4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22529"/>
      </p:ext>
    </p:extLst>
  </p:cSld>
  <p:clrMapOvr>
    <a:masterClrMapping/>
  </p:clrMapOvr>
  <p:transition spd="slow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B8DFD3-7409-4F93-B88B-72059E287D7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3792129"/>
      </p:ext>
    </p:extLst>
  </p:cSld>
  <p:clrMapOvr>
    <a:masterClrMapping/>
  </p:clrMapOvr>
  <p:transition spd="slow"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9CD42D0-3822-4A3E-850D-0AA167D1E32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5000">
    <p:pull dir="d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503238" y="4357688"/>
            <a:ext cx="8640762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fr-FR" altLang="fr-FR" i="1">
                <a:solidFill>
                  <a:srgbClr val="336600"/>
                </a:solidFill>
                <a:latin typeface="Verdana" pitchFamily="34" charset="0"/>
                <a:cs typeface="Arial" charset="0"/>
              </a:rPr>
              <a:t>Un mélange d'architecture antique et de couleurs vibrantes, Le Pérou est une destination intéressant visiter. </a:t>
            </a:r>
          </a:p>
        </p:txBody>
      </p:sp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250825" y="188913"/>
            <a:ext cx="8569325" cy="36718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TopLeft">
                <a:rot lat="0" lon="20519997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r>
              <a:rPr lang="fr-CA" sz="3600" kern="10">
                <a:ln w="9525">
                  <a:round/>
                  <a:headEnd/>
                  <a:tailEnd/>
                </a:ln>
                <a:solidFill>
                  <a:srgbClr val="CCFFCC">
                    <a:alpha val="30196"/>
                  </a:srgbClr>
                </a:solidFill>
                <a:latin typeface="Arial Black"/>
              </a:rPr>
              <a:t>La terre des Incas:</a:t>
            </a:r>
          </a:p>
          <a:p>
            <a:pPr algn="ctr"/>
            <a:r>
              <a:rPr lang="fr-CA" sz="3600" kern="10">
                <a:ln w="9525">
                  <a:round/>
                  <a:headEnd/>
                  <a:tailEnd/>
                </a:ln>
                <a:solidFill>
                  <a:srgbClr val="CCFFCC">
                    <a:alpha val="30196"/>
                  </a:srgbClr>
                </a:solidFill>
                <a:latin typeface="Arial Black"/>
              </a:rPr>
              <a:t>Le Pérou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4356100" y="6021388"/>
            <a:ext cx="4537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altLang="fr-FR" sz="2000" b="1" i="1">
                <a:solidFill>
                  <a:srgbClr val="336600"/>
                </a:solidFill>
                <a:latin typeface="Verdana" pitchFamily="34" charset="0"/>
              </a:rPr>
              <a:t>Création SHARK</a:t>
            </a:r>
          </a:p>
        </p:txBody>
      </p:sp>
      <p:pic>
        <p:nvPicPr>
          <p:cNvPr id="9" name="INCA3266.wav">
            <a:hlinkClick r:id="" action="ppaction://media"/>
          </p:cNvPr>
          <p:cNvPicPr>
            <a:picLocks noRot="1" noChangeAspect="1"/>
          </p:cNvPicPr>
          <p:nvPr>
            <a:wavAudioFile r:embed="rId1" name="INCAS(GL)_001+++ réduit Flûte Indienne(1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5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5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5" showWhenStopped="0">
                <p:cTn id="2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054" grpId="0"/>
      <p:bldP spid="2056" grpId="0" animBg="1"/>
      <p:bldP spid="205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2280904330047837447HoSSJI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2292008810047837447mjyOLI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19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2306474370047837447IwUsNZ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24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2312908280047837447yQKjxz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6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2321640320047837447xFLsqF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2329698230047837447LFUBmh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2344880550047837447HiCrWt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2400624220047837447EPVTlu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2428375060047837447jAUMUX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7350"/>
            <a:ext cx="9144000" cy="608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2431200940047837447CShKtl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6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2438864110047837447bJJKiq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2441484630047837447wkcwSW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06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2447702720047837447MqTaHJ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0"/>
            <a:ext cx="8686800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2450769680047837447TZmbLK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2456355140047837447UyAkwp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2460347930047837447wnRfZP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2461825830047837447fkaekq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2479725420047837447XQstip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6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2491926420047837447IHNgdW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2498735260047837447RNTKlz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8"/>
            <a:ext cx="9144000" cy="678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2510791320047837447KakGLr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2515128460047837447cqGwRJ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2543941260047837447zvIVKK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525"/>
            <a:ext cx="9144000" cy="658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546760840047837447bbrQFG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6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2566319400047837447SNLDsi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2566443080047837447XGRTaQ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2572211620047837447ZhHzaq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6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2577950800047837447EFOhoP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2588802400047837447PZnWCa_p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22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WordArt 4"/>
          <p:cNvSpPr>
            <a:spLocks noChangeArrowheads="1" noChangeShapeType="1" noTextEdit="1"/>
          </p:cNvSpPr>
          <p:nvPr/>
        </p:nvSpPr>
        <p:spPr bwMode="auto">
          <a:xfrm>
            <a:off x="3563938" y="6537325"/>
            <a:ext cx="1554162" cy="3206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fr-CA" sz="18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 Black"/>
              </a:rPr>
              <a:t>SHARK  PPS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QUE_La_Terre_Des_Incas_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CRÉATION SHARK</Template>
  <TotalTime>17</TotalTime>
  <Words>58</Words>
  <Application>Microsoft Office PowerPoint</Application>
  <PresentationFormat>Affichage à l'écran (4:3)</PresentationFormat>
  <Paragraphs>35</Paragraphs>
  <Slides>30</Slides>
  <Notes>30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Times New Roman</vt:lpstr>
      <vt:lpstr>Arial</vt:lpstr>
      <vt:lpstr>Verdana</vt:lpstr>
      <vt:lpstr>QUE_La_Terre_Des_Incas_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SHARK</dc:creator>
  <cp:lastModifiedBy>SHARK</cp:lastModifiedBy>
  <cp:revision>4</cp:revision>
  <dcterms:created xsi:type="dcterms:W3CDTF">2009-03-19T12:36:54Z</dcterms:created>
  <dcterms:modified xsi:type="dcterms:W3CDTF">2017-12-21T16:31:09Z</dcterms:modified>
</cp:coreProperties>
</file>