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YU+jTPPtZXPVrpiLIJjmw==" hashData="8GF/nyEgwY/TXQ6BhfmzDh+y2/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1F3517-80A4-4A50-832A-528690DD3B5E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939505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68607-41FD-4893-9F45-F88DDB8D0456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990671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64CFAE-9C2F-4B72-8312-71DC9B702A3A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625191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EAB6EC-8D81-4F05-B4C0-E96633AD4686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005394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456A12-D814-43E6-8AE6-5C89480E6808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42929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5B77FD-923F-489B-BF2C-2C3728822489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57821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3E9A7E-5D28-4EAF-9F76-21FFE50049DA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579269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78DBAC-2255-479D-9568-B865A7EB3E0A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155394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E422B2-EDE9-4346-9738-2CA6B278FDE7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325646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3F0883-E222-4129-88A7-B381644E1404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900550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8EC36E-B532-4836-8B13-AF4E3235DBFC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940348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 smtClean="0"/>
              <a:t>Cliquez pour modifier le style du titre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 smtClean="0"/>
              <a:t>Cliquez pour modifier les styles du texte du masque</a:t>
            </a:r>
          </a:p>
          <a:p>
            <a:pPr lvl="1"/>
            <a:r>
              <a:rPr lang="fr-CA" altLang="fr-FR" smtClean="0"/>
              <a:t>Deuxième niveau</a:t>
            </a:r>
          </a:p>
          <a:p>
            <a:pPr lvl="2"/>
            <a:r>
              <a:rPr lang="fr-CA" altLang="fr-FR" smtClean="0"/>
              <a:t>Troisième niveau</a:t>
            </a:r>
          </a:p>
          <a:p>
            <a:pPr lvl="3"/>
            <a:r>
              <a:rPr lang="fr-CA" altLang="fr-FR" smtClean="0"/>
              <a:t>Quatrième niveau</a:t>
            </a:r>
          </a:p>
          <a:p>
            <a:pPr lvl="4"/>
            <a:r>
              <a:rPr lang="fr-CA" altLang="fr-FR" smtClean="0"/>
              <a:t>Cinquième niveau</a:t>
            </a:r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 altLang="fr-FR"/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 altLang="fr-FR"/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DF22E78-6FF0-4529-9D6F-F34953B9806E}" type="slidenum">
              <a:rPr lang="fr-CA" altLang="fr-FR"/>
              <a:pPr/>
              <a:t>‹N°›</a:t>
            </a:fld>
            <a:endParaRPr lang="fr-CA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 descr="photo_14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57188" y="5715000"/>
            <a:ext cx="2000250" cy="822325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fr-FR" sz="2400" b="1">
                <a:solidFill>
                  <a:srgbClr val="E46C0A"/>
                </a:solidFill>
                <a:latin typeface="Calibri" pitchFamily="34" charset="0"/>
              </a:rPr>
              <a:t>CRÉATION</a:t>
            </a:r>
          </a:p>
          <a:p>
            <a:r>
              <a:rPr lang="fr-CA" altLang="fr-FR" sz="2400" b="1">
                <a:solidFill>
                  <a:srgbClr val="E46C0A"/>
                </a:solidFill>
                <a:latin typeface="Calibri" pitchFamily="34" charset="0"/>
              </a:rPr>
              <a:t>SHARK</a:t>
            </a:r>
          </a:p>
        </p:txBody>
      </p:sp>
      <p:pic>
        <p:nvPicPr>
          <p:cNvPr id="12" name="hot 3245.wav">
            <a:hlinkClick r:id="" action="ppaction://media"/>
          </p:cNvPr>
          <p:cNvPicPr>
            <a:picLocks noRot="1" noChangeAspect="1"/>
          </p:cNvPicPr>
          <p:nvPr>
            <a:wavAudioFile r:embed="rId1" name="hot hot hot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2627313" y="549275"/>
            <a:ext cx="340042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La Romana</a:t>
            </a:r>
          </a:p>
          <a:p>
            <a:pPr algn="ctr"/>
            <a:r>
              <a:rPr lang="fr-CA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République Dominicaine</a:t>
            </a:r>
          </a:p>
        </p:txBody>
      </p:sp>
      <p:sp>
        <p:nvSpPr>
          <p:cNvPr id="3079" name="WordArt 7"/>
          <p:cNvSpPr>
            <a:spLocks noChangeArrowheads="1" noChangeShapeType="1" noTextEdit="1"/>
          </p:cNvSpPr>
          <p:nvPr/>
        </p:nvSpPr>
        <p:spPr bwMode="auto">
          <a:xfrm>
            <a:off x="4067175" y="6453188"/>
            <a:ext cx="4648200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J ai visité toute cette region en 2007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La Roma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ZoneTexte 2"/>
          <p:cNvSpPr txBox="1">
            <a:spLocks noChangeArrowheads="1"/>
          </p:cNvSpPr>
          <p:nvPr/>
        </p:nvSpPr>
        <p:spPr bwMode="auto">
          <a:xfrm>
            <a:off x="357188" y="428625"/>
            <a:ext cx="26431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fr-FR" b="1">
                <a:solidFill>
                  <a:srgbClr val="FFFF00"/>
                </a:solidFill>
                <a:latin typeface="Calibri" pitchFamily="34" charset="0"/>
              </a:rPr>
              <a:t>Petite ville de La Romana</a:t>
            </a:r>
          </a:p>
        </p:txBody>
      </p:sp>
    </p:spTree>
  </p:cSld>
  <p:clrMapOvr>
    <a:masterClrMapping/>
  </p:clrMapOvr>
  <p:transition spd="slow" advTm="6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Rio Dulce La Roma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Peaceful morning at Rio Dulc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ZoneTexte 2"/>
          <p:cNvSpPr txBox="1">
            <a:spLocks noChangeArrowheads="1"/>
          </p:cNvSpPr>
          <p:nvPr/>
        </p:nvSpPr>
        <p:spPr bwMode="auto">
          <a:xfrm>
            <a:off x="357188" y="6143625"/>
            <a:ext cx="26431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fr-FR" b="1">
                <a:solidFill>
                  <a:srgbClr val="FFFF00"/>
                </a:solidFill>
                <a:latin typeface="Calibri" pitchFamily="34" charset="0"/>
              </a:rPr>
              <a:t>Rio Dulce La Romana</a:t>
            </a:r>
          </a:p>
        </p:txBody>
      </p:sp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Amphithéatre de chavon, LA ROMANA, Altos de chavon, République Dominicain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285750" y="6143625"/>
            <a:ext cx="457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altLang="fr-FR" b="1">
                <a:solidFill>
                  <a:srgbClr val="FFFF00"/>
                </a:solidFill>
                <a:latin typeface="Calibri" pitchFamily="34" charset="0"/>
              </a:rPr>
              <a:t>Amphithéatre de Chavon à LA ROMANA </a:t>
            </a:r>
            <a:endParaRPr lang="fr-CA" alt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Sunset at La Mari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14313" y="214313"/>
            <a:ext cx="113982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La Marina</a:t>
            </a:r>
          </a:p>
        </p:txBody>
      </p:sp>
    </p:spTree>
  </p:cSld>
  <p:clrMapOvr>
    <a:masterClrMapping/>
  </p:clrMapOvr>
  <p:transition spd="slow" advTm="6000"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sur les quais de la roma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25" y="-500063"/>
            <a:ext cx="10144125" cy="7858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571500" y="6215063"/>
            <a:ext cx="2808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altLang="fr-FR" b="1">
                <a:solidFill>
                  <a:srgbClr val="FFFF00"/>
                </a:solidFill>
                <a:latin typeface="Calibri" pitchFamily="34" charset="0"/>
              </a:rPr>
              <a:t>Sur les quais de La Romana</a:t>
            </a:r>
            <a:endParaRPr lang="fr-CA" alt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Sunset at La Marina La ROma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214313" y="285750"/>
            <a:ext cx="4371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altLang="fr-FR" b="1">
                <a:solidFill>
                  <a:srgbClr val="FF0000"/>
                </a:solidFill>
                <a:latin typeface="Calibri" pitchFamily="34" charset="0"/>
              </a:rPr>
              <a:t>Le soleil se couche sur le port de La Romana</a:t>
            </a:r>
            <a:endParaRPr lang="fr-CA" altLang="fr-FR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6000"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Baza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3429000" y="6215063"/>
            <a:ext cx="1984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fr-FR" b="1">
                <a:solidFill>
                  <a:srgbClr val="00B0F0"/>
                </a:solidFill>
                <a:latin typeface="Calibri" pitchFamily="34" charset="0"/>
              </a:rPr>
              <a:t>Bazar à La Romana</a:t>
            </a:r>
          </a:p>
        </p:txBody>
      </p:sp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Fabrication_de_cigar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5429250" y="6215063"/>
            <a:ext cx="3500438" cy="46196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2400" b="1" dirty="0">
                <a:solidFill>
                  <a:srgbClr val="FF0000"/>
                </a:solidFill>
                <a:latin typeface="+mn-lt"/>
                <a:cs typeface="+mn-cs"/>
              </a:rPr>
              <a:t>Fabrication de cigares</a:t>
            </a:r>
          </a:p>
        </p:txBody>
      </p:sp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This little girl lives in a very poor barrio in the heart of La Romana, near the main crossroads.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4500563" y="6072188"/>
            <a:ext cx="4143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fr-FR" b="1">
                <a:solidFill>
                  <a:srgbClr val="FFFF00"/>
                </a:solidFill>
                <a:latin typeface="Calibri" pitchFamily="34" charset="0"/>
              </a:rPr>
              <a:t>Mur de grafittis dans le quartier pauvre</a:t>
            </a:r>
            <a:endParaRPr lang="fr-CA" alt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split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Burning the tras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5357813" y="6000750"/>
            <a:ext cx="3095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pt-BR" altLang="fr-FR" b="1">
                <a:solidFill>
                  <a:srgbClr val="FFFF00"/>
                </a:solidFill>
                <a:latin typeface="Calibri" pitchFamily="34" charset="0"/>
              </a:rPr>
              <a:t>Scène de rue dans un quartier </a:t>
            </a:r>
          </a:p>
          <a:p>
            <a:pPr algn="ctr"/>
            <a:r>
              <a:rPr lang="pt-BR" altLang="fr-FR" b="1">
                <a:solidFill>
                  <a:srgbClr val="FFFF00"/>
                </a:solidFill>
                <a:latin typeface="Calibri" pitchFamily="34" charset="0"/>
              </a:rPr>
              <a:t>populaire de La Romana</a:t>
            </a:r>
            <a:endParaRPr lang="fr-CA" altLang="fr-FR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14340" name="Image 3" descr="02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563" y="5214938"/>
            <a:ext cx="785812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This obelisc depicts the major historical milestones of the town.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1547813" y="357188"/>
            <a:ext cx="37385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n-US" altLang="fr-FR" b="1">
                <a:solidFill>
                  <a:srgbClr val="FFFF00"/>
                </a:solidFill>
                <a:latin typeface="Calibri" pitchFamily="34" charset="0"/>
              </a:rPr>
              <a:t>Au centre de la ville, l’Obélisque qui</a:t>
            </a:r>
          </a:p>
          <a:p>
            <a:pPr algn="ctr"/>
            <a:r>
              <a:rPr lang="en-US" altLang="fr-FR" b="1">
                <a:solidFill>
                  <a:srgbClr val="FFFF00"/>
                </a:solidFill>
                <a:latin typeface="Calibri" pitchFamily="34" charset="0"/>
              </a:rPr>
              <a:t>relate l’histoire de La Romana</a:t>
            </a:r>
            <a:endParaRPr lang="fr-CA" alt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three_dog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-285750"/>
            <a:ext cx="9715500" cy="785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5786438" y="6211888"/>
            <a:ext cx="2928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n-US" altLang="fr-FR" b="1">
                <a:solidFill>
                  <a:srgbClr val="FFFF00"/>
                </a:solidFill>
                <a:latin typeface="Calibri" pitchFamily="34" charset="0"/>
              </a:rPr>
              <a:t>Une petite boucherie de rue </a:t>
            </a:r>
          </a:p>
          <a:p>
            <a:pPr algn="ctr"/>
            <a:r>
              <a:rPr lang="en-US" altLang="fr-FR" b="1">
                <a:solidFill>
                  <a:srgbClr val="FFFF00"/>
                </a:solidFill>
                <a:latin typeface="Calibri" pitchFamily="34" charset="0"/>
              </a:rPr>
              <a:t>dans un quartier populaire</a:t>
            </a:r>
            <a:endParaRPr lang="fr-CA" alt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La Caleta Plage à La Roma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5000625" y="6286500"/>
            <a:ext cx="3863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fr-FR" b="1">
                <a:solidFill>
                  <a:srgbClr val="92D050"/>
                </a:solidFill>
                <a:latin typeface="Calibri" pitchFamily="34" charset="0"/>
              </a:rPr>
              <a:t>Près de la plage La Caleta à La Romana</a:t>
            </a:r>
          </a:p>
        </p:txBody>
      </p:sp>
    </p:spTree>
  </p:cSld>
  <p:clrMapOvr>
    <a:masterClrMapping/>
  </p:clrMapOvr>
  <p:transition spd="slow" advTm="6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Bayahibe, LA ROMANA, République Dominicain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357188" y="214313"/>
            <a:ext cx="3286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altLang="fr-FR" b="1">
                <a:solidFill>
                  <a:srgbClr val="FF0000"/>
                </a:solidFill>
                <a:latin typeface="Calibri" pitchFamily="34" charset="0"/>
              </a:rPr>
              <a:t>La plage Bayahibe à La Romana</a:t>
            </a:r>
            <a:endParaRPr lang="fr-CA" altLang="fr-FR" b="1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18436" name="Image 3" descr="041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388" y="4686300"/>
            <a:ext cx="2233612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it is a small fishermen village called Bayahibe which is about 2 hou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213" y="-819150"/>
            <a:ext cx="10501313" cy="835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285750" y="357188"/>
            <a:ext cx="4572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fr-FR" b="1">
                <a:solidFill>
                  <a:srgbClr val="FF0000"/>
                </a:solidFill>
                <a:latin typeface="Calibri" pitchFamily="34" charset="0"/>
              </a:rPr>
              <a:t>Petit village de pêcheurs à Bayahibe</a:t>
            </a:r>
            <a:endParaRPr lang="fr-CA" altLang="fr-FR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Bord de plage, LA ROMANA, L'îles de saona,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Catalina beac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642938" y="6143625"/>
            <a:ext cx="1584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fr-FR" b="1">
                <a:solidFill>
                  <a:srgbClr val="FF0000"/>
                </a:solidFill>
                <a:latin typeface="Calibri" pitchFamily="34" charset="0"/>
              </a:rPr>
              <a:t>Catalina beach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little houses in Catalina Island.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6072188" y="6072188"/>
            <a:ext cx="15271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fr-FR" b="1">
                <a:solidFill>
                  <a:srgbClr val="FF0000"/>
                </a:solidFill>
                <a:latin typeface="Calibri" pitchFamily="34" charset="0"/>
              </a:rPr>
              <a:t>Plage Catalina</a:t>
            </a:r>
          </a:p>
        </p:txBody>
      </p:sp>
    </p:spTree>
  </p:cSld>
  <p:clrMapOvr>
    <a:masterClrMapping/>
  </p:clrMapOvr>
  <p:transition spd="slow" advTm="60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dominican-water-beac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WordArt 4"/>
          <p:cNvSpPr>
            <a:spLocks noChangeArrowheads="1" noChangeShapeType="1" noTextEdit="1"/>
          </p:cNvSpPr>
          <p:nvPr/>
        </p:nvSpPr>
        <p:spPr bwMode="auto">
          <a:xfrm>
            <a:off x="2195513" y="6381750"/>
            <a:ext cx="56769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J ai fait de la plongée..Magnifique Corail</a:t>
            </a:r>
          </a:p>
        </p:txBody>
      </p:sp>
    </p:spTree>
  </p:cSld>
  <p:clrMapOvr>
    <a:masterClrMapping/>
  </p:clrMapOvr>
  <p:transition spd="slow" advTm="6000">
    <p:push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dsc_0567t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4357688" y="6143625"/>
            <a:ext cx="42941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fr-FR" b="1">
                <a:solidFill>
                  <a:srgbClr val="FF0000"/>
                </a:solidFill>
                <a:latin typeface="Calibri" pitchFamily="34" charset="0"/>
              </a:rPr>
              <a:t>Un petit cimetière sur la plage – Au paradis</a:t>
            </a:r>
          </a:p>
        </p:txBody>
      </p:sp>
    </p:spTree>
  </p:cSld>
  <p:clrMapOvr>
    <a:masterClrMapping/>
  </p:clrMapOvr>
  <p:transition spd="slow" advTm="6000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Eight times the Central park surface, Casa de Campo is an international luxury resor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57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1500188" y="285750"/>
            <a:ext cx="36433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fr-FR" b="1">
                <a:solidFill>
                  <a:srgbClr val="FF0000"/>
                </a:solidFill>
                <a:latin typeface="Calibri" pitchFamily="34" charset="0"/>
              </a:rPr>
              <a:t>Le luxueux Resort Casa de Campo</a:t>
            </a:r>
            <a:endParaRPr lang="fr-CA" altLang="fr-FR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6000">
    <p:pu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Golf course at Casa de Campo 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500063" y="6286500"/>
            <a:ext cx="322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CA" altLang="fr-FR" b="1">
                <a:solidFill>
                  <a:srgbClr val="FFFF00"/>
                </a:solidFill>
                <a:latin typeface="Calibri" pitchFamily="34" charset="0"/>
              </a:rPr>
              <a:t>Terrain de golf à Casa de Campo</a:t>
            </a:r>
          </a:p>
        </p:txBody>
      </p:sp>
      <p:sp>
        <p:nvSpPr>
          <p:cNvPr id="26628" name="WordArt 4"/>
          <p:cNvSpPr>
            <a:spLocks noChangeArrowheads="1" noChangeShapeType="1" noTextEdit="1"/>
          </p:cNvSpPr>
          <p:nvPr/>
        </p:nvSpPr>
        <p:spPr bwMode="auto">
          <a:xfrm>
            <a:off x="4787900" y="6381750"/>
            <a:ext cx="4000500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J ai jouer ce terrain..Magnifique</a:t>
            </a: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Golf course at Casa de Camp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214313" y="357188"/>
            <a:ext cx="3225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CA" altLang="fr-FR" b="1">
                <a:solidFill>
                  <a:srgbClr val="FF0000"/>
                </a:solidFill>
                <a:latin typeface="Calibri" pitchFamily="34" charset="0"/>
              </a:rPr>
              <a:t>Terrain de golf à Casa de Campo</a:t>
            </a:r>
          </a:p>
        </p:txBody>
      </p:sp>
      <p:pic>
        <p:nvPicPr>
          <p:cNvPr id="27652" name="Picture 20" descr="avesbranc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33375"/>
            <a:ext cx="4038600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over dir="l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iglesia_chav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357188" y="357188"/>
            <a:ext cx="1646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fr-FR" b="1">
                <a:solidFill>
                  <a:srgbClr val="FFFF00"/>
                </a:solidFill>
                <a:latin typeface="Calibri" pitchFamily="34" charset="0"/>
              </a:rPr>
              <a:t>L’église Chavon</a:t>
            </a:r>
          </a:p>
        </p:txBody>
      </p:sp>
    </p:spTree>
  </p:cSld>
  <p:clrMapOvr>
    <a:masterClrMapping/>
  </p:clrMapOvr>
  <p:transition spd="slow" advTm="7000">
    <p:cover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film Apocalipse Now, when the helicopters come flying , this is the place where the film did. It's the Chavon riv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285750" y="214313"/>
            <a:ext cx="3714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n-US" altLang="fr-FR" b="1">
                <a:solidFill>
                  <a:srgbClr val="FF0000"/>
                </a:solidFill>
                <a:latin typeface="Calibri" pitchFamily="34" charset="0"/>
              </a:rPr>
              <a:t>La rivière Chavon ou une partie du </a:t>
            </a:r>
          </a:p>
          <a:p>
            <a:pPr algn="ctr"/>
            <a:r>
              <a:rPr lang="en-US" altLang="fr-FR" b="1">
                <a:solidFill>
                  <a:srgbClr val="FF0000"/>
                </a:solidFill>
                <a:latin typeface="Calibri" pitchFamily="34" charset="0"/>
              </a:rPr>
              <a:t>film Apocalyse now a été tourné.</a:t>
            </a:r>
            <a:endParaRPr lang="fr-CA" altLang="fr-FR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8000">
    <p:cover dir="l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Storm in Chavon River a la Roma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14500" y="214313"/>
            <a:ext cx="2571750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La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rivière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Chavon</a:t>
            </a:r>
            <a:endParaRPr lang="fr-CA" b="1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6000">
    <p:cover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Pamilla Beac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7215188" y="214313"/>
            <a:ext cx="1519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fr-FR" b="1">
                <a:solidFill>
                  <a:srgbClr val="FF0000"/>
                </a:solidFill>
                <a:latin typeface="Calibri" pitchFamily="34" charset="0"/>
              </a:rPr>
              <a:t>Pamilla Beach</a:t>
            </a:r>
          </a:p>
        </p:txBody>
      </p:sp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paradis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6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heel spokes="2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Plage de la Roma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Rectangle 2"/>
          <p:cNvSpPr>
            <a:spLocks noChangeArrowheads="1"/>
          </p:cNvSpPr>
          <p:nvPr/>
        </p:nvSpPr>
        <p:spPr bwMode="auto">
          <a:xfrm>
            <a:off x="500063" y="6143625"/>
            <a:ext cx="3422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fr-FR" b="1">
                <a:solidFill>
                  <a:srgbClr val="FFFF00"/>
                </a:solidFill>
                <a:latin typeface="Calibri" pitchFamily="34" charset="0"/>
              </a:rPr>
              <a:t>Le soir sur la plage de La Romana</a:t>
            </a:r>
          </a:p>
        </p:txBody>
      </p:sp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Saona beac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500063" y="6072188"/>
            <a:ext cx="38846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fr-FR" b="1">
                <a:solidFill>
                  <a:srgbClr val="7030A0"/>
                </a:solidFill>
                <a:latin typeface="Calibri" pitchFamily="34" charset="0"/>
              </a:rPr>
              <a:t>Plage de l’ile Saona près de La Romana</a:t>
            </a:r>
          </a:p>
        </p:txBody>
      </p:sp>
    </p:spTree>
  </p:cSld>
  <p:clrMapOvr>
    <a:masterClrMapping/>
  </p:clrMapOvr>
  <p:transition spd="slow" advTm="6000">
    <p:checke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Saona, plage du docteur, LA ROMANA, Sud de l'ile, République Dominicain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5643563" y="214313"/>
            <a:ext cx="3143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altLang="fr-FR" b="1">
                <a:solidFill>
                  <a:srgbClr val="7030A0"/>
                </a:solidFill>
                <a:latin typeface="Calibri" pitchFamily="34" charset="0"/>
              </a:rPr>
              <a:t>La plage du docteur, Ile Saona</a:t>
            </a:r>
            <a:endParaRPr lang="fr-CA" altLang="fr-FR" b="1">
              <a:solidFill>
                <a:srgbClr val="7030A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Saona, LA ROMANA, République Dominicain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On the beac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heel spokes="3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isla_saona-_a_dre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trips dir="l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villa_tania  bougainvillea flow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6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Rectangle 2"/>
          <p:cNvSpPr>
            <a:spLocks noChangeArrowheads="1"/>
          </p:cNvSpPr>
          <p:nvPr/>
        </p:nvSpPr>
        <p:spPr bwMode="auto">
          <a:xfrm>
            <a:off x="4929188" y="285750"/>
            <a:ext cx="3876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fr-FR" b="1">
                <a:solidFill>
                  <a:srgbClr val="7030A0"/>
                </a:solidFill>
                <a:latin typeface="Calibri" pitchFamily="34" charset="0"/>
              </a:rPr>
              <a:t>Bougainvilliers en fleurs à la Villa Tania</a:t>
            </a:r>
          </a:p>
        </p:txBody>
      </p:sp>
    </p:spTree>
  </p:cSld>
  <p:clrMapOvr>
    <a:masterClrMapping/>
  </p:clrMapOvr>
  <p:transition spd="slow" advTm="6000">
    <p:strips dir="r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voodoo près de Roma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14313" y="285750"/>
            <a:ext cx="5784850" cy="369888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b="1" dirty="0">
                <a:solidFill>
                  <a:srgbClr val="FFFF00"/>
                </a:solidFill>
                <a:latin typeface="+mn-lt"/>
                <a:cs typeface="+mn-cs"/>
              </a:rPr>
              <a:t>Croyances Voodoo dans un petit village près de La Romana</a:t>
            </a:r>
          </a:p>
        </p:txBody>
      </p:sp>
    </p:spTree>
  </p:cSld>
  <p:clrMapOvr>
    <a:masterClrMapping/>
  </p:clrMapOvr>
  <p:transition spd="slow" advTm="6000">
    <p:strip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altos_de_chav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2"/>
          <p:cNvSpPr>
            <a:spLocks noChangeArrowheads="1"/>
          </p:cNvSpPr>
          <p:nvPr/>
        </p:nvSpPr>
        <p:spPr bwMode="auto">
          <a:xfrm>
            <a:off x="428625" y="214313"/>
            <a:ext cx="4202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fr-FR" b="1">
                <a:solidFill>
                  <a:srgbClr val="FF0000"/>
                </a:solidFill>
                <a:latin typeface="Calibri" pitchFamily="34" charset="0"/>
              </a:rPr>
              <a:t>Petit village sur la falaise: Altos de Chavon</a:t>
            </a:r>
          </a:p>
        </p:txBody>
      </p:sp>
    </p:spTree>
  </p:cSld>
  <p:clrMapOvr>
    <a:masterClrMapping/>
  </p:clrMapOvr>
  <p:transition spd="slow" advTm="6000">
    <p:strips dir="r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Altos de Chavon and Rio Chav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Rectangle 2"/>
          <p:cNvSpPr>
            <a:spLocks noChangeArrowheads="1"/>
          </p:cNvSpPr>
          <p:nvPr/>
        </p:nvSpPr>
        <p:spPr bwMode="auto">
          <a:xfrm>
            <a:off x="285750" y="214313"/>
            <a:ext cx="4318000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pt-BR" altLang="fr-FR" b="1">
                <a:solidFill>
                  <a:srgbClr val="FF0000"/>
                </a:solidFill>
                <a:latin typeface="Calibri" pitchFamily="34" charset="0"/>
              </a:rPr>
              <a:t>Village Altos de Chavon et la rivière Chavon</a:t>
            </a:r>
            <a:endParaRPr lang="fr-CA" altLang="fr-FR" b="1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43012" name="Image 3" descr="044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43750" y="5043488"/>
            <a:ext cx="1309688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heel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Une photo du petit village d'Altos de Chavon en République Dominicaine.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Rectangle 2"/>
          <p:cNvSpPr>
            <a:spLocks noChangeArrowheads="1"/>
          </p:cNvSpPr>
          <p:nvPr/>
        </p:nvSpPr>
        <p:spPr bwMode="auto">
          <a:xfrm>
            <a:off x="285750" y="6215063"/>
            <a:ext cx="1727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CA" altLang="fr-FR" b="1">
                <a:solidFill>
                  <a:srgbClr val="FFFF00"/>
                </a:solidFill>
                <a:latin typeface="Calibri" pitchFamily="34" charset="0"/>
              </a:rPr>
              <a:t>Altos de Chavon</a:t>
            </a:r>
          </a:p>
        </p:txBody>
      </p:sp>
    </p:spTree>
  </p:cSld>
  <p:clrMapOvr>
    <a:masterClrMapping/>
  </p:clrMapOvr>
  <p:transition spd="slow" advTm="6000">
    <p:blind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img_34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Rectangle 2"/>
          <p:cNvSpPr>
            <a:spLocks noChangeArrowheads="1"/>
          </p:cNvSpPr>
          <p:nvPr/>
        </p:nvSpPr>
        <p:spPr bwMode="auto">
          <a:xfrm>
            <a:off x="436563" y="4799013"/>
            <a:ext cx="239712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CA" altLang="fr-FR" sz="2000" b="1">
                <a:solidFill>
                  <a:srgbClr val="FFFF00"/>
                </a:solidFill>
                <a:latin typeface="Calibri" pitchFamily="34" charset="0"/>
              </a:rPr>
              <a:t>Les combats de coqs </a:t>
            </a:r>
          </a:p>
          <a:p>
            <a:pPr algn="ctr"/>
            <a:r>
              <a:rPr lang="fr-CA" altLang="fr-FR" sz="2000" b="1">
                <a:solidFill>
                  <a:srgbClr val="FFFF00"/>
                </a:solidFill>
                <a:latin typeface="Calibri" pitchFamily="34" charset="0"/>
              </a:rPr>
              <a:t>sont populaires </a:t>
            </a:r>
          </a:p>
          <a:p>
            <a:pPr algn="ctr"/>
            <a:r>
              <a:rPr lang="fr-CA" altLang="fr-FR" sz="2000" b="1">
                <a:solidFill>
                  <a:srgbClr val="FFFF00"/>
                </a:solidFill>
                <a:latin typeface="Calibri" pitchFamily="34" charset="0"/>
              </a:rPr>
              <a:t>à La Romana</a:t>
            </a:r>
          </a:p>
        </p:txBody>
      </p:sp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Just Marrie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ZoneTexte 2"/>
          <p:cNvSpPr txBox="1">
            <a:spLocks noChangeArrowheads="1"/>
          </p:cNvSpPr>
          <p:nvPr/>
        </p:nvSpPr>
        <p:spPr bwMode="auto">
          <a:xfrm>
            <a:off x="428625" y="428625"/>
            <a:ext cx="28575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fr-CA" altLang="fr-FR" b="1">
                <a:solidFill>
                  <a:srgbClr val="FF0000"/>
                </a:solidFill>
                <a:latin typeface="Calibri" pitchFamily="34" charset="0"/>
              </a:rPr>
              <a:t>Préparation d’un mariage sur les quais de La Romana</a:t>
            </a:r>
          </a:p>
        </p:txBody>
      </p:sp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loading sugarcan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643438" y="6143625"/>
            <a:ext cx="4310062" cy="36988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b="1" dirty="0">
                <a:solidFill>
                  <a:srgbClr val="FFFF00"/>
                </a:solidFill>
                <a:latin typeface="+mn-lt"/>
                <a:cs typeface="+mn-cs"/>
              </a:rPr>
              <a:t>L’industrie de la canne à sucre à La Romana</a:t>
            </a: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An old sugar cane sca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285750" y="214313"/>
            <a:ext cx="4062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fr-FR" b="1">
                <a:solidFill>
                  <a:srgbClr val="FF0000"/>
                </a:solidFill>
                <a:latin typeface="Calibri" pitchFamily="34" charset="0"/>
              </a:rPr>
              <a:t>Une vieille balance pour la canne à sucre</a:t>
            </a:r>
            <a:endParaRPr lang="fr-CA" altLang="fr-FR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5000">
    <p:wheel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eagles_nes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1500188" y="357188"/>
            <a:ext cx="16795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pt-BR" altLang="fr-FR" b="1">
                <a:solidFill>
                  <a:srgbClr val="FF0000"/>
                </a:solidFill>
                <a:latin typeface="Calibri" pitchFamily="34" charset="0"/>
              </a:rPr>
              <a:t>Le Nid de l’aigle</a:t>
            </a:r>
            <a:endParaRPr lang="fr-CA" altLang="fr-FR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infinite__ro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7238" y="-819150"/>
            <a:ext cx="10429876" cy="842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Rectangle 2"/>
          <p:cNvSpPr>
            <a:spLocks noChangeArrowheads="1"/>
          </p:cNvSpPr>
          <p:nvPr/>
        </p:nvSpPr>
        <p:spPr bwMode="auto">
          <a:xfrm>
            <a:off x="0" y="6286500"/>
            <a:ext cx="37258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pt-BR" altLang="fr-FR" b="1">
                <a:solidFill>
                  <a:srgbClr val="FFFF00"/>
                </a:solidFill>
                <a:latin typeface="Calibri" pitchFamily="34" charset="0"/>
              </a:rPr>
              <a:t>Une route taillée dans les montagnes</a:t>
            </a:r>
            <a:endParaRPr lang="fr-CA" altLang="fr-FR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6000">
    <p:wheel spokes="8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guayacanes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Sunset at Bayahibe Beac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85750" y="6286500"/>
            <a:ext cx="380206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b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Couche de soleil sur la plage Bayahibe</a:t>
            </a:r>
          </a:p>
        </p:txBody>
      </p:sp>
      <p:sp>
        <p:nvSpPr>
          <p:cNvPr id="52230" name="WordArt 6"/>
          <p:cNvSpPr>
            <a:spLocks noChangeArrowheads="1" noChangeShapeType="1" noTextEdit="1"/>
          </p:cNvSpPr>
          <p:nvPr/>
        </p:nvSpPr>
        <p:spPr bwMode="auto">
          <a:xfrm>
            <a:off x="6516688" y="188913"/>
            <a:ext cx="2320925" cy="12954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fr-CA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SHARK  PPS</a:t>
            </a:r>
          </a:p>
        </p:txBody>
      </p:sp>
    </p:spTree>
  </p:cSld>
  <p:clrMapOvr>
    <a:masterClrMapping/>
  </p:clrMapOvr>
  <p:transition spd="slow" advTm="10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éation SHARK 2">
  <a:themeElements>
    <a:clrScheme name="Création SHARK 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réation SHARK 2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éation SHARK 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Création SHARK 2</Template>
  <TotalTime>5</TotalTime>
  <Words>298</Words>
  <Application>Microsoft Office PowerPoint</Application>
  <PresentationFormat>Affichage à l'écran (4:3)</PresentationFormat>
  <Paragraphs>54</Paragraphs>
  <Slides>49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2" baseType="lpstr">
      <vt:lpstr>Arial</vt:lpstr>
      <vt:lpstr>Calibri</vt:lpstr>
      <vt:lpstr>Création SHARK 2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SHARK</dc:creator>
  <cp:lastModifiedBy>SHARK</cp:lastModifiedBy>
  <cp:revision>3</cp:revision>
  <dcterms:created xsi:type="dcterms:W3CDTF">2013-04-12T15:21:36Z</dcterms:created>
  <dcterms:modified xsi:type="dcterms:W3CDTF">2017-12-21T16:28:52Z</dcterms:modified>
</cp:coreProperties>
</file>