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QXXTuBdlGeftP1eF7UF9Q==" hashData="9wlwQLDfObKJorIImd1SUA2nkv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7E300-3755-45D9-97A6-F8955B2D4892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836096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2D5EF-DE73-4C70-BAA7-5CCCA61F3328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799890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89FC2-178B-470A-876B-779BC1660A15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599131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E87E1-86CB-4092-ADE9-61F4567AA22E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4191090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A2184B-3D4C-4AE7-BFA6-31F697A0AD30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28343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0C555-198C-47F6-954B-88F6B4869599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4163243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7C3BEF-ADFF-40A4-A755-F26B8B98E60A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434158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A262D-4D81-4F12-9953-79EB7B554C07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162146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FFBC3-C2AC-4884-9135-D2F65AFB400D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405022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D5546-4063-4852-8B35-79F25A24AF1F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809012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C4F6B3-9C68-41CA-BE49-E315C3BB04E3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654545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 style du titre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les styles du texte du masque</a:t>
            </a:r>
          </a:p>
          <a:p>
            <a:pPr lvl="1"/>
            <a:r>
              <a:rPr lang="fr-CA" altLang="fr-FR" smtClean="0"/>
              <a:t>Deuxième niveau</a:t>
            </a:r>
          </a:p>
          <a:p>
            <a:pPr lvl="2"/>
            <a:r>
              <a:rPr lang="fr-CA" altLang="fr-FR" smtClean="0"/>
              <a:t>Troisième niveau</a:t>
            </a:r>
          </a:p>
          <a:p>
            <a:pPr lvl="3"/>
            <a:r>
              <a:rPr lang="fr-CA" altLang="fr-FR" smtClean="0"/>
              <a:t>Quatrième niveau</a:t>
            </a:r>
          </a:p>
          <a:p>
            <a:pPr lvl="4"/>
            <a:r>
              <a:rPr lang="fr-CA" altLang="fr-FR" smtClean="0"/>
              <a:t>Cinquième niveau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 altLang="fr-FR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 altLang="fr-FR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D05FDE-B469-4771-BBA3-56683E77F368}" type="slidenum">
              <a:rPr lang="fr-CA" altLang="fr-FR"/>
              <a:pPr/>
              <a:t>‹N°›</a:t>
            </a:fld>
            <a:endParaRPr lang="fr-CA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mauve et gri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0431-20070409-1026_Teestadt_Uji_Byodo-in_Paradiesgarten_ged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6613"/>
            <a:ext cx="3673475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4932363" y="981075"/>
            <a:ext cx="2895600" cy="216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uckingham"/>
              </a:rPr>
              <a:t>La Rivière</a:t>
            </a:r>
          </a:p>
          <a:p>
            <a:pPr algn="ctr"/>
            <a:r>
              <a:rPr lang="fr-CA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uckingham"/>
              </a:rPr>
              <a:t>Teesta</a:t>
            </a:r>
          </a:p>
        </p:txBody>
      </p:sp>
      <p:sp>
        <p:nvSpPr>
          <p:cNvPr id="3079" name="WordArt 7"/>
          <p:cNvSpPr>
            <a:spLocks noChangeArrowheads="1" noChangeShapeType="1" noTextEdit="1"/>
          </p:cNvSpPr>
          <p:nvPr/>
        </p:nvSpPr>
        <p:spPr bwMode="auto">
          <a:xfrm>
            <a:off x="4953000" y="3810000"/>
            <a:ext cx="3024188" cy="20145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CA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Buckingham"/>
              </a:rPr>
              <a:t> Au Japon</a:t>
            </a:r>
          </a:p>
        </p:txBody>
      </p:sp>
      <p:pic>
        <p:nvPicPr>
          <p:cNvPr id="3081" name="Picture 9" descr="Shark creation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486400"/>
            <a:ext cx="171450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14800">
    <p:dissolve/>
    <p:sndAc>
      <p:stSnd>
        <p:snd r:embed="rId3" name="jap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00" decel="100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  <p:bldP spid="307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0419-20070409-0957_Teestadt_Uj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559675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47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0432-20070409-1028_Teestadt_Uji_Byodo-in_Phoenix_Ha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2000"/>
            <a:ext cx="7654925" cy="533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81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0433-20070409-1028_Teestadt_Uji_Byodo-in_Phoenix_Ha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765175"/>
            <a:ext cx="7653338" cy="531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23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0434-20070409-1030_Teestadt_Uji_Byodo-in_Phoenix_Ha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583488" cy="536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78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0438-20070409-1042_Teestadt_Uji_Byodo-in_Paradiesgart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56513" cy="526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11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0440-20070409-1059_Teestadt_Uji_Byodo-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2000"/>
            <a:ext cx="7656513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87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0442-20070409-1100_Teestadt_Uji_Byodo-in_Phoenix_Ha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762000"/>
            <a:ext cx="7732713" cy="529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87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0452-20070409-1111_Teestadt_Uji_Byodo-in_Phoenix_Ha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765175"/>
            <a:ext cx="7653338" cy="525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53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0451-20070409-1111_Teestadt_Uji_Byodo-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8200"/>
            <a:ext cx="7656513" cy="522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594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0456-20070409-1121_Teestadt_Uji_Flu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62000"/>
            <a:ext cx="7656513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406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mauve et g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0453-20070409-1121_Teestadt_Uji_Flu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8200"/>
            <a:ext cx="765651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812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5364" name="Picture 4" descr="mauve et g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0455-20070409-1121_Teestadt_Uji_Flu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38200"/>
            <a:ext cx="765651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WordArt 7"/>
          <p:cNvSpPr>
            <a:spLocks noChangeArrowheads="1" noChangeShapeType="1" noTextEdit="1"/>
          </p:cNvSpPr>
          <p:nvPr/>
        </p:nvSpPr>
        <p:spPr bwMode="auto">
          <a:xfrm>
            <a:off x="3492500" y="1196975"/>
            <a:ext cx="1812925" cy="4953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3200" b="1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SHARK PPS</a:t>
            </a:r>
          </a:p>
        </p:txBody>
      </p:sp>
    </p:spTree>
    <p:custDataLst>
      <p:tags r:id="rId1"/>
    </p:custDataLst>
  </p:cSld>
  <p:clrMapOvr>
    <a:masterClrMapping/>
  </p:clrMapOvr>
  <p:transition advTm="26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5|3.5|6.7"/>
</p:tagLst>
</file>

<file path=ppt/theme/theme1.xml><?xml version="1.0" encoding="utf-8"?>
<a:theme xmlns:a="http://schemas.openxmlformats.org/drawingml/2006/main" name="Création SHARK 2">
  <a:themeElements>
    <a:clrScheme name="Création SHARK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réation SHARK 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éation SHARK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 2</Template>
  <TotalTime>3</TotalTime>
  <Words>8</Words>
  <Application>Microsoft Office PowerPoint</Application>
  <PresentationFormat>Affichage à l'écran (4:3)</PresentationFormat>
  <Paragraphs>4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5" baseType="lpstr">
      <vt:lpstr>Arial</vt:lpstr>
      <vt:lpstr>Création SHARK 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SHARK</dc:creator>
  <cp:lastModifiedBy>SHARK</cp:lastModifiedBy>
  <cp:revision>2</cp:revision>
  <dcterms:created xsi:type="dcterms:W3CDTF">2013-04-18T23:25:50Z</dcterms:created>
  <dcterms:modified xsi:type="dcterms:W3CDTF">2017-12-21T16:27:29Z</dcterms:modified>
</cp:coreProperties>
</file>