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7" r:id="rId2"/>
    <p:sldId id="258" r:id="rId3"/>
    <p:sldId id="259" r:id="rId4"/>
    <p:sldId id="260" r:id="rId5"/>
    <p:sldId id="263" r:id="rId6"/>
    <p:sldId id="264" r:id="rId7"/>
    <p:sldId id="261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5" r:id="rId17"/>
    <p:sldId id="273" r:id="rId18"/>
    <p:sldId id="272" r:id="rId19"/>
    <p:sldId id="277" r:id="rId20"/>
    <p:sldId id="274" r:id="rId21"/>
    <p:sldId id="276" r:id="rId22"/>
    <p:sldId id="278" r:id="rId23"/>
    <p:sldId id="279" r:id="rId24"/>
    <p:sldId id="280" r:id="rId25"/>
    <p:sldId id="281" r:id="rId26"/>
    <p:sldId id="284" r:id="rId27"/>
    <p:sldId id="283" r:id="rId28"/>
    <p:sldId id="285" r:id="rId2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49yTnQpN7KtL2S0D5LMzw==" hashData="YfR9bQeLHhD9+/H+DlH2Pcn76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FC1E720-B7B4-47AD-A0FF-4AEC2583E78E}" type="datetimeFigureOut">
              <a:rPr lang="fr-FR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8E0D393-4617-465A-AB21-8D2D389307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9546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2F9D9-DA3A-45EC-AE89-85C07C3B2040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E71A39-6F23-4FED-B52C-572E347CB44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CBF3DE-B1BC-405A-807E-6C13F72914D7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12B6EA-8131-46F7-AF9C-A568E01B9F3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E9C909-5BEB-4DBD-AB20-0EBB6BB1DFB3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E1D847-DF56-462F-8CCE-1ABE4F824F6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C78A1-C25E-4E92-9F59-A4CA925388E8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F2C1B9-2FF0-4856-9B52-2265ED51287D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C22176-A05B-4A3F-A606-59300D1ACEC7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CE3FFD-559A-40FF-A943-E3B61DD0EE0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21B1A6-FA89-4BF1-93E5-08C122C8D533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9F8C80-F79E-4C70-9A1D-B0B5945FB5D6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BC20D-0215-4622-A3A8-50ECFD35CB75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F46D3C-D157-46F8-9C11-841B128C81B5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66D211-2C65-49C5-9A5C-FAF09BE4C828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032B78-385C-4FB4-BADF-0845E430FEA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F5391C-A54A-45C3-A298-1F68256B6D81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27A5E1-7710-4399-893A-7831F3236189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C8E89D-C82A-4B51-BB2D-E173F5DA6067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B37588-79B3-4544-B64E-CAC29A9B659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5F7940-8631-473F-BFA4-6915D9CCBEF3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25100-C2E5-4D2D-8A87-C8C4A6A9CD33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B81A96B-19A4-42CC-AB29-3A70606DA581}" type="datetimeFigureOut">
              <a:rPr lang="fr-FR" smtClean="0"/>
              <a:pPr>
                <a:defRPr/>
              </a:pPr>
              <a:t>21/12/2017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5E669F-E72A-4874-9362-B42423CD39B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Phil\Bureau\11%20Piste%2011.wav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428625" y="500063"/>
            <a:ext cx="11128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Avignon</a:t>
            </a:r>
          </a:p>
        </p:txBody>
      </p:sp>
      <p:pic>
        <p:nvPicPr>
          <p:cNvPr id="5" name="11 Piste 1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25" y="62150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Creation  SHARK - eau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60350"/>
            <a:ext cx="2314575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3492500" y="981075"/>
            <a:ext cx="2239963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Présente</a:t>
            </a:r>
          </a:p>
          <a:p>
            <a:pPr algn="ctr"/>
            <a:r>
              <a:rPr lang="fr-CA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La Provence</a:t>
            </a:r>
          </a:p>
        </p:txBody>
      </p:sp>
    </p:spTree>
  </p:cSld>
  <p:clrMapOvr>
    <a:masterClrMapping/>
  </p:clrMapOvr>
  <p:transition advTm="2000">
    <p:sndAc>
      <p:stSnd>
        <p:snd r:embed="rId3" name="11 Piste 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957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5000625" y="571500"/>
            <a:ext cx="19573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Pont St Benezet</a:t>
            </a:r>
          </a:p>
        </p:txBody>
      </p:sp>
    </p:spTree>
  </p:cSld>
  <p:clrMapOvr>
    <a:masterClrMapping/>
  </p:clrMapOvr>
  <p:transition advTm="10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571500" y="428625"/>
            <a:ext cx="1960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Palais des Papes</a:t>
            </a:r>
          </a:p>
        </p:txBody>
      </p:sp>
    </p:spTree>
  </p:cSld>
  <p:clrMapOvr>
    <a:masterClrMapping/>
  </p:clrMapOvr>
  <p:transition advTm="9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7572375" y="1928813"/>
            <a:ext cx="939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latin typeface="Monotype Corsiva" pitchFamily="66" charset="0"/>
              </a:rPr>
              <a:t>Rhône </a:t>
            </a:r>
          </a:p>
        </p:txBody>
      </p:sp>
    </p:spTree>
  </p:cSld>
  <p:clrMapOvr>
    <a:masterClrMapping/>
  </p:clrMapOvr>
  <p:transition advTm="10328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928688" y="21431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latin typeface="Monotype Corsiva" pitchFamily="66" charset="0"/>
              </a:rPr>
              <a:t>Les Baux De Provence</a:t>
            </a:r>
          </a:p>
        </p:txBody>
      </p:sp>
    </p:spTree>
  </p:cSld>
  <p:clrMapOvr>
    <a:masterClrMapping/>
  </p:clrMapOvr>
  <p:transition advTm="10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357188" y="214313"/>
            <a:ext cx="15113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latin typeface="Monotype Corsiva" pitchFamily="66" charset="0"/>
              </a:rPr>
              <a:t>La Citadelle</a:t>
            </a:r>
          </a:p>
        </p:txBody>
      </p:sp>
    </p:spTree>
  </p:cSld>
  <p:clrMapOvr>
    <a:masterClrMapping/>
  </p:clrMapOvr>
  <p:transition advTm="10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ZoneTexte 3"/>
          <p:cNvSpPr txBox="1">
            <a:spLocks noChangeArrowheads="1"/>
          </p:cNvSpPr>
          <p:nvPr/>
        </p:nvSpPr>
        <p:spPr bwMode="auto">
          <a:xfrm>
            <a:off x="285750" y="214313"/>
            <a:ext cx="45005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Chapelle des Baux de Provence </a:t>
            </a:r>
          </a:p>
        </p:txBody>
      </p:sp>
    </p:spTree>
  </p:cSld>
  <p:clrMapOvr>
    <a:masterClrMapping/>
  </p:clrMapOvr>
  <p:transition advTm="10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ZoneTexte 2"/>
          <p:cNvSpPr txBox="1">
            <a:spLocks noChangeArrowheads="1"/>
          </p:cNvSpPr>
          <p:nvPr/>
        </p:nvSpPr>
        <p:spPr bwMode="auto">
          <a:xfrm>
            <a:off x="214313" y="285750"/>
            <a:ext cx="25003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>
                <a:latin typeface="Monotype Corsiva" pitchFamily="66" charset="0"/>
              </a:rPr>
              <a:t>Champ de Lavande</a:t>
            </a:r>
          </a:p>
        </p:txBody>
      </p:sp>
    </p:spTree>
  </p:cSld>
  <p:clrMapOvr>
    <a:masterClrMapping/>
  </p:clrMapOvr>
  <p:transition advTm="100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785813" y="285750"/>
            <a:ext cx="31956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les baux de Provence la nuit</a:t>
            </a:r>
          </a:p>
        </p:txBody>
      </p:sp>
    </p:spTree>
  </p:cSld>
  <p:clrMapOvr>
    <a:masterClrMapping/>
  </p:clrMapOvr>
  <p:transition advTm="9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57188" y="285750"/>
            <a:ext cx="2133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latin typeface="Monotype Corsiva" pitchFamily="66" charset="0"/>
              </a:rPr>
              <a:t>Saint Cyr sur Mer</a:t>
            </a:r>
          </a:p>
        </p:txBody>
      </p:sp>
    </p:spTree>
  </p:cSld>
  <p:clrMapOvr>
    <a:masterClrMapping/>
  </p:clrMapOvr>
  <p:transition advTm="9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2286000" y="6143625"/>
            <a:ext cx="29083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SAINT CYR SUR MER</a:t>
            </a:r>
          </a:p>
        </p:txBody>
      </p:sp>
    </p:spTree>
  </p:cSld>
  <p:clrMapOvr>
    <a:masterClrMapping/>
  </p:clrMapOvr>
  <p:transition advTm="10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500063" y="285750"/>
            <a:ext cx="2597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latin typeface="Monotype Corsiva" pitchFamily="66" charset="0"/>
              </a:rPr>
              <a:t>Calanque Port D'Alon</a:t>
            </a:r>
          </a:p>
        </p:txBody>
      </p:sp>
    </p:spTree>
  </p:cSld>
  <p:clrMapOvr>
    <a:masterClrMapping/>
  </p:clrMapOvr>
  <p:transition advTm="10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357188" y="5857875"/>
            <a:ext cx="15255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Port D'Alon</a:t>
            </a:r>
          </a:p>
        </p:txBody>
      </p:sp>
    </p:spTree>
  </p:cSld>
  <p:clrMapOvr>
    <a:masterClrMapping/>
  </p:clrMapOvr>
  <p:transition advTm="10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928688" y="785813"/>
            <a:ext cx="25288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Port de La Madrague</a:t>
            </a:r>
          </a:p>
        </p:txBody>
      </p:sp>
    </p:spTree>
  </p:cSld>
  <p:clrMapOvr>
    <a:masterClrMapping/>
  </p:clrMapOvr>
  <p:transition advTm="10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285750" y="357188"/>
            <a:ext cx="4413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Flamants roses sur l'Etang de Vaccarès</a:t>
            </a:r>
          </a:p>
        </p:txBody>
      </p:sp>
    </p:spTree>
  </p:cSld>
  <p:clrMapOvr>
    <a:masterClrMapping/>
  </p:clrMapOvr>
  <p:transition advTm="10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642938" y="428625"/>
            <a:ext cx="1314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Roussillon</a:t>
            </a:r>
          </a:p>
        </p:txBody>
      </p:sp>
    </p:spTree>
  </p:cSld>
  <p:clrMapOvr>
    <a:masterClrMapping/>
  </p:clrMapOvr>
  <p:transition advTm="9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428625" y="214313"/>
            <a:ext cx="13144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Roussillon</a:t>
            </a:r>
          </a:p>
        </p:txBody>
      </p:sp>
    </p:spTree>
  </p:cSld>
  <p:clrMapOvr>
    <a:masterClrMapping/>
  </p:clrMapOvr>
  <p:transition advTm="101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3857625" y="6000750"/>
            <a:ext cx="3313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Carrières d'ocre de Roussillon</a:t>
            </a:r>
          </a:p>
        </p:txBody>
      </p:sp>
    </p:spTree>
  </p:cSld>
  <p:clrMapOvr>
    <a:masterClrMapping/>
  </p:clrMapOvr>
  <p:transition advTm="9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2571750" y="285750"/>
            <a:ext cx="37957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latin typeface="Monotype Corsiva" pitchFamily="66" charset="0"/>
              </a:rPr>
              <a:t>BEDOIN en bas du Mt Ventoux</a:t>
            </a:r>
          </a:p>
        </p:txBody>
      </p:sp>
    </p:spTree>
  </p:cSld>
  <p:clrMapOvr>
    <a:masterClrMapping/>
  </p:clrMapOvr>
  <p:transition advTm="9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857250" y="357188"/>
            <a:ext cx="21558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Le Mont Ventoux</a:t>
            </a:r>
          </a:p>
        </p:txBody>
      </p:sp>
    </p:spTree>
  </p:cSld>
  <p:clrMapOvr>
    <a:masterClrMapping/>
  </p:clrMapOvr>
  <p:transition advTm="9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285750" y="285750"/>
            <a:ext cx="2574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latin typeface="Monotype Corsiva" pitchFamily="66" charset="0"/>
              </a:rPr>
              <a:t>Arc-en-ciel sur Bedoin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642938" y="357188"/>
            <a:ext cx="9969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latin typeface="Monotype Corsiva" pitchFamily="66" charset="0"/>
              </a:rPr>
              <a:t>Correns</a:t>
            </a:r>
          </a:p>
        </p:txBody>
      </p:sp>
    </p:spTree>
  </p:cSld>
  <p:clrMapOvr>
    <a:masterClrMapping/>
  </p:clrMapOvr>
  <p:transition advTm="10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285750" y="6143625"/>
            <a:ext cx="15525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Correns, Var</a:t>
            </a:r>
          </a:p>
        </p:txBody>
      </p:sp>
      <p:pic>
        <p:nvPicPr>
          <p:cNvPr id="24580" name="Picture 15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50006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428625" y="357188"/>
            <a:ext cx="22558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Correns Les Aspras</a:t>
            </a:r>
          </a:p>
        </p:txBody>
      </p:sp>
    </p:spTree>
  </p:cSld>
  <p:clrMapOvr>
    <a:masterClrMapping/>
  </p:clrMapOvr>
  <p:transition advTm="10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1643063" y="6000750"/>
            <a:ext cx="40560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Correns - pont vieux sur rive Argent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14313" y="357188"/>
            <a:ext cx="11858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Vitrolles </a:t>
            </a:r>
          </a:p>
        </p:txBody>
      </p:sp>
    </p:spTree>
  </p:cSld>
  <p:clrMapOvr>
    <a:masterClrMapping/>
  </p:clrMapOvr>
  <p:transition advTm="9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571500" y="642938"/>
            <a:ext cx="24939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Le rocher de Vitrolles</a:t>
            </a:r>
          </a:p>
        </p:txBody>
      </p:sp>
    </p:spTree>
  </p:cSld>
  <p:clrMapOvr>
    <a:masterClrMapping/>
  </p:clrMapOvr>
  <p:transition advTm="100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57188" y="500063"/>
            <a:ext cx="2968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400" i="1">
                <a:solidFill>
                  <a:schemeClr val="bg1"/>
                </a:solidFill>
                <a:latin typeface="Monotype Corsiva" pitchFamily="66" charset="0"/>
              </a:rPr>
              <a:t>Vitrolles (Etang de Berre)</a:t>
            </a:r>
          </a:p>
        </p:txBody>
      </p:sp>
      <p:pic>
        <p:nvPicPr>
          <p:cNvPr id="2969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14313" y="357188"/>
            <a:ext cx="29829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 Vitrolles  vu du château </a:t>
            </a:r>
          </a:p>
        </p:txBody>
      </p:sp>
      <p:pic>
        <p:nvPicPr>
          <p:cNvPr id="29702" name="Picture 15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SHARK  PPS - EAU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88913"/>
            <a:ext cx="37719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8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É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</Template>
  <TotalTime>311</TotalTime>
  <Words>102</Words>
  <Application>Microsoft Office PowerPoint</Application>
  <PresentationFormat>Affichage à l'écran (4:3)</PresentationFormat>
  <Paragraphs>31</Paragraphs>
  <Slides>28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Monotype Corsiva</vt:lpstr>
      <vt:lpstr>CRÉATION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SHARK</dc:creator>
  <cp:lastModifiedBy>SHARK</cp:lastModifiedBy>
  <cp:revision>39</cp:revision>
  <dcterms:created xsi:type="dcterms:W3CDTF">2008-06-08T06:42:29Z</dcterms:created>
  <dcterms:modified xsi:type="dcterms:W3CDTF">2017-12-21T16:22:27Z</dcterms:modified>
</cp:coreProperties>
</file>