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n0h6VUGBfviMj8/+fhkSg==" hashData="AJPjj44lYgifH70g4SkssOwec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D5412-7082-48B1-B1A4-15364953F1C0}" type="datetimeFigureOut">
              <a:rPr lang="fr-CA" smtClean="0"/>
              <a:t>21-12-17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A728-7345-4A84-B77A-F24CC784895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75852177"/>
      </p:ext>
    </p:extLst>
  </p:cSld>
  <p:clrMapOvr>
    <a:masterClrMapping/>
  </p:clrMapOvr>
  <p:transition spd="med" advClick="0" advTm="15000">
    <p:sndAc>
      <p:stSnd loop="1">
        <p:snd r:embed="rId2" name="Are 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476375" y="549275"/>
            <a:ext cx="5975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cs-CZ" altLang="fr-FR" sz="54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New Orleans</a:t>
            </a:r>
            <a:endParaRPr lang="es-ES" altLang="fr-FR" sz="5400" b="1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25567527"/>
      </p:ext>
    </p:extLst>
  </p:cSld>
  <p:clrMapOvr>
    <a:masterClrMapping/>
  </p:clrMapOvr>
  <p:transition spd="med" advClick="0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813507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3344684"/>
      </p:ext>
    </p:extLst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3798377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70507384"/>
      </p:ext>
    </p:extLst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073143"/>
      </p:ext>
    </p:extLst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9978862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3524839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11017267"/>
      </p:ext>
    </p:extLst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179720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7364385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0258156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3679120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7082727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3060947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30613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724095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262784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4222944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6987659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221890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921751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5337889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259114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8186670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43010848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711024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944904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91082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478752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8048824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850468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428830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153967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9051478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5812023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0610079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62319398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3373196"/>
      </p:ext>
    </p:extLst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206</TotalTime>
  <Words>2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SHARK</dc:creator>
  <cp:lastModifiedBy>SHARK</cp:lastModifiedBy>
  <cp:revision>2</cp:revision>
  <dcterms:created xsi:type="dcterms:W3CDTF">2017-12-21T12:52:05Z</dcterms:created>
  <dcterms:modified xsi:type="dcterms:W3CDTF">2017-12-21T16:18:56Z</dcterms:modified>
</cp:coreProperties>
</file>