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5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9" r:id="rId23"/>
    <p:sldId id="280" r:id="rId24"/>
    <p:sldId id="281" r:id="rId25"/>
    <p:sldId id="295" r:id="rId26"/>
    <p:sldId id="296" r:id="rId27"/>
    <p:sldId id="297" r:id="rId28"/>
    <p:sldId id="298" r:id="rId29"/>
    <p:sldId id="299" r:id="rId30"/>
    <p:sldId id="300" r:id="rId31"/>
    <p:sldId id="301" r:id="rId32"/>
    <p:sldId id="302" r:id="rId33"/>
    <p:sldId id="293" r:id="rId34"/>
  </p:sldIdLst>
  <p:sldSz cx="9361488" cy="6840538"/>
  <p:notesSz cx="6858000" cy="9144000"/>
  <p:defaultTextStyle>
    <a:defPPr>
      <a:defRPr lang="fr-FR"/>
    </a:defPPr>
    <a:lvl1pPr marL="0" algn="l" defTabSz="91430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53" algn="l" defTabSz="91430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07" algn="l" defTabSz="91430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60" algn="l" defTabSz="91430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613" algn="l" defTabSz="91430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66" algn="l" defTabSz="91430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920" algn="l" defTabSz="91430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074" algn="l" defTabSz="91430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227" algn="l" defTabSz="91430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8tOexjmq3mHtnvBuN3iUQ==" hashData="NC6Ay4BYdpytAry02KQWIJNKru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800000"/>
    <a:srgbClr val="FF9900"/>
    <a:srgbClr val="CC6600"/>
    <a:srgbClr val="684500"/>
    <a:srgbClr val="660033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59" d="100"/>
          <a:sy n="59" d="100"/>
        </p:scale>
        <p:origin x="-600" y="-82"/>
      </p:cViewPr>
      <p:guideLst>
        <p:guide orient="horz" pos="2155"/>
        <p:guide pos="294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C0A2EAC-8963-4C56-86C6-6CE705044BF4}" type="doc">
      <dgm:prSet loTypeId="urn:microsoft.com/office/officeart/2008/layout/HexagonCluster" loCatId="picture" qsTypeId="urn:microsoft.com/office/officeart/2005/8/quickstyle/simple1" qsCatId="simple" csTypeId="urn:microsoft.com/office/officeart/2005/8/colors/accent1_2" csCatId="accent1"/>
      <dgm:spPr/>
    </dgm:pt>
    <dgm:pt modelId="{3480B6B7-2E98-4A5F-A9AD-87C34B7A1EBD}" type="pres">
      <dgm:prSet presAssocID="{3C0A2EAC-8963-4C56-86C6-6CE705044BF4}" presName="Name0" presStyleCnt="0">
        <dgm:presLayoutVars>
          <dgm:chMax val="21"/>
          <dgm:chPref val="21"/>
        </dgm:presLayoutVars>
      </dgm:prSet>
      <dgm:spPr/>
    </dgm:pt>
  </dgm:ptLst>
  <dgm:cxnLst>
    <dgm:cxn modelId="{BCA69611-0921-422D-8A78-075EA8366B4B}" type="presOf" srcId="{3C0A2EAC-8963-4C56-86C6-6CE705044BF4}" destId="{3480B6B7-2E98-4A5F-A9AD-87C34B7A1EBD}" srcOrd="0" destOrd="0" presId="urn:microsoft.com/office/officeart/2008/layout/HexagonCluster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exagonCluster">
  <dgm:title val=""/>
  <dgm:desc val=""/>
  <dgm:catLst>
    <dgm:cat type="picture" pri="21000"/>
    <dgm:cat type="relationship" pri="3200"/>
    <dgm:cat type="pictureconvert" pri="21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clrData>
  <dgm:layoutNode name="Name0">
    <dgm:varLst>
      <dgm:chMax val="21"/>
      <dgm:chPref val="21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alg type="composite">
          <dgm:param type="ar" val="1.3871"/>
        </dgm:alg>
        <dgm:constrLst>
          <dgm:constr type="primFontSz" for="des" ptType="node" op="equ" val="65"/>
          <dgm:constr type="l" for="ch" forName="text1" refType="w" fact="0.4525"/>
          <dgm:constr type="t" for="ch" forName="text1" refType="h" fact="0.346"/>
          <dgm:constr type="w" for="ch" forName="text1" refType="w" fact="0.5475"/>
          <dgm:constr type="h" for="ch" forName="text1" refType="h" fact="0.654"/>
          <dgm:constr type="l" for="ch" forName="textaccent1" refType="w" fact="0.4652"/>
          <dgm:constr type="t" for="ch" forName="textaccent1" refType="h" fact="0.6348"/>
          <dgm:constr type="w" for="ch" forName="textaccent1" refType="w" fact="0.0639"/>
          <dgm:constr type="h" for="ch" forName="textaccent1" refType="h" fact="0.0765"/>
          <dgm:constr type="l" for="ch" forName="image1" refType="w" fact="0"/>
          <dgm:constr type="t" for="ch" forName="image1" refType="h" fact="0"/>
          <dgm:constr type="w" for="ch" forName="image1" refType="w" fact="0.5468"/>
          <dgm:constr type="h" for="ch" forName="image1" refType="h" fact="0.6538"/>
          <dgm:constr type="l" for="ch" forName="imageaccent1" refType="w" fact="0.3702"/>
          <dgm:constr type="t" for="ch" forName="imageaccent1" refType="h" fact="0.5633"/>
          <dgm:constr type="w" for="ch" forName="imageaccent1" refType="w" fact="0.0639"/>
          <dgm:constr type="h" for="ch" forName="imageaccent1" refType="h" fact="0.0765"/>
        </dgm:constrLst>
      </dgm:if>
      <dgm:if name="Name3" axis="ch" ptType="node" func="cnt" op="equ" val="2">
        <dgm:alg type="composite">
          <dgm:param type="ar" val="2.6443"/>
        </dgm:alg>
        <dgm:constrLst>
          <dgm:constr type="primFontSz" for="des" ptType="node" op="equ" val="65"/>
          <dgm:constr type="l" for="ch" forName="text1" refType="w" fact="0.2383"/>
          <dgm:constr type="t" for="ch" forName="text1" refType="h" fact="0.3501"/>
          <dgm:constr type="w" for="ch" forName="text1" refType="w" fact="0.285"/>
          <dgm:constr type="h" for="ch" forName="text1" refType="h" fact="0.6499"/>
          <dgm:constr type="l" for="ch" forName="textaccent1" refType="w" fact="0.2472"/>
          <dgm:constr type="t" for="ch" forName="textaccent1" refType="h" fact="0.6371"/>
          <dgm:constr type="w" for="ch" forName="textaccent1" refType="w" fact="0.0333"/>
          <dgm:constr type="h" for="ch" forName="textaccent1" refType="h" fact="0.076"/>
          <dgm:constr type="l" for="ch" forName="image1" refType="w" fact="0"/>
          <dgm:constr type="t" for="ch" forName="image1" refType="h" fact="0"/>
          <dgm:constr type="w" for="ch" forName="image1" refType="w" fact="0.285"/>
          <dgm:constr type="h" for="ch" forName="image1" refType="h" fact="0.6499"/>
          <dgm:constr type="l" for="ch" forName="imageaccent1" refType="w" fact="0.1942"/>
          <dgm:constr type="t" for="ch" forName="imageaccent1" refType="h" fact="0.5602"/>
          <dgm:constr type="w" for="ch" forName="imageaccent1" refType="w" fact="0.0333"/>
          <dgm:constr type="h" for="ch" forName="imageaccent1" refType="h" fact="0.076"/>
          <dgm:constr type="l" for="ch" forName="text2" refType="w" fact="0.4767"/>
          <dgm:constr type="t" for="ch" forName="text2" refType="h" fact="0"/>
          <dgm:constr type="w" for="ch" forName="text2" refType="w" fact="0.285"/>
          <dgm:constr type="h" for="ch" forName="text2" refType="h" fact="0.6499"/>
          <dgm:constr type="l" for="ch" forName="textaccent2" refType="w" fact="0.6709"/>
          <dgm:constr type="t" for="ch" forName="textaccent2" refType="h" fact="0.5602"/>
          <dgm:constr type="w" for="ch" forName="textaccent2" refType="w" fact="0.0333"/>
          <dgm:constr type="h" for="ch" forName="textaccent2" refType="h" fact="0.076"/>
          <dgm:constr type="l" for="ch" forName="image2" refType="w" fact="0.715"/>
          <dgm:constr type="t" for="ch" forName="image2" refType="h" fact="0.3501"/>
          <dgm:constr type="w" for="ch" forName="image2" refType="w" fact="0.285"/>
          <dgm:constr type="h" for="ch" forName="image2" refType="h" fact="0.6499"/>
          <dgm:constr type="l" for="ch" forName="imageaccent2" refType="w" fact="0.7239"/>
          <dgm:constr type="t" for="ch" forName="imageaccent2" refType="h" fact="0.6371"/>
          <dgm:constr type="w" for="ch" forName="imageaccent2" refType="w" fact="0.0333"/>
          <dgm:constr type="h" for="ch" forName="imageaccent2" refType="h" fact="0.076"/>
        </dgm:constrLst>
      </dgm:if>
      <dgm:if name="Name4" axis="ch" ptType="node" func="cnt" op="equ" val="3">
        <dgm:alg type="composite">
          <dgm:param type="ar" val="1.5623"/>
        </dgm:alg>
        <dgm:constrLst>
          <dgm:constr type="primFontSz" for="des" ptType="node" op="equ" val="65"/>
          <dgm:constr type="l" for="ch" forName="text1" refType="w" fact="0.2402"/>
          <dgm:constr type="t" for="ch" forName="text1" refType="h" fact="0.6215"/>
          <dgm:constr type="w" for="ch" forName="text1" refType="w" fact="0.281"/>
          <dgm:constr type="h" for="ch" forName="text1" refType="h" fact="0.3785"/>
          <dgm:constr type="l" for="ch" forName="textaccent1" refType="w" fact="0.2475"/>
          <dgm:constr type="t" for="ch" forName="textaccent1" refType="h" fact="0.7886"/>
          <dgm:constr type="w" for="ch" forName="textaccent1" refType="w" fact="0.0329"/>
          <dgm:constr type="h" for="ch" forName="textaccent1" refType="h" fact="0.0443"/>
          <dgm:constr type="l" for="ch" forName="image1" refType="w" fact="0"/>
          <dgm:constr type="t" for="ch" forName="image1" refType="h" fact="0.4182"/>
          <dgm:constr type="w" for="ch" forName="image1" refType="w" fact="0.281"/>
          <dgm:constr type="h" for="ch" forName="image1" refType="h" fact="0.3785"/>
          <dgm:constr type="l" for="ch" forName="imageaccent1" refType="w" fact="0.1913"/>
          <dgm:constr type="t" for="ch" forName="imageaccent1" refType="h" fact="0.7467"/>
          <dgm:constr type="w" for="ch" forName="imageaccent1" refType="w" fact="0.0329"/>
          <dgm:constr type="h" for="ch" forName="imageaccent1" refType="h" fact="0.0443"/>
          <dgm:constr type="l" for="ch" forName="text2" refType="w" fact="0.4796"/>
          <dgm:constr type="t" for="ch" forName="text2" refType="h" fact="0.4137"/>
          <dgm:constr type="w" for="ch" forName="text2" refType="w" fact="0.281"/>
          <dgm:constr type="h" for="ch" forName="text2" refType="h" fact="0.3785"/>
          <dgm:constr type="l" for="ch" forName="textaccent2" refType="w" fact="0.6717"/>
          <dgm:constr type="t" for="ch" forName="textaccent2" refType="h" fact="0.7418"/>
          <dgm:constr type="w" for="ch" forName="textaccent2" refType="w" fact="0.0329"/>
          <dgm:constr type="h" for="ch" forName="textaccent2" refType="h" fact="0.0443"/>
          <dgm:constr type="l" for="ch" forName="image2" refType="w" fact="0.719"/>
          <dgm:constr type="t" for="ch" forName="image2" refType="h" fact="0.6215"/>
          <dgm:constr type="w" for="ch" forName="image2" refType="w" fact="0.281"/>
          <dgm:constr type="h" for="ch" forName="image2" refType="h" fact="0.3785"/>
          <dgm:constr type="l" for="ch" forName="imageaccent2" refType="w" fact="0.7263"/>
          <dgm:constr type="t" for="ch" forName="imageaccent2" refType="h" fact="0.7886"/>
          <dgm:constr type="w" for="ch" forName="imageaccent2" refType="w" fact="0.0329"/>
          <dgm:constr type="h" for="ch" forName="imageaccent2" refType="h" fact="0.0443"/>
          <dgm:constr type="l" for="ch" forName="text3" refType="w" fact="0.2402"/>
          <dgm:constr type="t" for="ch" forName="text3" refType="h" fact="0.2068"/>
          <dgm:constr type="w" for="ch" forName="text3" refType="w" fact="0.281"/>
          <dgm:constr type="h" for="ch" forName="text3" refType="h" fact="0.3785"/>
          <dgm:constr type="l" for="ch" forName="textaccent3" refType="w" fact="0.4307"/>
          <dgm:constr type="t" for="ch" forName="textaccent3" refType="h" fact="0.215"/>
          <dgm:constr type="w" for="ch" forName="textaccent3" refType="w" fact="0.0329"/>
          <dgm:constr type="h" for="ch" forName="textaccent3" refType="h" fact="0.0443"/>
          <dgm:constr type="l" for="ch" forName="image3" refType="w" fact="0.4796"/>
          <dgm:constr type="t" for="ch" forName="image3" refType="h" fact="0"/>
          <dgm:constr type="w" for="ch" forName="image3" refType="w" fact="0.281"/>
          <dgm:constr type="h" for="ch" forName="image3" refType="h" fact="0.3785"/>
          <dgm:constr type="l" for="ch" forName="imageaccent3" refType="w" fact="0.4879"/>
          <dgm:constr type="t" for="ch" forName="imageaccent3" refType="h" fact="0.1662"/>
          <dgm:constr type="w" for="ch" forName="imageaccent3" refType="w" fact="0.0329"/>
          <dgm:constr type="h" for="ch" forName="imageaccent3" refType="h" fact="0.0443"/>
        </dgm:constrLst>
      </dgm:if>
      <dgm:if name="Name5" axis="ch" ptType="node" func="cnt" op="equ" val="4">
        <dgm:alg type="composite">
          <dgm:param type="ar" val="1.943"/>
        </dgm:alg>
        <dgm:constrLst>
          <dgm:constr type="primFontSz" for="des" ptType="node" op="equ" val="65"/>
          <dgm:constr type="l" for="ch" forName="image2" refType="w" fact="0.5787"/>
          <dgm:constr type="t" for="ch" forName="image2" refType="h" fact="0.6208"/>
          <dgm:constr type="w" for="ch" forName="image2" refType="w" fact="0.227"/>
          <dgm:constr type="h" for="ch" forName="image2" refType="h" fact="0.3786"/>
          <dgm:constr type="l" for="ch" forName="text4" refType="w" fact="0.5787"/>
          <dgm:constr type="t" for="ch" forName="text4" refType="h" fact="0.2081"/>
          <dgm:constr type="w" for="ch" forName="text4" refType="w" fact="0.227"/>
          <dgm:constr type="h" for="ch" forName="text4" refType="h" fact="0.3786"/>
          <dgm:constr type="l" for="ch" forName="text2" refType="w" fact="0.3852"/>
          <dgm:constr type="t" for="ch" forName="text2" refType="h" fact="0.4127"/>
          <dgm:constr type="w" for="ch" forName="text2" refType="w" fact="0.227"/>
          <dgm:constr type="h" for="ch" forName="text2" refType="h" fact="0.3786"/>
          <dgm:constr type="l" for="ch" forName="image3" refType="w" fact="0.3852"/>
          <dgm:constr type="t" for="ch" forName="image3" refType="h" fact="0"/>
          <dgm:constr type="w" for="ch" forName="image3" refType="w" fact="0.227"/>
          <dgm:constr type="h" for="ch" forName="image3" refType="h" fact="0.3786"/>
          <dgm:constr type="l" for="ch" forName="text1" refType="w" fact="0.1927"/>
          <dgm:constr type="t" for="ch" forName="text1" refType="h" fact="0.6214"/>
          <dgm:constr type="w" for="ch" forName="text1" refType="w" fact="0.227"/>
          <dgm:constr type="h" for="ch" forName="text1" refType="h" fact="0.3786"/>
          <dgm:constr type="l" for="ch" forName="textaccent1" refType="w" fact="0.1998"/>
          <dgm:constr type="t" for="ch" forName="textaccent1" refType="h" fact="0.7887"/>
          <dgm:constr type="w" for="ch" forName="textaccent1" refType="w" fact="0.0265"/>
          <dgm:constr type="h" for="ch" forName="textaccent1" refType="h" fact="0.0444"/>
          <dgm:constr type="l" for="ch" forName="image1" refType="w" fact="0"/>
          <dgm:constr type="t" for="ch" forName="image1" refType="h" fact="0.4156"/>
          <dgm:constr type="w" for="ch" forName="image1" refType="w" fact="0.227"/>
          <dgm:constr type="h" for="ch" forName="image1" refType="h" fact="0.3786"/>
          <dgm:constr type="l" for="ch" forName="imageaccent1" refType="w" fact="0.1537"/>
          <dgm:constr type="t" for="ch" forName="imageaccent1" refType="h" fact="0.7417"/>
          <dgm:constr type="w" for="ch" forName="imageaccent1" refType="w" fact="0.0265"/>
          <dgm:constr type="h" for="ch" forName="imageaccent1" refType="h" fact="0.0444"/>
          <dgm:constr type="l" for="ch" forName="textaccent2" refType="w" fact="0.5407"/>
          <dgm:constr type="t" for="ch" forName="textaccent2" refType="h" fact="0.7384"/>
          <dgm:constr type="w" for="ch" forName="textaccent2" refType="w" fact="0.0265"/>
          <dgm:constr type="h" for="ch" forName="textaccent2" refType="h" fact="0.0444"/>
          <dgm:constr type="l" for="ch" forName="imageaccent2" refType="w" fact="0.5839"/>
          <dgm:constr type="t" for="ch" forName="imageaccent2" refType="h" fact="0.7904"/>
          <dgm:constr type="w" for="ch" forName="imageaccent2" refType="w" fact="0.0265"/>
          <dgm:constr type="h" for="ch" forName="imageaccent2" refType="h" fact="0.0444"/>
          <dgm:constr type="l" for="ch" forName="text3" refType="w" fact="0.1927"/>
          <dgm:constr type="t" for="ch" forName="text3" refType="h" fact="0.2087"/>
          <dgm:constr type="w" for="ch" forName="text3" refType="w" fact="0.227"/>
          <dgm:constr type="h" for="ch" forName="text3" refType="h" fact="0.3786"/>
          <dgm:constr type="l" for="ch" forName="textaccent3" refType="w" fact="0.3472"/>
          <dgm:constr type="t" for="ch" forName="textaccent3" refType="h" fact="0.2165"/>
          <dgm:constr type="w" for="ch" forName="textaccent3" refType="w" fact="0.0265"/>
          <dgm:constr type="h" for="ch" forName="textaccent3" refType="h" fact="0.0444"/>
          <dgm:constr type="l" for="ch" forName="imageaccent3" refType="w" fact="0.3904"/>
          <dgm:constr type="t" for="ch" forName="imageaccent3" refType="h" fact="0.1678"/>
          <dgm:constr type="w" for="ch" forName="imageaccent3" refType="w" fact="0.0265"/>
          <dgm:constr type="h" for="ch" forName="imageaccent3" refType="h" fact="0.0444"/>
          <dgm:constr type="l" for="ch" forName="textaccent4" refType="w" fact="0.7739"/>
          <dgm:constr type="t" for="ch" forName="textaccent4" refType="h" fact="0.3752"/>
          <dgm:constr type="w" for="ch" forName="textaccent4" refType="w" fact="0.0265"/>
          <dgm:constr type="h" for="ch" forName="textaccent4" refType="h" fact="0.0444"/>
          <dgm:constr type="l" for="ch" forName="image4" refType="w" fact="0.773"/>
          <dgm:constr type="t" for="ch" forName="image4" refType="h" fact="0.4162"/>
          <dgm:constr type="w" for="ch" forName="image4" refType="w" fact="0.227"/>
          <dgm:constr type="h" for="ch" forName="image4" refType="h" fact="0.3786"/>
          <dgm:constr type="l" for="ch" forName="imageaccent4" refType="w" fact="0.8188"/>
          <dgm:constr type="t" for="ch" forName="imageaccent4" refType="h" fact="0.4229"/>
          <dgm:constr type="w" for="ch" forName="imageaccent4" refType="w" fact="0.0265"/>
          <dgm:constr type="h" for="ch" forName="imageaccent4" refType="h" fact="0.0444"/>
        </dgm:constrLst>
      </dgm:if>
      <dgm:if name="Name6" axis="ch" ptType="node" func="cnt" op="equ" val="5">
        <dgm:alg type="composite">
          <dgm:param type="ar" val="2.3203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4193"/>
          <dgm:constr type="w" for="ch" forName="image4" refType="w" fact="0.1886"/>
          <dgm:constr type="h" for="ch" forName="image4" refType="h" fact="0.3757"/>
          <dgm:constr type="l" for="ch" forName="text5" refType="w" fact="0.6491"/>
          <dgm:constr type="t" for="ch" forName="text5" refType="h" fact="0.004"/>
          <dgm:constr type="w" for="ch" forName="text5" refType="w" fact="0.1886"/>
          <dgm:constr type="h" for="ch" forName="text5" refType="h" fact="0.3757"/>
          <dgm:constr type="l" for="ch" forName="image5" refType="w" fact="0.8114"/>
          <dgm:constr type="t" for="ch" forName="image5" refType="h" fact="0.2136"/>
          <dgm:constr type="w" for="ch" forName="image5" refType="w" fact="0.1886"/>
          <dgm:constr type="h" for="ch" forName="image5" refType="h" fact="0.3757"/>
          <dgm:constr type="l" for="ch" forName="image2" refType="w" fact="0.4868"/>
          <dgm:constr type="t" for="ch" forName="image2" refType="h" fact="0.6235"/>
          <dgm:constr type="w" for="ch" forName="image2" refType="w" fact="0.1886"/>
          <dgm:constr type="h" for="ch" forName="image2" refType="h" fact="0.3757"/>
          <dgm:constr type="l" for="ch" forName="text4" refType="w" fact="0.4868"/>
          <dgm:constr type="t" for="ch" forName="text4" refType="h" fact="0.2081"/>
          <dgm:constr type="w" for="ch" forName="text4" refType="w" fact="0.1886"/>
          <dgm:constr type="h" for="ch" forName="text4" refType="h" fact="0.3757"/>
          <dgm:constr type="l" for="ch" forName="text2" refType="w" fact="0.3246"/>
          <dgm:constr type="t" for="ch" forName="text2" refType="h" fact="0.4154"/>
          <dgm:constr type="w" for="ch" forName="text2" refType="w" fact="0.1886"/>
          <dgm:constr type="h" for="ch" forName="text2" refType="h" fact="0.3757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3757"/>
          <dgm:constr type="l" for="ch" forName="text1" refType="w" fact="0.1623"/>
          <dgm:constr type="t" for="ch" forName="text1" refType="h" fact="0.6243"/>
          <dgm:constr type="w" for="ch" forName="text1" refType="w" fact="0.1886"/>
          <dgm:constr type="h" for="ch" forName="text1" refType="h" fact="0.3757"/>
          <dgm:constr type="l" for="ch" forName="text3" refType="w" fact="0.1623"/>
          <dgm:constr type="t" for="ch" forName="text3" refType="h" fact="0.2089"/>
          <dgm:constr type="w" for="ch" forName="text3" refType="w" fact="0.1886"/>
          <dgm:constr type="h" for="ch" forName="text3" refType="h" fact="0.3757"/>
          <dgm:constr type="l" for="ch" forName="textaccent1" refType="w" fact="0.1668"/>
          <dgm:constr type="t" for="ch" forName="textaccent1" refType="h" fact="0.7923"/>
          <dgm:constr type="w" for="ch" forName="textaccent1" refType="w" fact="0.022"/>
          <dgm:constr type="h" for="ch" forName="textaccent1" refType="h" fact="0.044"/>
          <dgm:constr type="l" for="ch" forName="image1" refType="w" fact="0"/>
          <dgm:constr type="t" for="ch" forName="image1" refType="h" fact="0.4166"/>
          <dgm:constr type="w" for="ch" forName="image1" refType="w" fact="0.1886"/>
          <dgm:constr type="h" for="ch" forName="image1" refType="h" fact="0.3757"/>
          <dgm:constr type="l" for="ch" forName="imageaccent1" refType="w" fact="0.1292"/>
          <dgm:constr type="t" for="ch" forName="imageaccent1" refType="h" fact="0.7424"/>
          <dgm:constr type="w" for="ch" forName="imageaccent1" refType="w" fact="0.022"/>
          <dgm:constr type="h" for="ch" forName="imageaccent1" refType="h" fact="0.044"/>
          <dgm:constr type="l" for="ch" forName="textaccent2" refType="w" fact="0.4544"/>
          <dgm:constr type="t" for="ch" forName="textaccent2" refType="h" fact="0.7404"/>
          <dgm:constr type="w" for="ch" forName="textaccent2" refType="w" fact="0.022"/>
          <dgm:constr type="h" for="ch" forName="textaccent2" refType="h" fact="0.044"/>
          <dgm:constr type="l" for="ch" forName="imageaccent2" refType="w" fact="0.4914"/>
          <dgm:constr type="t" for="ch" forName="imageaccent2" refType="h" fact="0.7907"/>
          <dgm:constr type="w" for="ch" forName="imageaccent2" refType="w" fact="0.022"/>
          <dgm:constr type="h" for="ch" forName="imageaccent2" refType="h" fact="0.044"/>
          <dgm:constr type="l" for="ch" forName="textaccent3" refType="w" fact="0.2915"/>
          <dgm:constr type="t" for="ch" forName="textaccent3" refType="h" fact="0.216"/>
          <dgm:constr type="w" for="ch" forName="textaccent3" refType="w" fact="0.022"/>
          <dgm:constr type="h" for="ch" forName="textaccent3" refType="h" fact="0.044"/>
          <dgm:constr type="l" for="ch" forName="imageaccent3" refType="w" fact="0.3299"/>
          <dgm:constr type="t" for="ch" forName="imageaccent3" refType="h" fact="0.1665"/>
          <dgm:constr type="w" for="ch" forName="imageaccent3" refType="w" fact="0.022"/>
          <dgm:constr type="h" for="ch" forName="imageaccent3" refType="h" fact="0.044"/>
          <dgm:constr type="l" for="ch" forName="textaccent4" refType="w" fact="0.65"/>
          <dgm:constr type="t" for="ch" forName="textaccent4" refType="h" fact="0.3746"/>
          <dgm:constr type="w" for="ch" forName="textaccent4" refType="w" fact="0.022"/>
          <dgm:constr type="h" for="ch" forName="textaccent4" refType="h" fact="0.044"/>
          <dgm:constr type="l" for="ch" forName="imageaccent4" refType="w" fact="0.6859"/>
          <dgm:constr type="t" for="ch" forName="imageaccent4" refType="h" fact="0.4261"/>
          <dgm:constr type="w" for="ch" forName="imageaccent4" refType="w" fact="0.022"/>
          <dgm:constr type="h" for="ch" forName="imageaccent4" refType="h" fact="0.044"/>
          <dgm:constr type="l" for="ch" forName="textaccent5" refType="w" fact="0.8123"/>
          <dgm:constr type="t" for="ch" forName="textaccent5" refType="h" fact="0.1724"/>
          <dgm:constr type="w" for="ch" forName="textaccent5" refType="w" fact="0.022"/>
          <dgm:constr type="h" for="ch" forName="textaccent5" refType="h" fact="0.044"/>
          <dgm:constr type="l" for="ch" forName="imageaccent5" refType="w" fact="0.849"/>
          <dgm:constr type="t" for="ch" forName="imageaccent5" refType="h" fact="0.222"/>
          <dgm:constr type="w" for="ch" forName="imageaccent5" refType="w" fact="0.022"/>
          <dgm:constr type="h" for="ch" forName="imageaccent5" refType="h" fact="0.044"/>
        </dgm:constrLst>
      </dgm:if>
      <dgm:if name="Name7" axis="ch" ptType="node" func="cnt" op="equ" val="6">
        <dgm:alg type="composite">
          <dgm:param type="ar" val="1.9179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3466"/>
          <dgm:constr type="w" for="ch" forName="image4" refType="w" fact="0.1886"/>
          <dgm:constr type="h" for="ch" forName="image4" refType="h" fact="0.3106"/>
          <dgm:constr type="l" for="ch" forName="text5" refType="w" fact="0.6491"/>
          <dgm:constr type="t" for="ch" forName="text5" refType="h" fact="0.0033"/>
          <dgm:constr type="w" for="ch" forName="text5" refType="w" fact="0.1886"/>
          <dgm:constr type="h" for="ch" forName="text5" refType="h" fact="0.3106"/>
          <dgm:constr type="l" for="ch" forName="image5" refType="w" fact="0.8114"/>
          <dgm:constr type="t" for="ch" forName="image5" refType="h" fact="0.1766"/>
          <dgm:constr type="w" for="ch" forName="image5" refType="w" fact="0.1886"/>
          <dgm:constr type="h" for="ch" forName="image5" refType="h" fact="0.3106"/>
          <dgm:constr type="l" for="ch" forName="image2" refType="w" fact="0.4868"/>
          <dgm:constr type="t" for="ch" forName="image2" refType="h" fact="0.5154"/>
          <dgm:constr type="w" for="ch" forName="image2" refType="w" fact="0.1886"/>
          <dgm:constr type="h" for="ch" forName="image2" refType="h" fact="0.3106"/>
          <dgm:constr type="l" for="ch" forName="text4" refType="w" fact="0.4868"/>
          <dgm:constr type="t" for="ch" forName="text4" refType="h" fact="0.172"/>
          <dgm:constr type="w" for="ch" forName="text4" refType="w" fact="0.1886"/>
          <dgm:constr type="h" for="ch" forName="text4" refType="h" fact="0.3106"/>
          <dgm:constr type="l" for="ch" forName="text2" refType="w" fact="0.3246"/>
          <dgm:constr type="t" for="ch" forName="text2" refType="h" fact="0.3434"/>
          <dgm:constr type="w" for="ch" forName="text2" refType="w" fact="0.1886"/>
          <dgm:constr type="h" for="ch" forName="text2" refType="h" fact="0.3106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3106"/>
          <dgm:constr type="l" for="ch" forName="text1" refType="w" fact="0.1623"/>
          <dgm:constr type="t" for="ch" forName="text1" refType="h" fact="0.516"/>
          <dgm:constr type="w" for="ch" forName="text1" refType="w" fact="0.1886"/>
          <dgm:constr type="h" for="ch" forName="text1" refType="h" fact="0.3106"/>
          <dgm:constr type="l" for="ch" forName="text3" refType="w" fact="0.1623"/>
          <dgm:constr type="t" for="ch" forName="text3" refType="h" fact="0.1727"/>
          <dgm:constr type="w" for="ch" forName="text3" refType="w" fact="0.1886"/>
          <dgm:constr type="h" for="ch" forName="text3" refType="h" fact="0.3106"/>
          <dgm:constr type="l" for="ch" forName="textaccent1" refType="w" fact="0.1668"/>
          <dgm:constr type="t" for="ch" forName="textaccent1" refType="h" fact="0.6549"/>
          <dgm:constr type="w" for="ch" forName="textaccent1" refType="w" fact="0.022"/>
          <dgm:constr type="h" for="ch" forName="textaccent1" refType="h" fact="0.0364"/>
          <dgm:constr type="l" for="ch" forName="image1" refType="w" fact="0"/>
          <dgm:constr type="t" for="ch" forName="image1" refType="h" fact="0.3443"/>
          <dgm:constr type="w" for="ch" forName="image1" refType="w" fact="0.1886"/>
          <dgm:constr type="h" for="ch" forName="image1" refType="h" fact="0.3106"/>
          <dgm:constr type="l" for="ch" forName="imageaccent1" refType="w" fact="0.1292"/>
          <dgm:constr type="t" for="ch" forName="imageaccent1" refType="h" fact="0.6137"/>
          <dgm:constr type="w" for="ch" forName="imageaccent1" refType="w" fact="0.022"/>
          <dgm:constr type="h" for="ch" forName="imageaccent1" refType="h" fact="0.0364"/>
          <dgm:constr type="l" for="ch" forName="textaccent2" refType="w" fact="0.4544"/>
          <dgm:constr type="t" for="ch" forName="textaccent2" refType="h" fact="0.612"/>
          <dgm:constr type="w" for="ch" forName="textaccent2" refType="w" fact="0.022"/>
          <dgm:constr type="h" for="ch" forName="textaccent2" refType="h" fact="0.0364"/>
          <dgm:constr type="l" for="ch" forName="imageaccent2" refType="w" fact="0.4914"/>
          <dgm:constr type="t" for="ch" forName="imageaccent2" refType="h" fact="0.6536"/>
          <dgm:constr type="w" for="ch" forName="imageaccent2" refType="w" fact="0.022"/>
          <dgm:constr type="h" for="ch" forName="imageaccent2" refType="h" fact="0.0364"/>
          <dgm:constr type="l" for="ch" forName="textaccent3" refType="w" fact="0.2915"/>
          <dgm:constr type="t" for="ch" forName="textaccent3" refType="h" fact="0.1786"/>
          <dgm:constr type="w" for="ch" forName="textaccent3" refType="w" fact="0.022"/>
          <dgm:constr type="h" for="ch" forName="textaccent3" refType="h" fact="0.0364"/>
          <dgm:constr type="l" for="ch" forName="imageaccent3" refType="w" fact="0.3299"/>
          <dgm:constr type="t" for="ch" forName="imageaccent3" refType="h" fact="0.1376"/>
          <dgm:constr type="w" for="ch" forName="imageaccent3" refType="w" fact="0.022"/>
          <dgm:constr type="h" for="ch" forName="imageaccent3" refType="h" fact="0.0364"/>
          <dgm:constr type="l" for="ch" forName="textaccent4" refType="w" fact="0.65"/>
          <dgm:constr type="t" for="ch" forName="textaccent4" refType="h" fact="0.3096"/>
          <dgm:constr type="w" for="ch" forName="textaccent4" refType="w" fact="0.022"/>
          <dgm:constr type="h" for="ch" forName="textaccent4" refType="h" fact="0.0364"/>
          <dgm:constr type="l" for="ch" forName="imageaccent4" refType="w" fact="0.6859"/>
          <dgm:constr type="t" for="ch" forName="imageaccent4" refType="h" fact="0.3522"/>
          <dgm:constr type="w" for="ch" forName="imageaccent4" refType="w" fact="0.022"/>
          <dgm:constr type="h" for="ch" forName="imageaccent4" refType="h" fact="0.0364"/>
          <dgm:constr type="l" for="ch" forName="textaccent5" refType="w" fact="0.8123"/>
          <dgm:constr type="t" for="ch" forName="textaccent5" refType="h" fact="0.1425"/>
          <dgm:constr type="w" for="ch" forName="textaccent5" refType="w" fact="0.022"/>
          <dgm:constr type="h" for="ch" forName="textaccent5" refType="h" fact="0.0364"/>
          <dgm:constr type="l" for="ch" forName="imageaccent5" refType="w" fact="0.849"/>
          <dgm:constr type="t" for="ch" forName="imageaccent5" refType="h" fact="0.1835"/>
          <dgm:constr type="w" for="ch" forName="imageaccent5" refType="w" fact="0.022"/>
          <dgm:constr type="h" for="ch" forName="imageaccent5" refType="h" fact="0.0364"/>
          <dgm:constr type="l" for="ch" forName="image6" refType="w" fact="0.6491"/>
          <dgm:constr type="t" for="ch" forName="image6" refType="h" fact="0.6894"/>
          <dgm:constr type="w" for="ch" forName="image6" refType="w" fact="0.1886"/>
          <dgm:constr type="h" for="ch" forName="image6" refType="h" fact="0.3106"/>
          <dgm:constr type="l" for="ch" forName="text6" refType="w" fact="0.8114"/>
          <dgm:constr type="t" for="ch" forName="text6" refType="h" fact="0.5194"/>
          <dgm:constr type="w" for="ch" forName="text6" refType="w" fact="0.1886"/>
          <dgm:constr type="h" for="ch" forName="text6" refType="h" fact="0.3106"/>
          <dgm:constr type="l" for="ch" forName="imageaccent6" refType="w" fact="0.8138"/>
          <dgm:constr type="t" for="ch" forName="imageaccent6" refType="h" fact="0.8257"/>
          <dgm:constr type="w" for="ch" forName="imageaccent6" refType="w" fact="0.022"/>
          <dgm:constr type="h" for="ch" forName="imageaccent6" refType="h" fact="0.0364"/>
          <dgm:constr type="l" for="ch" forName="textaccent6" refType="w" fact="0.8488"/>
          <dgm:constr type="t" for="ch" forName="textaccent6" refType="h" fact="0.7914"/>
          <dgm:constr type="w" for="ch" forName="textaccent6" refType="w" fact="0.022"/>
          <dgm:constr type="h" for="ch" forName="textaccent6" refType="h" fact="0.0364"/>
        </dgm:constrLst>
      </dgm:if>
      <dgm:if name="Name8" axis="ch" ptType="node" func="cnt" op="equ" val="7">
        <dgm:alg type="composite">
          <dgm:param type="ar" val="1.6382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2961"/>
          <dgm:constr type="w" for="ch" forName="image4" refType="w" fact="0.1886"/>
          <dgm:constr type="h" for="ch" forName="image4" refType="h" fact="0.2653"/>
          <dgm:constr type="l" for="ch" forName="text5" refType="w" fact="0.6491"/>
          <dgm:constr type="t" for="ch" forName="text5" refType="h" fact="0.0028"/>
          <dgm:constr type="w" for="ch" forName="text5" refType="w" fact="0.1886"/>
          <dgm:constr type="h" for="ch" forName="text5" refType="h" fact="0.2653"/>
          <dgm:constr type="l" for="ch" forName="image5" refType="w" fact="0.8114"/>
          <dgm:constr type="t" for="ch" forName="image5" refType="h" fact="0.1508"/>
          <dgm:constr type="w" for="ch" forName="image5" refType="w" fact="0.1886"/>
          <dgm:constr type="h" for="ch" forName="image5" refType="h" fact="0.2653"/>
          <dgm:constr type="l" for="ch" forName="image2" refType="w" fact="0.4868"/>
          <dgm:constr type="t" for="ch" forName="image2" refType="h" fact="0.4402"/>
          <dgm:constr type="w" for="ch" forName="image2" refType="w" fact="0.1886"/>
          <dgm:constr type="h" for="ch" forName="image2" refType="h" fact="0.2653"/>
          <dgm:constr type="l" for="ch" forName="text4" refType="w" fact="0.4868"/>
          <dgm:constr type="t" for="ch" forName="text4" refType="h" fact="0.1469"/>
          <dgm:constr type="w" for="ch" forName="text4" refType="w" fact="0.1886"/>
          <dgm:constr type="h" for="ch" forName="text4" refType="h" fact="0.2653"/>
          <dgm:constr type="l" for="ch" forName="text2" refType="w" fact="0.3246"/>
          <dgm:constr type="t" for="ch" forName="text2" refType="h" fact="0.2933"/>
          <dgm:constr type="w" for="ch" forName="text2" refType="w" fact="0.1886"/>
          <dgm:constr type="h" for="ch" forName="text2" refType="h" fact="0.2653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2653"/>
          <dgm:constr type="l" for="ch" forName="text1" refType="w" fact="0.1623"/>
          <dgm:constr type="t" for="ch" forName="text1" refType="h" fact="0.4408"/>
          <dgm:constr type="w" for="ch" forName="text1" refType="w" fact="0.1886"/>
          <dgm:constr type="h" for="ch" forName="text1" refType="h" fact="0.2653"/>
          <dgm:constr type="l" for="ch" forName="text3" refType="w" fact="0.1623"/>
          <dgm:constr type="t" for="ch" forName="text3" refType="h" fact="0.1475"/>
          <dgm:constr type="w" for="ch" forName="text3" refType="w" fact="0.1886"/>
          <dgm:constr type="h" for="ch" forName="text3" refType="h" fact="0.2653"/>
          <dgm:constr type="l" for="ch" forName="textaccent1" refType="w" fact="0.1668"/>
          <dgm:constr type="t" for="ch" forName="textaccent1" refType="h" fact="0.5594"/>
          <dgm:constr type="w" for="ch" forName="textaccent1" refType="w" fact="0.022"/>
          <dgm:constr type="h" for="ch" forName="textaccent1" refType="h" fact="0.0311"/>
          <dgm:constr type="l" for="ch" forName="image1" refType="w" fact="0"/>
          <dgm:constr type="t" for="ch" forName="image1" refType="h" fact="0.2941"/>
          <dgm:constr type="w" for="ch" forName="image1" refType="w" fact="0.1886"/>
          <dgm:constr type="h" for="ch" forName="image1" refType="h" fact="0.2653"/>
          <dgm:constr type="l" for="ch" forName="imageaccent1" refType="w" fact="0.1292"/>
          <dgm:constr type="t" for="ch" forName="imageaccent1" refType="h" fact="0.5242"/>
          <dgm:constr type="w" for="ch" forName="imageaccent1" refType="w" fact="0.022"/>
          <dgm:constr type="h" for="ch" forName="imageaccent1" refType="h" fact="0.0311"/>
          <dgm:constr type="l" for="ch" forName="textaccent2" refType="w" fact="0.4544"/>
          <dgm:constr type="t" for="ch" forName="textaccent2" refType="h" fact="0.5228"/>
          <dgm:constr type="w" for="ch" forName="textaccent2" refType="w" fact="0.022"/>
          <dgm:constr type="h" for="ch" forName="textaccent2" refType="h" fact="0.0311"/>
          <dgm:constr type="l" for="ch" forName="imageaccent2" refType="w" fact="0.4914"/>
          <dgm:constr type="t" for="ch" forName="imageaccent2" refType="h" fact="0.5583"/>
          <dgm:constr type="w" for="ch" forName="imageaccent2" refType="w" fact="0.022"/>
          <dgm:constr type="h" for="ch" forName="imageaccent2" refType="h" fact="0.0311"/>
          <dgm:constr type="l" for="ch" forName="textaccent3" refType="w" fact="0.2907"/>
          <dgm:constr type="t" for="ch" forName="textaccent3" refType="h" fact="0.1511"/>
          <dgm:constr type="w" for="ch" forName="textaccent3" refType="w" fact="0.022"/>
          <dgm:constr type="h" for="ch" forName="textaccent3" refType="h" fact="0.0311"/>
          <dgm:constr type="l" for="ch" forName="imageaccent3" refType="w" fact="0.3299"/>
          <dgm:constr type="t" for="ch" forName="imageaccent3" refType="h" fact="0.1175"/>
          <dgm:constr type="w" for="ch" forName="imageaccent3" refType="w" fact="0.022"/>
          <dgm:constr type="h" for="ch" forName="imageaccent3" refType="h" fact="0.0311"/>
          <dgm:constr type="l" for="ch" forName="textaccent4" refType="w" fact="0.65"/>
          <dgm:constr type="t" for="ch" forName="textaccent4" refType="h" fact="0.2645"/>
          <dgm:constr type="w" for="ch" forName="textaccent4" refType="w" fact="0.022"/>
          <dgm:constr type="h" for="ch" forName="textaccent4" refType="h" fact="0.0311"/>
          <dgm:constr type="l" for="ch" forName="imageaccent4" refType="w" fact="0.6859"/>
          <dgm:constr type="t" for="ch" forName="imageaccent4" refType="h" fact="0.3008"/>
          <dgm:constr type="w" for="ch" forName="imageaccent4" refType="w" fact="0.022"/>
          <dgm:constr type="h" for="ch" forName="imageaccent4" refType="h" fact="0.0311"/>
          <dgm:constr type="l" for="ch" forName="textaccent5" refType="w" fact="0.8123"/>
          <dgm:constr type="t" for="ch" forName="textaccent5" refType="h" fact="0.1217"/>
          <dgm:constr type="w" for="ch" forName="textaccent5" refType="w" fact="0.022"/>
          <dgm:constr type="h" for="ch" forName="textaccent5" refType="h" fact="0.0311"/>
          <dgm:constr type="l" for="ch" forName="imageaccent5" refType="w" fact="0.849"/>
          <dgm:constr type="t" for="ch" forName="imageaccent5" refType="h" fact="0.1567"/>
          <dgm:constr type="w" for="ch" forName="imageaccent5" refType="w" fact="0.022"/>
          <dgm:constr type="h" for="ch" forName="imageaccent5" refType="h" fact="0.0311"/>
          <dgm:constr type="l" for="ch" forName="image6" refType="w" fact="0.6491"/>
          <dgm:constr type="t" for="ch" forName="image6" refType="h" fact="0.5889"/>
          <dgm:constr type="w" for="ch" forName="image6" refType="w" fact="0.1886"/>
          <dgm:constr type="h" for="ch" forName="image6" refType="h" fact="0.2653"/>
          <dgm:constr type="l" for="ch" forName="text6" refType="w" fact="0.8114"/>
          <dgm:constr type="t" for="ch" forName="text6" refType="h" fact="0.4436"/>
          <dgm:constr type="w" for="ch" forName="text6" refType="w" fact="0.1886"/>
          <dgm:constr type="h" for="ch" forName="text6" refType="h" fact="0.2653"/>
          <dgm:constr type="l" for="ch" forName="imageaccent6" refType="w" fact="0.8138"/>
          <dgm:constr type="t" for="ch" forName="imageaccent6" refType="h" fact="0.7053"/>
          <dgm:constr type="w" for="ch" forName="imageaccent6" refType="w" fact="0.022"/>
          <dgm:constr type="h" for="ch" forName="imageaccent6" refType="h" fact="0.0311"/>
          <dgm:constr type="l" for="ch" forName="textaccent6" refType="w" fact="0.8488"/>
          <dgm:constr type="t" for="ch" forName="textaccent6" refType="h" fact="0.676"/>
          <dgm:constr type="w" for="ch" forName="textaccent6" refType="w" fact="0.022"/>
          <dgm:constr type="h" for="ch" forName="textaccent6" refType="h" fact="0.0311"/>
          <dgm:constr type="l" for="ch" forName="text7" refType="w" fact="0.3244"/>
          <dgm:constr type="t" for="ch" forName="text7" refType="h" fact="0.5872"/>
          <dgm:constr type="w" for="ch" forName="text7" refType="w" fact="0.1886"/>
          <dgm:constr type="h" for="ch" forName="text7" refType="h" fact="0.2653"/>
          <dgm:constr type="l" for="ch" forName="image7" refType="w" fact="0.1622"/>
          <dgm:constr type="t" for="ch" forName="image7" refType="h" fact="0.7347"/>
          <dgm:constr type="w" for="ch" forName="image7" refType="w" fact="0.1886"/>
          <dgm:constr type="h" for="ch" forName="image7" refType="h" fact="0.2653"/>
          <dgm:constr type="l" for="ch" forName="imageaccent7" refType="w" fact="0.2905"/>
          <dgm:constr type="t" for="ch" forName="imageaccent7" refType="h" fact="0.7384"/>
          <dgm:constr type="w" for="ch" forName="imageaccent7" refType="w" fact="0.022"/>
          <dgm:constr type="h" for="ch" forName="imageaccent7" refType="h" fact="0.0311"/>
          <dgm:constr type="l" for="ch" forName="textaccent7" refType="w" fact="0.3298"/>
          <dgm:constr type="t" for="ch" forName="textaccent7" refType="h" fact="0.7048"/>
          <dgm:constr type="w" for="ch" forName="textaccent7" refType="w" fact="0.022"/>
          <dgm:constr type="h" for="ch" forName="textaccent7" refType="h" fact="0.0311"/>
        </dgm:constrLst>
      </dgm:if>
      <dgm:if name="Name9" axis="ch" ptType="node" func="cnt" op="equ" val="8">
        <dgm:alg type="composite">
          <dgm:param type="ar" val="1.8974"/>
        </dgm:alg>
        <dgm:constrLst>
          <dgm:constr type="primFontSz" for="des" ptType="node" op="equ" val="65"/>
          <dgm:constr type="l" for="ch" forName="image4" refType="w" fact="0.5589"/>
          <dgm:constr type="t" for="ch" forName="image4" refType="h" fact="0.2952"/>
          <dgm:constr type="w" for="ch" forName="image4" refType="w" fact="0.1624"/>
          <dgm:constr type="h" for="ch" forName="image4" refType="h" fact="0.2645"/>
          <dgm:constr type="l" for="ch" forName="text5" refType="w" fact="0.5589"/>
          <dgm:constr type="t" for="ch" forName="text5" refType="h" fact="0.0028"/>
          <dgm:constr type="w" for="ch" forName="text5" refType="w" fact="0.1624"/>
          <dgm:constr type="h" for="ch" forName="text5" refType="h" fact="0.2645"/>
          <dgm:constr type="l" for="ch" forName="image5" refType="w" fact="0.6986"/>
          <dgm:constr type="t" for="ch" forName="image5" refType="h" fact="0.1504"/>
          <dgm:constr type="w" for="ch" forName="image5" refType="w" fact="0.1624"/>
          <dgm:constr type="h" for="ch" forName="image5" refType="h" fact="0.2645"/>
          <dgm:constr type="l" for="ch" forName="image2" refType="w" fact="0.4192"/>
          <dgm:constr type="t" for="ch" forName="image2" refType="h" fact="0.439"/>
          <dgm:constr type="w" for="ch" forName="image2" refType="w" fact="0.1624"/>
          <dgm:constr type="h" for="ch" forName="image2" refType="h" fact="0.2645"/>
          <dgm:constr type="l" for="ch" forName="text4" refType="w" fact="0.4192"/>
          <dgm:constr type="t" for="ch" forName="text4" refType="h" fact="0.1465"/>
          <dgm:constr type="w" for="ch" forName="text4" refType="w" fact="0.1624"/>
          <dgm:constr type="h" for="ch" forName="text4" refType="h" fact="0.2645"/>
          <dgm:constr type="l" for="ch" forName="text2" refType="w" fact="0.2794"/>
          <dgm:constr type="t" for="ch" forName="text2" refType="h" fact="0.2925"/>
          <dgm:constr type="w" for="ch" forName="text2" refType="w" fact="0.1624"/>
          <dgm:constr type="h" for="ch" forName="text2" refType="h" fact="0.2645"/>
          <dgm:constr type="l" for="ch" forName="image3" refType="w" fact="0.2794"/>
          <dgm:constr type="t" for="ch" forName="image3" refType="h" fact="0"/>
          <dgm:constr type="w" for="ch" forName="image3" refType="w" fact="0.1624"/>
          <dgm:constr type="h" for="ch" forName="image3" refType="h" fact="0.2645"/>
          <dgm:constr type="l" for="ch" forName="text1" refType="w" fact="0.1397"/>
          <dgm:constr type="t" for="ch" forName="text1" refType="h" fact="0.4395"/>
          <dgm:constr type="w" for="ch" forName="text1" refType="w" fact="0.1624"/>
          <dgm:constr type="h" for="ch" forName="text1" refType="h" fact="0.2645"/>
          <dgm:constr type="l" for="ch" forName="text3" refType="w" fact="0.1397"/>
          <dgm:constr type="t" for="ch" forName="text3" refType="h" fact="0.1471"/>
          <dgm:constr type="w" for="ch" forName="text3" refType="w" fact="0.1624"/>
          <dgm:constr type="h" for="ch" forName="text3" refType="h" fact="0.2645"/>
          <dgm:constr type="l" for="ch" forName="textaccent1" refType="w" fact="0.1436"/>
          <dgm:constr type="t" for="ch" forName="textaccent1" refType="h" fact="0.5578"/>
          <dgm:constr type="w" for="ch" forName="textaccent1" refType="w" fact="0.0189"/>
          <dgm:constr type="h" for="ch" forName="textaccent1" refType="h" fact="0.031"/>
          <dgm:constr type="l" for="ch" forName="image1" refType="w" fact="0"/>
          <dgm:constr type="t" for="ch" forName="image1" refType="h" fact="0.2933"/>
          <dgm:constr type="w" for="ch" forName="image1" refType="w" fact="0.1624"/>
          <dgm:constr type="h" for="ch" forName="image1" refType="h" fact="0.2645"/>
          <dgm:constr type="l" for="ch" forName="imageaccent1" refType="w" fact="0.1112"/>
          <dgm:constr type="t" for="ch" forName="imageaccent1" refType="h" fact="0.5227"/>
          <dgm:constr type="w" for="ch" forName="imageaccent1" refType="w" fact="0.0189"/>
          <dgm:constr type="h" for="ch" forName="imageaccent1" refType="h" fact="0.031"/>
          <dgm:constr type="l" for="ch" forName="textaccent2" refType="w" fact="0.3912"/>
          <dgm:constr type="t" for="ch" forName="textaccent2" refType="h" fact="0.5213"/>
          <dgm:constr type="w" for="ch" forName="textaccent2" refType="w" fact="0.0189"/>
          <dgm:constr type="h" for="ch" forName="textaccent2" refType="h" fact="0.031"/>
          <dgm:constr type="l" for="ch" forName="imageaccent2" refType="w" fact="0.4231"/>
          <dgm:constr type="t" for="ch" forName="imageaccent2" refType="h" fact="0.5567"/>
          <dgm:constr type="w" for="ch" forName="imageaccent2" refType="w" fact="0.0189"/>
          <dgm:constr type="h" for="ch" forName="imageaccent2" refType="h" fact="0.031"/>
          <dgm:constr type="l" for="ch" forName="textaccent3" refType="w" fact="0.2502"/>
          <dgm:constr type="t" for="ch" forName="textaccent3" refType="h" fact="0.1507"/>
          <dgm:constr type="w" for="ch" forName="textaccent3" refType="w" fact="0.0189"/>
          <dgm:constr type="h" for="ch" forName="textaccent3" refType="h" fact="0.031"/>
          <dgm:constr type="l" for="ch" forName="imageaccent3" refType="w" fact="0.2841"/>
          <dgm:constr type="t" for="ch" forName="imageaccent3" refType="h" fact="0.1172"/>
          <dgm:constr type="w" for="ch" forName="imageaccent3" refType="w" fact="0.0189"/>
          <dgm:constr type="h" for="ch" forName="imageaccent3" refType="h" fact="0.031"/>
          <dgm:constr type="l" for="ch" forName="textaccent4" refType="w" fact="0.5596"/>
          <dgm:constr type="t" for="ch" forName="textaccent4" refType="h" fact="0.2637"/>
          <dgm:constr type="w" for="ch" forName="textaccent4" refType="w" fact="0.0189"/>
          <dgm:constr type="h" for="ch" forName="textaccent4" refType="h" fact="0.031"/>
          <dgm:constr type="l" for="ch" forName="imageaccent4" refType="w" fact="0.5905"/>
          <dgm:constr type="t" for="ch" forName="imageaccent4" refType="h" fact="0.3"/>
          <dgm:constr type="w" for="ch" forName="imageaccent4" refType="w" fact="0.0189"/>
          <dgm:constr type="h" for="ch" forName="imageaccent4" refType="h" fact="0.031"/>
          <dgm:constr type="l" for="ch" forName="textaccent5" refType="w" fact="0.6993"/>
          <dgm:constr type="t" for="ch" forName="textaccent5" refType="h" fact="0.1214"/>
          <dgm:constr type="w" for="ch" forName="textaccent5" refType="w" fact="0.0189"/>
          <dgm:constr type="h" for="ch" forName="textaccent5" refType="h" fact="0.031"/>
          <dgm:constr type="l" for="ch" forName="imageaccent5" refType="w" fact="0.731"/>
          <dgm:constr type="t" for="ch" forName="imageaccent5" refType="h" fact="0.1563"/>
          <dgm:constr type="w" for="ch" forName="imageaccent5" refType="w" fact="0.0189"/>
          <dgm:constr type="h" for="ch" forName="imageaccent5" refType="h" fact="0.031"/>
          <dgm:constr type="l" for="ch" forName="image6" refType="w" fact="0.5589"/>
          <dgm:constr type="t" for="ch" forName="image6" refType="h" fact="0.5872"/>
          <dgm:constr type="w" for="ch" forName="image6" refType="w" fact="0.1624"/>
          <dgm:constr type="h" for="ch" forName="image6" refType="h" fact="0.2645"/>
          <dgm:constr type="l" for="ch" forName="text6" refType="w" fact="0.6986"/>
          <dgm:constr type="t" for="ch" forName="text6" refType="h" fact="0.4424"/>
          <dgm:constr type="w" for="ch" forName="text6" refType="w" fact="0.1624"/>
          <dgm:constr type="h" for="ch" forName="text6" refType="h" fact="0.2645"/>
          <dgm:constr type="l" for="ch" forName="imageaccent6" refType="w" fact="0.7007"/>
          <dgm:constr type="t" for="ch" forName="imageaccent6" refType="h" fact="0.7033"/>
          <dgm:constr type="w" for="ch" forName="imageaccent6" refType="w" fact="0.0189"/>
          <dgm:constr type="h" for="ch" forName="imageaccent6" refType="h" fact="0.031"/>
          <dgm:constr type="l" for="ch" forName="textaccent6" refType="w" fact="0.7308"/>
          <dgm:constr type="t" for="ch" forName="textaccent6" refType="h" fact="0.6741"/>
          <dgm:constr type="w" for="ch" forName="textaccent6" refType="w" fact="0.0189"/>
          <dgm:constr type="h" for="ch" forName="textaccent6" refType="h" fact="0.031"/>
          <dgm:constr type="l" for="ch" forName="text7" refType="w" fact="0.2793"/>
          <dgm:constr type="t" for="ch" forName="text7" refType="h" fact="0.5856"/>
          <dgm:constr type="w" for="ch" forName="text7" refType="w" fact="0.1624"/>
          <dgm:constr type="h" for="ch" forName="text7" refType="h" fact="0.2645"/>
          <dgm:constr type="l" for="ch" forName="image7" refType="w" fact="0.1396"/>
          <dgm:constr type="t" for="ch" forName="image7" refType="h" fact="0.7326"/>
          <dgm:constr type="w" for="ch" forName="image7" refType="w" fact="0.1624"/>
          <dgm:constr type="h" for="ch" forName="image7" refType="h" fact="0.2645"/>
          <dgm:constr type="l" for="ch" forName="imageaccent7" refType="w" fact="0.2501"/>
          <dgm:constr type="t" for="ch" forName="imageaccent7" refType="h" fact="0.7363"/>
          <dgm:constr type="w" for="ch" forName="imageaccent7" refType="w" fact="0.0189"/>
          <dgm:constr type="h" for="ch" forName="imageaccent7" refType="h" fact="0.031"/>
          <dgm:constr type="l" for="ch" forName="textaccent7" refType="w" fact="0.284"/>
          <dgm:constr type="t" for="ch" forName="textaccent7" refType="h" fact="0.7028"/>
          <dgm:constr type="w" for="ch" forName="textaccent7" refType="w" fact="0.0189"/>
          <dgm:constr type="h" for="ch" forName="textaccent7" refType="h" fact="0.031"/>
          <dgm:constr type="l" for="ch" forName="image8" refType="w" fact="0.6979"/>
          <dgm:constr type="t" for="ch" forName="image8" refType="h" fact="0.7355"/>
          <dgm:constr type="w" for="ch" forName="image8" refType="w" fact="0.1624"/>
          <dgm:constr type="h" for="ch" forName="image8" refType="h" fact="0.2645"/>
          <dgm:constr type="l" for="ch" forName="text8" refType="w" fact="0.8376"/>
          <dgm:constr type="t" for="ch" forName="text8" refType="h" fact="0.5906"/>
          <dgm:constr type="w" for="ch" forName="text8" refType="w" fact="0.1624"/>
          <dgm:constr type="h" for="ch" forName="text8" refType="h" fact="0.2645"/>
          <dgm:constr type="l" for="ch" forName="imageaccent8" refType="w" fact="0.8397"/>
          <dgm:constr type="t" for="ch" forName="imageaccent8" refType="h" fact="0.8516"/>
          <dgm:constr type="w" for="ch" forName="imageaccent8" refType="w" fact="0.0189"/>
          <dgm:constr type="h" for="ch" forName="imageaccent8" refType="h" fact="0.031"/>
          <dgm:constr type="l" for="ch" forName="textaccent8" refType="w" fact="0.8698"/>
          <dgm:constr type="t" for="ch" forName="textaccent8" refType="h" fact="0.8223"/>
          <dgm:constr type="w" for="ch" forName="textaccent8" refType="w" fact="0.0189"/>
          <dgm:constr type="h" for="ch" forName="textaccent8" refType="h" fact="0.031"/>
        </dgm:constrLst>
      </dgm:if>
      <dgm:if name="Name10" axis="ch" ptType="node" func="cnt" op="equ" val="9">
        <dgm:alg type="composite">
          <dgm:param type="ar" val="1.8986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952"/>
          <dgm:constr type="w" for="ch" forName="image4" refType="w" fact="0.1623"/>
          <dgm:constr type="h" for="ch" forName="image4" refType="h" fact="0.2645"/>
          <dgm:constr type="l" for="ch" forName="text5" refType="w" fact="0.5585"/>
          <dgm:constr type="t" for="ch" forName="text5" refType="h" fact="0.0028"/>
          <dgm:constr type="w" for="ch" forName="text5" refType="w" fact="0.1623"/>
          <dgm:constr type="h" for="ch" forName="text5" refType="h" fact="0.2645"/>
          <dgm:constr type="l" for="ch" forName="image5" refType="w" fact="0.6982"/>
          <dgm:constr type="t" for="ch" forName="image5" refType="h" fact="0.1504"/>
          <dgm:constr type="w" for="ch" forName="image5" refType="w" fact="0.1623"/>
          <dgm:constr type="h" for="ch" forName="image5" refType="h" fact="0.2645"/>
          <dgm:constr type="l" for="ch" forName="image2" refType="w" fact="0.4189"/>
          <dgm:constr type="t" for="ch" forName="image2" refType="h" fact="0.439"/>
          <dgm:constr type="w" for="ch" forName="image2" refType="w" fact="0.1623"/>
          <dgm:constr type="h" for="ch" forName="image2" refType="h" fact="0.2645"/>
          <dgm:constr type="l" for="ch" forName="text4" refType="w" fact="0.4189"/>
          <dgm:constr type="t" for="ch" forName="text4" refType="h" fact="0.1465"/>
          <dgm:constr type="w" for="ch" forName="text4" refType="w" fact="0.1623"/>
          <dgm:constr type="h" for="ch" forName="text4" refType="h" fact="0.2645"/>
          <dgm:constr type="l" for="ch" forName="text2" refType="w" fact="0.2793"/>
          <dgm:constr type="t" for="ch" forName="text2" refType="h" fact="0.2925"/>
          <dgm:constr type="w" for="ch" forName="text2" refType="w" fact="0.1623"/>
          <dgm:constr type="h" for="ch" forName="text2" refType="h" fact="0.2645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645"/>
          <dgm:constr type="l" for="ch" forName="text1" refType="w" fact="0.1396"/>
          <dgm:constr type="t" for="ch" forName="text1" refType="h" fact="0.4395"/>
          <dgm:constr type="w" for="ch" forName="text1" refType="w" fact="0.1623"/>
          <dgm:constr type="h" for="ch" forName="text1" refType="h" fact="0.2645"/>
          <dgm:constr type="l" for="ch" forName="text3" refType="w" fact="0.1396"/>
          <dgm:constr type="t" for="ch" forName="text3" refType="h" fact="0.1471"/>
          <dgm:constr type="w" for="ch" forName="text3" refType="w" fact="0.1623"/>
          <dgm:constr type="h" for="ch" forName="text3" refType="h" fact="0.2645"/>
          <dgm:constr type="l" for="ch" forName="textaccent1" refType="w" fact="0.1435"/>
          <dgm:constr type="t" for="ch" forName="textaccent1" refType="h" fact="0.5578"/>
          <dgm:constr type="w" for="ch" forName="textaccent1" refType="w" fact="0.0189"/>
          <dgm:constr type="h" for="ch" forName="textaccent1" refType="h" fact="0.031"/>
          <dgm:constr type="l" for="ch" forName="image1" refType="w" fact="0"/>
          <dgm:constr type="t" for="ch" forName="image1" refType="h" fact="0.2933"/>
          <dgm:constr type="w" for="ch" forName="image1" refType="w" fact="0.1623"/>
          <dgm:constr type="h" for="ch" forName="image1" refType="h" fact="0.2645"/>
          <dgm:constr type="l" for="ch" forName="imageaccent1" refType="w" fact="0.1111"/>
          <dgm:constr type="t" for="ch" forName="imageaccent1" refType="h" fact="0.5227"/>
          <dgm:constr type="w" for="ch" forName="imageaccent1" refType="w" fact="0.0189"/>
          <dgm:constr type="h" for="ch" forName="imageaccent1" refType="h" fact="0.031"/>
          <dgm:constr type="l" for="ch" forName="textaccent2" refType="w" fact="0.391"/>
          <dgm:constr type="t" for="ch" forName="textaccent2" refType="h" fact="0.5213"/>
          <dgm:constr type="w" for="ch" forName="textaccent2" refType="w" fact="0.0189"/>
          <dgm:constr type="h" for="ch" forName="textaccent2" refType="h" fact="0.031"/>
          <dgm:constr type="l" for="ch" forName="imageaccent2" refType="w" fact="0.4228"/>
          <dgm:constr type="t" for="ch" forName="imageaccent2" refType="h" fact="0.5567"/>
          <dgm:constr type="w" for="ch" forName="imageaccent2" refType="w" fact="0.0189"/>
          <dgm:constr type="h" for="ch" forName="imageaccent2" refType="h" fact="0.031"/>
          <dgm:constr type="l" for="ch" forName="textaccent3" refType="w" fact="0.2501"/>
          <dgm:constr type="t" for="ch" forName="textaccent3" refType="h" fact="0.1507"/>
          <dgm:constr type="w" for="ch" forName="textaccent3" refType="w" fact="0.0189"/>
          <dgm:constr type="h" for="ch" forName="textaccent3" refType="h" fact="0.031"/>
          <dgm:constr type="l" for="ch" forName="imageaccent3" refType="w" fact="0.2839"/>
          <dgm:constr type="t" for="ch" forName="imageaccent3" refType="h" fact="0.1172"/>
          <dgm:constr type="w" for="ch" forName="imageaccent3" refType="w" fact="0.0189"/>
          <dgm:constr type="h" for="ch" forName="imageaccent3" refType="h" fact="0.031"/>
          <dgm:constr type="l" for="ch" forName="textaccent4" refType="w" fact="0.5593"/>
          <dgm:constr type="t" for="ch" forName="textaccent4" refType="h" fact="0.2637"/>
          <dgm:constr type="w" for="ch" forName="textaccent4" refType="w" fact="0.0189"/>
          <dgm:constr type="h" for="ch" forName="textaccent4" refType="h" fact="0.031"/>
          <dgm:constr type="l" for="ch" forName="imageaccent4" refType="w" fact="0.5901"/>
          <dgm:constr type="t" for="ch" forName="imageaccent4" refType="h" fact="0.3"/>
          <dgm:constr type="w" for="ch" forName="imageaccent4" refType="w" fact="0.0189"/>
          <dgm:constr type="h" for="ch" forName="imageaccent4" refType="h" fact="0.031"/>
          <dgm:constr type="l" for="ch" forName="textaccent5" refType="w" fact="0.6989"/>
          <dgm:constr type="t" for="ch" forName="textaccent5" refType="h" fact="0.1214"/>
          <dgm:constr type="w" for="ch" forName="textaccent5" refType="w" fact="0.0189"/>
          <dgm:constr type="h" for="ch" forName="textaccent5" refType="h" fact="0.031"/>
          <dgm:constr type="l" for="ch" forName="imageaccent5" refType="w" fact="0.7305"/>
          <dgm:constr type="t" for="ch" forName="imageaccent5" refType="h" fact="0.1563"/>
          <dgm:constr type="w" for="ch" forName="imageaccent5" refType="w" fact="0.0189"/>
          <dgm:constr type="h" for="ch" forName="imageaccent5" refType="h" fact="0.031"/>
          <dgm:constr type="l" for="ch" forName="image6" refType="w" fact="0.5585"/>
          <dgm:constr type="t" for="ch" forName="image6" refType="h" fact="0.5872"/>
          <dgm:constr type="w" for="ch" forName="image6" refType="w" fact="0.1623"/>
          <dgm:constr type="h" for="ch" forName="image6" refType="h" fact="0.2645"/>
          <dgm:constr type="l" for="ch" forName="text6" refType="w" fact="0.6982"/>
          <dgm:constr type="t" for="ch" forName="text6" refType="h" fact="0.4424"/>
          <dgm:constr type="w" for="ch" forName="text6" refType="w" fact="0.1623"/>
          <dgm:constr type="h" for="ch" forName="text6" refType="h" fact="0.2645"/>
          <dgm:constr type="l" for="ch" forName="imageaccent6" refType="w" fact="0.7002"/>
          <dgm:constr type="t" for="ch" forName="imageaccent6" refType="h" fact="0.7033"/>
          <dgm:constr type="w" for="ch" forName="imageaccent6" refType="w" fact="0.0189"/>
          <dgm:constr type="h" for="ch" forName="imageaccent6" refType="h" fact="0.031"/>
          <dgm:constr type="l" for="ch" forName="textaccent6" refType="w" fact="0.7303"/>
          <dgm:constr type="t" for="ch" forName="textaccent6" refType="h" fact="0.6741"/>
          <dgm:constr type="w" for="ch" forName="textaccent6" refType="w" fact="0.0189"/>
          <dgm:constr type="h" for="ch" forName="textaccent6" refType="h" fact="0.031"/>
          <dgm:constr type="l" for="ch" forName="text7" refType="w" fact="0.2792"/>
          <dgm:constr type="t" for="ch" forName="text7" refType="h" fact="0.5856"/>
          <dgm:constr type="w" for="ch" forName="text7" refType="w" fact="0.1623"/>
          <dgm:constr type="h" for="ch" forName="text7" refType="h" fact="0.2645"/>
          <dgm:constr type="l" for="ch" forName="image7" refType="w" fact="0.1395"/>
          <dgm:constr type="t" for="ch" forName="image7" refType="h" fact="0.7326"/>
          <dgm:constr type="w" for="ch" forName="image7" refType="w" fact="0.1623"/>
          <dgm:constr type="h" for="ch" forName="image7" refType="h" fact="0.2645"/>
          <dgm:constr type="l" for="ch" forName="imageaccent7" refType="w" fact="0.25"/>
          <dgm:constr type="t" for="ch" forName="imageaccent7" refType="h" fact="0.7363"/>
          <dgm:constr type="w" for="ch" forName="imageaccent7" refType="w" fact="0.0189"/>
          <dgm:constr type="h" for="ch" forName="imageaccent7" refType="h" fact="0.031"/>
          <dgm:constr type="l" for="ch" forName="textaccent7" refType="w" fact="0.2838"/>
          <dgm:constr type="t" for="ch" forName="textaccent7" refType="h" fact="0.7028"/>
          <dgm:constr type="w" for="ch" forName="textaccent7" refType="w" fact="0.0189"/>
          <dgm:constr type="h" for="ch" forName="textaccent7" refType="h" fact="0.031"/>
          <dgm:constr type="l" for="ch" forName="image8" refType="w" fact="0.6975"/>
          <dgm:constr type="t" for="ch" forName="image8" refType="h" fact="0.7355"/>
          <dgm:constr type="w" for="ch" forName="image8" refType="w" fact="0.1623"/>
          <dgm:constr type="h" for="ch" forName="image8" refType="h" fact="0.2645"/>
          <dgm:constr type="l" for="ch" forName="text8" refType="w" fact="0.8371"/>
          <dgm:constr type="t" for="ch" forName="text8" refType="h" fact="0.5906"/>
          <dgm:constr type="w" for="ch" forName="text8" refType="w" fact="0.1623"/>
          <dgm:constr type="h" for="ch" forName="text8" refType="h" fact="0.2645"/>
          <dgm:constr type="l" for="ch" forName="imageaccent8" refType="w" fact="0.8392"/>
          <dgm:constr type="t" for="ch" forName="imageaccent8" refType="h" fact="0.8516"/>
          <dgm:constr type="w" for="ch" forName="imageaccent8" refType="w" fact="0.0189"/>
          <dgm:constr type="h" for="ch" forName="imageaccent8" refType="h" fact="0.031"/>
          <dgm:constr type="l" for="ch" forName="textaccent8" refType="w" fact="0.8693"/>
          <dgm:constr type="t" for="ch" forName="textaccent8" refType="h" fact="0.8223"/>
          <dgm:constr type="w" for="ch" forName="textaccent8" refType="w" fact="0.0189"/>
          <dgm:constr type="h" for="ch" forName="textaccent8" refType="h" fact="0.031"/>
          <dgm:constr type="l" for="ch" forName="text9" refType="w" fact="0.8377"/>
          <dgm:constr type="t" for="ch" forName="text9" refType="h" fact="0.0057"/>
          <dgm:constr type="w" for="ch" forName="text9" refType="w" fact="0.1623"/>
          <dgm:constr type="h" for="ch" forName="text9" refType="h" fact="0.2645"/>
          <dgm:constr type="l" for="ch" forName="textaccent9" refType="w" fact="0.95"/>
          <dgm:constr type="t" for="ch" forName="textaccent9" refType="h" fact="0.2383"/>
          <dgm:constr type="w" for="ch" forName="textaccent9" refType="w" fact="0.0189"/>
          <dgm:constr type="h" for="ch" forName="textaccent9" refType="h" fact="0.031"/>
          <dgm:constr type="l" for="ch" forName="image9" refType="w" fact="0.8377"/>
          <dgm:constr type="t" for="ch" forName="image9" refType="h" fact="0.2977"/>
          <dgm:constr type="w" for="ch" forName="image9" refType="w" fact="0.1623"/>
          <dgm:constr type="h" for="ch" forName="image9" refType="h" fact="0.2645"/>
          <dgm:constr type="l" for="ch" forName="imageaccent9" refType="w" fact="0.95"/>
          <dgm:constr type="t" for="ch" forName="imageaccent9" refType="h" fact="0.2993"/>
          <dgm:constr type="w" for="ch" forName="imageaccent9" refType="w" fact="0.0189"/>
          <dgm:constr type="h" for="ch" forName="imageaccent9" refType="h" fact="0.031"/>
        </dgm:constrLst>
      </dgm:if>
      <dgm:if name="Name11" axis="ch" ptType="node" func="cnt" op="equ" val="10">
        <dgm:alg type="composite">
          <dgm:param type="ar" val="1.6608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583"/>
          <dgm:constr type="w" for="ch" forName="image4" refType="w" fact="0.1623"/>
          <dgm:constr type="h" for="ch" forName="image4" refType="h" fact="0.2314"/>
          <dgm:constr type="l" for="ch" forName="text5" refType="w" fact="0.5585"/>
          <dgm:constr type="t" for="ch" forName="text5" refType="h" fact="0.0024"/>
          <dgm:constr type="w" for="ch" forName="text5" refType="w" fact="0.1623"/>
          <dgm:constr type="h" for="ch" forName="text5" refType="h" fact="0.2314"/>
          <dgm:constr type="l" for="ch" forName="image5" refType="w" fact="0.6982"/>
          <dgm:constr type="t" for="ch" forName="image5" refType="h" fact="0.1316"/>
          <dgm:constr type="w" for="ch" forName="image5" refType="w" fact="0.1623"/>
          <dgm:constr type="h" for="ch" forName="image5" refType="h" fact="0.2314"/>
          <dgm:constr type="l" for="ch" forName="image2" refType="w" fact="0.4189"/>
          <dgm:constr type="t" for="ch" forName="image2" refType="h" fact="0.384"/>
          <dgm:constr type="w" for="ch" forName="image2" refType="w" fact="0.1623"/>
          <dgm:constr type="h" for="ch" forName="image2" refType="h" fact="0.2314"/>
          <dgm:constr type="l" for="ch" forName="text4" refType="w" fact="0.4189"/>
          <dgm:constr type="t" for="ch" forName="text4" refType="h" fact="0.1282"/>
          <dgm:constr type="w" for="ch" forName="text4" refType="w" fact="0.1623"/>
          <dgm:constr type="h" for="ch" forName="text4" refType="h" fact="0.2314"/>
          <dgm:constr type="l" for="ch" forName="text2" refType="w" fact="0.2793"/>
          <dgm:constr type="t" for="ch" forName="text2" refType="h" fact="0.2558"/>
          <dgm:constr type="w" for="ch" forName="text2" refType="w" fact="0.1623"/>
          <dgm:constr type="h" for="ch" forName="text2" refType="h" fact="0.2314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314"/>
          <dgm:constr type="l" for="ch" forName="text1" refType="w" fact="0.1396"/>
          <dgm:constr type="t" for="ch" forName="text1" refType="h" fact="0.3845"/>
          <dgm:constr type="w" for="ch" forName="text1" refType="w" fact="0.1623"/>
          <dgm:constr type="h" for="ch" forName="text1" refType="h" fact="0.2314"/>
          <dgm:constr type="l" for="ch" forName="text3" refType="w" fact="0.1396"/>
          <dgm:constr type="t" for="ch" forName="text3" refType="h" fact="0.1286"/>
          <dgm:constr type="w" for="ch" forName="text3" refType="w" fact="0.1623"/>
          <dgm:constr type="h" for="ch" forName="text3" refType="h" fact="0.2314"/>
          <dgm:constr type="l" for="ch" forName="textaccent1" refType="w" fact="0.1435"/>
          <dgm:constr type="t" for="ch" forName="textaccent1" refType="h" fact="0.488"/>
          <dgm:constr type="w" for="ch" forName="textaccent1" refType="w" fact="0.0189"/>
          <dgm:constr type="h" for="ch" forName="textaccent1" refType="h" fact="0.0271"/>
          <dgm:constr type="l" for="ch" forName="image1" refType="w" fact="0"/>
          <dgm:constr type="t" for="ch" forName="image1" refType="h" fact="0.2566"/>
          <dgm:constr type="w" for="ch" forName="image1" refType="w" fact="0.1623"/>
          <dgm:constr type="h" for="ch" forName="image1" refType="h" fact="0.2314"/>
          <dgm:constr type="l" for="ch" forName="imageaccent1" refType="w" fact="0.1111"/>
          <dgm:constr type="t" for="ch" forName="imageaccent1" refType="h" fact="0.4572"/>
          <dgm:constr type="w" for="ch" forName="imageaccent1" refType="w" fact="0.0189"/>
          <dgm:constr type="h" for="ch" forName="imageaccent1" refType="h" fact="0.0271"/>
          <dgm:constr type="l" for="ch" forName="textaccent2" refType="w" fact="0.391"/>
          <dgm:constr type="t" for="ch" forName="textaccent2" refType="h" fact="0.456"/>
          <dgm:constr type="w" for="ch" forName="textaccent2" refType="w" fact="0.0189"/>
          <dgm:constr type="h" for="ch" forName="textaccent2" refType="h" fact="0.0271"/>
          <dgm:constr type="l" for="ch" forName="imageaccent2" refType="w" fact="0.4228"/>
          <dgm:constr type="t" for="ch" forName="imageaccent2" refType="h" fact="0.487"/>
          <dgm:constr type="w" for="ch" forName="imageaccent2" refType="w" fact="0.0189"/>
          <dgm:constr type="h" for="ch" forName="imageaccent2" refType="h" fact="0.0271"/>
          <dgm:constr type="l" for="ch" forName="textaccent3" refType="w" fact="0.2501"/>
          <dgm:constr type="t" for="ch" forName="textaccent3" refType="h" fact="0.1318"/>
          <dgm:constr type="w" for="ch" forName="textaccent3" refType="w" fact="0.0189"/>
          <dgm:constr type="h" for="ch" forName="textaccent3" refType="h" fact="0.0271"/>
          <dgm:constr type="l" for="ch" forName="imageaccent3" refType="w" fact="0.2839"/>
          <dgm:constr type="t" for="ch" forName="imageaccent3" refType="h" fact="0.1025"/>
          <dgm:constr type="w" for="ch" forName="imageaccent3" refType="w" fact="0.0189"/>
          <dgm:constr type="h" for="ch" forName="imageaccent3" refType="h" fact="0.0271"/>
          <dgm:constr type="l" for="ch" forName="textaccent4" refType="w" fact="0.5593"/>
          <dgm:constr type="t" for="ch" forName="textaccent4" refType="h" fact="0.2307"/>
          <dgm:constr type="w" for="ch" forName="textaccent4" refType="w" fact="0.0189"/>
          <dgm:constr type="h" for="ch" forName="textaccent4" refType="h" fact="0.0271"/>
          <dgm:constr type="l" for="ch" forName="imageaccent4" refType="w" fact="0.5901"/>
          <dgm:constr type="t" for="ch" forName="imageaccent4" refType="h" fact="0.2624"/>
          <dgm:constr type="w" for="ch" forName="imageaccent4" refType="w" fact="0.0189"/>
          <dgm:constr type="h" for="ch" forName="imageaccent4" refType="h" fact="0.0271"/>
          <dgm:constr type="l" for="ch" forName="textaccent5" refType="w" fact="0.6989"/>
          <dgm:constr type="t" for="ch" forName="textaccent5" refType="h" fact="0.1062"/>
          <dgm:constr type="w" for="ch" forName="textaccent5" refType="w" fact="0.0189"/>
          <dgm:constr type="h" for="ch" forName="textaccent5" refType="h" fact="0.0271"/>
          <dgm:constr type="l" for="ch" forName="imageaccent5" refType="w" fact="0.7305"/>
          <dgm:constr type="t" for="ch" forName="imageaccent5" refType="h" fact="0.1367"/>
          <dgm:constr type="w" for="ch" forName="imageaccent5" refType="w" fact="0.0189"/>
          <dgm:constr type="h" for="ch" forName="imageaccent5" refType="h" fact="0.0271"/>
          <dgm:constr type="l" for="ch" forName="image6" refType="w" fact="0.5585"/>
          <dgm:constr type="t" for="ch" forName="image6" refType="h" fact="0.5137"/>
          <dgm:constr type="w" for="ch" forName="image6" refType="w" fact="0.1623"/>
          <dgm:constr type="h" for="ch" forName="image6" refType="h" fact="0.2314"/>
          <dgm:constr type="l" for="ch" forName="text6" refType="w" fact="0.6982"/>
          <dgm:constr type="t" for="ch" forName="text6" refType="h" fact="0.387"/>
          <dgm:constr type="w" for="ch" forName="text6" refType="w" fact="0.1623"/>
          <dgm:constr type="h" for="ch" forName="text6" refType="h" fact="0.2314"/>
          <dgm:constr type="l" for="ch" forName="imageaccent6" refType="w" fact="0.7002"/>
          <dgm:constr type="t" for="ch" forName="imageaccent6" refType="h" fact="0.6152"/>
          <dgm:constr type="w" for="ch" forName="imageaccent6" refType="w" fact="0.0189"/>
          <dgm:constr type="h" for="ch" forName="imageaccent6" refType="h" fact="0.0271"/>
          <dgm:constr type="l" for="ch" forName="textaccent6" refType="w" fact="0.7303"/>
          <dgm:constr type="t" for="ch" forName="textaccent6" refType="h" fact="0.5897"/>
          <dgm:constr type="w" for="ch" forName="textaccent6" refType="w" fact="0.0189"/>
          <dgm:constr type="h" for="ch" forName="textaccent6" refType="h" fact="0.0271"/>
          <dgm:constr type="l" for="ch" forName="text7" refType="w" fact="0.2792"/>
          <dgm:constr type="t" for="ch" forName="text7" refType="h" fact="0.5122"/>
          <dgm:constr type="w" for="ch" forName="text7" refType="w" fact="0.1623"/>
          <dgm:constr type="h" for="ch" forName="text7" refType="h" fact="0.2314"/>
          <dgm:constr type="l" for="ch" forName="image7" refType="w" fact="0.1395"/>
          <dgm:constr type="t" for="ch" forName="image7" refType="h" fact="0.6409"/>
          <dgm:constr type="w" for="ch" forName="image7" refType="w" fact="0.1623"/>
          <dgm:constr type="h" for="ch" forName="image7" refType="h" fact="0.2314"/>
          <dgm:constr type="l" for="ch" forName="imageaccent7" refType="w" fact="0.25"/>
          <dgm:constr type="t" for="ch" forName="imageaccent7" refType="h" fact="0.6441"/>
          <dgm:constr type="w" for="ch" forName="imageaccent7" refType="w" fact="0.0189"/>
          <dgm:constr type="h" for="ch" forName="imageaccent7" refType="h" fact="0.0271"/>
          <dgm:constr type="l" for="ch" forName="textaccent7" refType="w" fact="0.2838"/>
          <dgm:constr type="t" for="ch" forName="textaccent7" refType="h" fact="0.6148"/>
          <dgm:constr type="w" for="ch" forName="textaccent7" refType="w" fact="0.0189"/>
          <dgm:constr type="h" for="ch" forName="textaccent7" refType="h" fact="0.0271"/>
          <dgm:constr type="l" for="ch" forName="image8" refType="w" fact="0.6975"/>
          <dgm:constr type="t" for="ch" forName="image8" refType="h" fact="0.6433"/>
          <dgm:constr type="w" for="ch" forName="image8" refType="w" fact="0.1623"/>
          <dgm:constr type="h" for="ch" forName="image8" refType="h" fact="0.2314"/>
          <dgm:constr type="l" for="ch" forName="text8" refType="w" fact="0.8371"/>
          <dgm:constr type="t" for="ch" forName="text8" refType="h" fact="0.5167"/>
          <dgm:constr type="w" for="ch" forName="text8" refType="w" fact="0.1623"/>
          <dgm:constr type="h" for="ch" forName="text8" refType="h" fact="0.2314"/>
          <dgm:constr type="l" for="ch" forName="imageaccent8" refType="w" fact="0.8392"/>
          <dgm:constr type="t" for="ch" forName="imageaccent8" refType="h" fact="0.7449"/>
          <dgm:constr type="w" for="ch" forName="imageaccent8" refType="w" fact="0.0189"/>
          <dgm:constr type="h" for="ch" forName="imageaccent8" refType="h" fact="0.0271"/>
          <dgm:constr type="l" for="ch" forName="textaccent8" refType="w" fact="0.8693"/>
          <dgm:constr type="t" for="ch" forName="textaccent8" refType="h" fact="0.7194"/>
          <dgm:constr type="w" for="ch" forName="textaccent8" refType="w" fact="0.0189"/>
          <dgm:constr type="h" for="ch" forName="textaccent8" refType="h" fact="0.0271"/>
          <dgm:constr type="l" for="ch" forName="text9" refType="w" fact="0.8377"/>
          <dgm:constr type="t" for="ch" forName="text9" refType="h" fact="0.005"/>
          <dgm:constr type="w" for="ch" forName="text9" refType="w" fact="0.1623"/>
          <dgm:constr type="h" for="ch" forName="text9" refType="h" fact="0.2314"/>
          <dgm:constr type="l" for="ch" forName="textaccent9" refType="w" fact="0.95"/>
          <dgm:constr type="t" for="ch" forName="textaccent9" refType="h" fact="0.2084"/>
          <dgm:constr type="w" for="ch" forName="textaccent9" refType="w" fact="0.0189"/>
          <dgm:constr type="h" for="ch" forName="textaccent9" refType="h" fact="0.0271"/>
          <dgm:constr type="l" for="ch" forName="image9" refType="w" fact="0.8377"/>
          <dgm:constr type="t" for="ch" forName="image9" refType="h" fact="0.2604"/>
          <dgm:constr type="w" for="ch" forName="image9" refType="w" fact="0.1623"/>
          <dgm:constr type="h" for="ch" forName="image9" refType="h" fact="0.2314"/>
          <dgm:constr type="l" for="ch" forName="imageaccent9" refType="w" fact="0.95"/>
          <dgm:constr type="t" for="ch" forName="imageaccent9" refType="h" fact="0.2618"/>
          <dgm:constr type="w" for="ch" forName="imageaccent9" refType="w" fact="0.0189"/>
          <dgm:constr type="h" for="ch" forName="imageaccent9" refType="h" fact="0.0271"/>
          <dgm:constr type="l" for="ch" forName="image10" refType="w" fact="0.2786"/>
          <dgm:constr type="t" for="ch" forName="image10" refType="h" fact="0.7686"/>
          <dgm:constr type="w" for="ch" forName="image10" refType="w" fact="0.1623"/>
          <dgm:constr type="h" for="ch" forName="image10" refType="h" fact="0.2314"/>
          <dgm:constr type="l" for="ch" forName="text10" refType="w" fact="0.4183"/>
          <dgm:constr type="t" for="ch" forName="text10" refType="h" fact="0.6419"/>
          <dgm:constr type="w" for="ch" forName="text10" refType="w" fact="0.1623"/>
          <dgm:constr type="h" for="ch" forName="text10" refType="h" fact="0.2314"/>
          <dgm:constr type="l" for="ch" forName="imageaccent10" refType="w" fact="0.4203"/>
          <dgm:constr type="t" for="ch" forName="imageaccent10" refType="h" fact="0.8701"/>
          <dgm:constr type="w" for="ch" forName="imageaccent10" refType="w" fact="0.0189"/>
          <dgm:constr type="h" for="ch" forName="imageaccent10" refType="h" fact="0.0271"/>
          <dgm:constr type="l" for="ch" forName="textaccent10" refType="w" fact="0.4504"/>
          <dgm:constr type="t" for="ch" forName="textaccent10" refType="h" fact="0.8446"/>
          <dgm:constr type="w" for="ch" forName="textaccent10" refType="w" fact="0.0189"/>
          <dgm:constr type="h" for="ch" forName="textaccent10" refType="h" fact="0.0271"/>
        </dgm:constrLst>
      </dgm:if>
      <dgm:if name="Name12" axis="ch" ptType="node" func="cnt" op="equ" val="11">
        <dgm:alg type="composite">
          <dgm:param type="ar" val="1.4704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287"/>
          <dgm:constr type="w" for="ch" forName="image4" refType="w" fact="0.1623"/>
          <dgm:constr type="h" for="ch" forName="image4" refType="h" fact="0.2049"/>
          <dgm:constr type="l" for="ch" forName="text5" refType="w" fact="0.5585"/>
          <dgm:constr type="t" for="ch" forName="text5" refType="h" fact="0.0022"/>
          <dgm:constr type="w" for="ch" forName="text5" refType="w" fact="0.1623"/>
          <dgm:constr type="h" for="ch" forName="text5" refType="h" fact="0.2049"/>
          <dgm:constr type="l" for="ch" forName="image5" refType="w" fact="0.6982"/>
          <dgm:constr type="t" for="ch" forName="image5" refType="h" fact="0.1165"/>
          <dgm:constr type="w" for="ch" forName="image5" refType="w" fact="0.1623"/>
          <dgm:constr type="h" for="ch" forName="image5" refType="h" fact="0.2049"/>
          <dgm:constr type="l" for="ch" forName="image2" refType="w" fact="0.4189"/>
          <dgm:constr type="t" for="ch" forName="image2" refType="h" fact="0.34"/>
          <dgm:constr type="w" for="ch" forName="image2" refType="w" fact="0.1623"/>
          <dgm:constr type="h" for="ch" forName="image2" refType="h" fact="0.2049"/>
          <dgm:constr type="l" for="ch" forName="text4" refType="w" fact="0.4189"/>
          <dgm:constr type="t" for="ch" forName="text4" refType="h" fact="0.1135"/>
          <dgm:constr type="w" for="ch" forName="text4" refType="w" fact="0.1623"/>
          <dgm:constr type="h" for="ch" forName="text4" refType="h" fact="0.2049"/>
          <dgm:constr type="l" for="ch" forName="text2" refType="w" fact="0.2793"/>
          <dgm:constr type="t" for="ch" forName="text2" refType="h" fact="0.2265"/>
          <dgm:constr type="w" for="ch" forName="text2" refType="w" fact="0.1623"/>
          <dgm:constr type="h" for="ch" forName="text2" refType="h" fact="0.2049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049"/>
          <dgm:constr type="l" for="ch" forName="text1" refType="w" fact="0.1396"/>
          <dgm:constr type="t" for="ch" forName="text1" refType="h" fact="0.3404"/>
          <dgm:constr type="w" for="ch" forName="text1" refType="w" fact="0.1623"/>
          <dgm:constr type="h" for="ch" forName="text1" refType="h" fact="0.2049"/>
          <dgm:constr type="l" for="ch" forName="text3" refType="w" fact="0.1396"/>
          <dgm:constr type="t" for="ch" forName="text3" refType="h" fact="0.1139"/>
          <dgm:constr type="w" for="ch" forName="text3" refType="w" fact="0.1623"/>
          <dgm:constr type="h" for="ch" forName="text3" refType="h" fact="0.2049"/>
          <dgm:constr type="l" for="ch" forName="textaccent1" refType="w" fact="0.1435"/>
          <dgm:constr type="t" for="ch" forName="textaccent1" refType="h" fact="0.432"/>
          <dgm:constr type="w" for="ch" forName="textaccent1" refType="w" fact="0.0189"/>
          <dgm:constr type="h" for="ch" forName="textaccent1" refType="h" fact="0.024"/>
          <dgm:constr type="l" for="ch" forName="image1" refType="w" fact="0"/>
          <dgm:constr type="t" for="ch" forName="image1" refType="h" fact="0.2272"/>
          <dgm:constr type="w" for="ch" forName="image1" refType="w" fact="0.1623"/>
          <dgm:constr type="h" for="ch" forName="image1" refType="h" fact="0.2049"/>
          <dgm:constr type="l" for="ch" forName="imageaccent1" refType="w" fact="0.1111"/>
          <dgm:constr type="t" for="ch" forName="imageaccent1" refType="h" fact="0.4048"/>
          <dgm:constr type="w" for="ch" forName="imageaccent1" refType="w" fact="0.0189"/>
          <dgm:constr type="h" for="ch" forName="imageaccent1" refType="h" fact="0.024"/>
          <dgm:constr type="l" for="ch" forName="textaccent2" refType="w" fact="0.391"/>
          <dgm:constr type="t" for="ch" forName="textaccent2" refType="h" fact="0.4038"/>
          <dgm:constr type="w" for="ch" forName="textaccent2" refType="w" fact="0.0189"/>
          <dgm:constr type="h" for="ch" forName="textaccent2" refType="h" fact="0.024"/>
          <dgm:constr type="l" for="ch" forName="imageaccent2" refType="w" fact="0.4228"/>
          <dgm:constr type="t" for="ch" forName="imageaccent2" refType="h" fact="0.4312"/>
          <dgm:constr type="w" for="ch" forName="imageaccent2" refType="w" fact="0.0189"/>
          <dgm:constr type="h" for="ch" forName="imageaccent2" refType="h" fact="0.024"/>
          <dgm:constr type="l" for="ch" forName="textaccent3" refType="w" fact="0.2501"/>
          <dgm:constr type="t" for="ch" forName="textaccent3" refType="h" fact="0.1167"/>
          <dgm:constr type="w" for="ch" forName="textaccent3" refType="w" fact="0.0189"/>
          <dgm:constr type="h" for="ch" forName="textaccent3" refType="h" fact="0.024"/>
          <dgm:constr type="l" for="ch" forName="imageaccent3" refType="w" fact="0.2839"/>
          <dgm:constr type="t" for="ch" forName="imageaccent3" refType="h" fact="0.0908"/>
          <dgm:constr type="w" for="ch" forName="imageaccent3" refType="w" fact="0.0189"/>
          <dgm:constr type="h" for="ch" forName="imageaccent3" refType="h" fact="0.024"/>
          <dgm:constr type="l" for="ch" forName="textaccent4" refType="w" fact="0.5593"/>
          <dgm:constr type="t" for="ch" forName="textaccent4" refType="h" fact="0.2042"/>
          <dgm:constr type="w" for="ch" forName="textaccent4" refType="w" fact="0.0189"/>
          <dgm:constr type="h" for="ch" forName="textaccent4" refType="h" fact="0.024"/>
          <dgm:constr type="l" for="ch" forName="imageaccent4" refType="w" fact="0.5901"/>
          <dgm:constr type="t" for="ch" forName="imageaccent4" refType="h" fact="0.2323"/>
          <dgm:constr type="w" for="ch" forName="imageaccent4" refType="w" fact="0.0189"/>
          <dgm:constr type="h" for="ch" forName="imageaccent4" refType="h" fact="0.024"/>
          <dgm:constr type="l" for="ch" forName="textaccent5" refType="w" fact="0.6989"/>
          <dgm:constr type="t" for="ch" forName="textaccent5" refType="h" fact="0.094"/>
          <dgm:constr type="w" for="ch" forName="textaccent5" refType="w" fact="0.0189"/>
          <dgm:constr type="h" for="ch" forName="textaccent5" refType="h" fact="0.024"/>
          <dgm:constr type="l" for="ch" forName="imageaccent5" refType="w" fact="0.7305"/>
          <dgm:constr type="t" for="ch" forName="imageaccent5" refType="h" fact="0.121"/>
          <dgm:constr type="w" for="ch" forName="imageaccent5" refType="w" fact="0.0189"/>
          <dgm:constr type="h" for="ch" forName="imageaccent5" refType="h" fact="0.024"/>
          <dgm:constr type="l" for="ch" forName="image6" refType="w" fact="0.5585"/>
          <dgm:constr type="t" for="ch" forName="image6" refType="h" fact="0.4548"/>
          <dgm:constr type="w" for="ch" forName="image6" refType="w" fact="0.1623"/>
          <dgm:constr type="h" for="ch" forName="image6" refType="h" fact="0.2049"/>
          <dgm:constr type="l" for="ch" forName="text6" refType="w" fact="0.6982"/>
          <dgm:constr type="t" for="ch" forName="text6" refType="h" fact="0.3426"/>
          <dgm:constr type="w" for="ch" forName="text6" refType="w" fact="0.1623"/>
          <dgm:constr type="h" for="ch" forName="text6" refType="h" fact="0.2049"/>
          <dgm:constr type="l" for="ch" forName="imageaccent6" refType="w" fact="0.7002"/>
          <dgm:constr type="t" for="ch" forName="imageaccent6" refType="h" fact="0.5447"/>
          <dgm:constr type="w" for="ch" forName="imageaccent6" refType="w" fact="0.0189"/>
          <dgm:constr type="h" for="ch" forName="imageaccent6" refType="h" fact="0.024"/>
          <dgm:constr type="l" for="ch" forName="textaccent6" refType="w" fact="0.7303"/>
          <dgm:constr type="t" for="ch" forName="textaccent6" refType="h" fact="0.5221"/>
          <dgm:constr type="w" for="ch" forName="textaccent6" refType="w" fact="0.0189"/>
          <dgm:constr type="h" for="ch" forName="textaccent6" refType="h" fact="0.024"/>
          <dgm:constr type="l" for="ch" forName="text7" refType="w" fact="0.2792"/>
          <dgm:constr type="t" for="ch" forName="text7" refType="h" fact="0.4535"/>
          <dgm:constr type="w" for="ch" forName="text7" refType="w" fact="0.1623"/>
          <dgm:constr type="h" for="ch" forName="text7" refType="h" fact="0.2049"/>
          <dgm:constr type="l" for="ch" forName="image7" refType="w" fact="0.1395"/>
          <dgm:constr type="t" for="ch" forName="image7" refType="h" fact="0.5674"/>
          <dgm:constr type="w" for="ch" forName="image7" refType="w" fact="0.1623"/>
          <dgm:constr type="h" for="ch" forName="image7" refType="h" fact="0.2049"/>
          <dgm:constr type="l" for="ch" forName="imageaccent7" refType="w" fact="0.25"/>
          <dgm:constr type="t" for="ch" forName="imageaccent7" refType="h" fact="0.5703"/>
          <dgm:constr type="w" for="ch" forName="imageaccent7" refType="w" fact="0.0189"/>
          <dgm:constr type="h" for="ch" forName="imageaccent7" refType="h" fact="0.024"/>
          <dgm:constr type="l" for="ch" forName="textaccent7" refType="w" fact="0.2838"/>
          <dgm:constr type="t" for="ch" forName="textaccent7" refType="h" fact="0.5443"/>
          <dgm:constr type="w" for="ch" forName="textaccent7" refType="w" fact="0.0189"/>
          <dgm:constr type="h" for="ch" forName="textaccent7" refType="h" fact="0.024"/>
          <dgm:constr type="l" for="ch" forName="image8" refType="w" fact="0.6975"/>
          <dgm:constr type="t" for="ch" forName="image8" refType="h" fact="0.5696"/>
          <dgm:constr type="w" for="ch" forName="image8" refType="w" fact="0.1623"/>
          <dgm:constr type="h" for="ch" forName="image8" refType="h" fact="0.2049"/>
          <dgm:constr type="l" for="ch" forName="text8" refType="w" fact="0.8371"/>
          <dgm:constr type="t" for="ch" forName="text8" refType="h" fact="0.4574"/>
          <dgm:constr type="w" for="ch" forName="text8" refType="w" fact="0.1623"/>
          <dgm:constr type="h" for="ch" forName="text8" refType="h" fact="0.2049"/>
          <dgm:constr type="l" for="ch" forName="imageaccent8" refType="w" fact="0.8392"/>
          <dgm:constr type="t" for="ch" forName="imageaccent8" refType="h" fact="0.6595"/>
          <dgm:constr type="w" for="ch" forName="imageaccent8" refType="w" fact="0.0189"/>
          <dgm:constr type="h" for="ch" forName="imageaccent8" refType="h" fact="0.024"/>
          <dgm:constr type="l" for="ch" forName="textaccent8" refType="w" fact="0.8693"/>
          <dgm:constr type="t" for="ch" forName="textaccent8" refType="h" fact="0.6369"/>
          <dgm:constr type="w" for="ch" forName="textaccent8" refType="w" fact="0.0189"/>
          <dgm:constr type="h" for="ch" forName="textaccent8" refType="h" fact="0.024"/>
          <dgm:constr type="l" for="ch" forName="text9" refType="w" fact="0.8377"/>
          <dgm:constr type="t" for="ch" forName="text9" refType="h" fact="0.0044"/>
          <dgm:constr type="w" for="ch" forName="text9" refType="w" fact="0.1623"/>
          <dgm:constr type="h" for="ch" forName="text9" refType="h" fact="0.2049"/>
          <dgm:constr type="l" for="ch" forName="textaccent9" refType="w" fact="0.95"/>
          <dgm:constr type="t" for="ch" forName="textaccent9" refType="h" fact="0.1846"/>
          <dgm:constr type="w" for="ch" forName="textaccent9" refType="w" fact="0.0189"/>
          <dgm:constr type="h" for="ch" forName="textaccent9" refType="h" fact="0.024"/>
          <dgm:constr type="l" for="ch" forName="image9" refType="w" fact="0.8377"/>
          <dgm:constr type="t" for="ch" forName="image9" refType="h" fact="0.2306"/>
          <dgm:constr type="w" for="ch" forName="image9" refType="w" fact="0.1623"/>
          <dgm:constr type="h" for="ch" forName="image9" refType="h" fact="0.2049"/>
          <dgm:constr type="l" for="ch" forName="imageaccent9" refType="w" fact="0.95"/>
          <dgm:constr type="t" for="ch" forName="imageaccent9" refType="h" fact="0.2318"/>
          <dgm:constr type="w" for="ch" forName="imageaccent9" refType="w" fact="0.0189"/>
          <dgm:constr type="h" for="ch" forName="imageaccent9" refType="h" fact="0.024"/>
          <dgm:constr type="l" for="ch" forName="image10" refType="w" fact="0.2786"/>
          <dgm:constr type="t" for="ch" forName="image10" refType="h" fact="0.6805"/>
          <dgm:constr type="w" for="ch" forName="image10" refType="w" fact="0.1623"/>
          <dgm:constr type="h" for="ch" forName="image10" refType="h" fact="0.2049"/>
          <dgm:constr type="l" for="ch" forName="text10" refType="w" fact="0.4183"/>
          <dgm:constr type="t" for="ch" forName="text10" refType="h" fact="0.5683"/>
          <dgm:constr type="w" for="ch" forName="text10" refType="w" fact="0.1623"/>
          <dgm:constr type="h" for="ch" forName="text10" refType="h" fact="0.2049"/>
          <dgm:constr type="l" for="ch" forName="imageaccent10" refType="w" fact="0.4203"/>
          <dgm:constr type="t" for="ch" forName="imageaccent10" refType="h" fact="0.7704"/>
          <dgm:constr type="w" for="ch" forName="imageaccent10" refType="w" fact="0.0189"/>
          <dgm:constr type="h" for="ch" forName="imageaccent10" refType="h" fact="0.024"/>
          <dgm:constr type="l" for="ch" forName="textaccent10" refType="w" fact="0.4504"/>
          <dgm:constr type="t" for="ch" forName="textaccent10" refType="h" fact="0.7478"/>
          <dgm:constr type="w" for="ch" forName="textaccent10" refType="w" fact="0.0189"/>
          <dgm:constr type="h" for="ch" forName="textaccent10" refType="h" fact="0.024"/>
          <dgm:constr type="l" for="ch" forName="text11" refType="w" fact="0.6971"/>
          <dgm:constr type="t" for="ch" forName="text11" refType="h" fact="0.7951"/>
          <dgm:constr type="w" for="ch" forName="text11" refType="w" fact="0.1623"/>
          <dgm:constr type="h" for="ch" forName="text11" refType="h" fact="0.2049"/>
          <dgm:constr type="l" for="ch" forName="image11" refType="w" fact="0.5575"/>
          <dgm:constr type="t" for="ch" forName="image11" refType="h" fact="0.6816"/>
          <dgm:constr type="w" for="ch" forName="image11" refType="w" fact="0.1623"/>
          <dgm:constr type="h" for="ch" forName="image11" refType="h" fact="0.2049"/>
          <dgm:constr type="l" for="ch" forName="imageaccent11" refType="w" fact="0.6692"/>
          <dgm:constr type="t" for="ch" forName="imageaccent11" refType="h" fact="0.8589"/>
          <dgm:constr type="w" for="ch" forName="imageaccent11" refType="w" fact="0.0189"/>
          <dgm:constr type="h" for="ch" forName="imageaccent11" refType="h" fact="0.024"/>
          <dgm:constr type="l" for="ch" forName="textaccent11" refType="w" fact="0.701"/>
          <dgm:constr type="t" for="ch" forName="textaccent11" refType="h" fact="0.8863"/>
          <dgm:constr type="w" for="ch" forName="textaccent11" refType="w" fact="0.0189"/>
          <dgm:constr type="h" for="ch" forName="textaccent11" refType="h" fact="0.024"/>
        </dgm:constrLst>
      </dgm:if>
      <dgm:else name="Name13">
        <dgm:alg type="composite">
          <dgm:param type="ar" val="1.675"/>
        </dgm:alg>
        <dgm:constrLst>
          <dgm:constr type="primFontSz" for="des" ptType="node" op="equ" val="65"/>
          <dgm:constr type="l" for="ch" forName="image4" refType="w" fact="0.4903"/>
          <dgm:constr type="t" for="ch" forName="image4" refType="h" fact="0.2287"/>
          <dgm:constr type="w" for="ch" forName="image4" refType="w" fact="0.1425"/>
          <dgm:constr type="h" for="ch" forName="image4" refType="h" fact="0.2049"/>
          <dgm:constr type="l" for="ch" forName="text5" refType="w" fact="0.4903"/>
          <dgm:constr type="t" for="ch" forName="text5" refType="h" fact="0.0022"/>
          <dgm:constr type="w" for="ch" forName="text5" refType="w" fact="0.1425"/>
          <dgm:constr type="h" for="ch" forName="text5" refType="h" fact="0.2049"/>
          <dgm:constr type="l" for="ch" forName="image5" refType="w" fact="0.6129"/>
          <dgm:constr type="t" for="ch" forName="image5" refType="h" fact="0.1165"/>
          <dgm:constr type="w" for="ch" forName="image5" refType="w" fact="0.1425"/>
          <dgm:constr type="h" for="ch" forName="image5" refType="h" fact="0.2049"/>
          <dgm:constr type="l" for="ch" forName="image2" refType="w" fact="0.3677"/>
          <dgm:constr type="t" for="ch" forName="image2" refType="h" fact="0.34"/>
          <dgm:constr type="w" for="ch" forName="image2" refType="w" fact="0.1425"/>
          <dgm:constr type="h" for="ch" forName="image2" refType="h" fact="0.2049"/>
          <dgm:constr type="l" for="ch" forName="text4" refType="w" fact="0.3677"/>
          <dgm:constr type="t" for="ch" forName="text4" refType="h" fact="0.1135"/>
          <dgm:constr type="w" for="ch" forName="text4" refType="w" fact="0.1425"/>
          <dgm:constr type="h" for="ch" forName="text4" refType="h" fact="0.2049"/>
          <dgm:constr type="l" for="ch" forName="text2" refType="w" fact="0.2452"/>
          <dgm:constr type="t" for="ch" forName="text2" refType="h" fact="0.2265"/>
          <dgm:constr type="w" for="ch" forName="text2" refType="w" fact="0.1425"/>
          <dgm:constr type="h" for="ch" forName="text2" refType="h" fact="0.2049"/>
          <dgm:constr type="l" for="ch" forName="image3" refType="w" fact="0.2452"/>
          <dgm:constr type="t" for="ch" forName="image3" refType="h" fact="0"/>
          <dgm:constr type="w" for="ch" forName="image3" refType="w" fact="0.1425"/>
          <dgm:constr type="h" for="ch" forName="image3" refType="h" fact="0.2049"/>
          <dgm:constr type="l" for="ch" forName="text1" refType="w" fact="0.1226"/>
          <dgm:constr type="t" for="ch" forName="text1" refType="h" fact="0.3404"/>
          <dgm:constr type="w" for="ch" forName="text1" refType="w" fact="0.1425"/>
          <dgm:constr type="h" for="ch" forName="text1" refType="h" fact="0.2049"/>
          <dgm:constr type="l" for="ch" forName="text3" refType="w" fact="0.1226"/>
          <dgm:constr type="t" for="ch" forName="text3" refType="h" fact="0.1139"/>
          <dgm:constr type="w" for="ch" forName="text3" refType="w" fact="0.1425"/>
          <dgm:constr type="h" for="ch" forName="text3" refType="h" fact="0.2049"/>
          <dgm:constr type="l" for="ch" forName="textaccent1" refType="w" fact="0.126"/>
          <dgm:constr type="t" for="ch" forName="textaccent1" refType="h" fact="0.432"/>
          <dgm:constr type="w" for="ch" forName="textaccent1" refType="w" fact="0.0166"/>
          <dgm:constr type="h" for="ch" forName="textaccent1" refType="h" fact="0.024"/>
          <dgm:constr type="l" for="ch" forName="image1" refType="w" fact="0"/>
          <dgm:constr type="t" for="ch" forName="image1" refType="h" fact="0.2272"/>
          <dgm:constr type="w" for="ch" forName="image1" refType="w" fact="0.1425"/>
          <dgm:constr type="h" for="ch" forName="image1" refType="h" fact="0.2049"/>
          <dgm:constr type="l" for="ch" forName="imageaccent1" refType="w" fact="0.0976"/>
          <dgm:constr type="t" for="ch" forName="imageaccent1" refType="h" fact="0.4048"/>
          <dgm:constr type="w" for="ch" forName="imageaccent1" refType="w" fact="0.0166"/>
          <dgm:constr type="h" for="ch" forName="imageaccent1" refType="h" fact="0.024"/>
          <dgm:constr type="l" for="ch" forName="textaccent2" refType="w" fact="0.3432"/>
          <dgm:constr type="t" for="ch" forName="textaccent2" refType="h" fact="0.4038"/>
          <dgm:constr type="w" for="ch" forName="textaccent2" refType="w" fact="0.0166"/>
          <dgm:constr type="h" for="ch" forName="textaccent2" refType="h" fact="0.024"/>
          <dgm:constr type="l" for="ch" forName="imageaccent2" refType="w" fact="0.3712"/>
          <dgm:constr type="t" for="ch" forName="imageaccent2" refType="h" fact="0.4312"/>
          <dgm:constr type="w" for="ch" forName="imageaccent2" refType="w" fact="0.0166"/>
          <dgm:constr type="h" for="ch" forName="imageaccent2" refType="h" fact="0.024"/>
          <dgm:constr type="l" for="ch" forName="textaccent3" refType="w" fact="0.2196"/>
          <dgm:constr type="t" for="ch" forName="textaccent3" refType="h" fact="0.1167"/>
          <dgm:constr type="w" for="ch" forName="textaccent3" refType="w" fact="0.0166"/>
          <dgm:constr type="h" for="ch" forName="textaccent3" refType="h" fact="0.024"/>
          <dgm:constr type="l" for="ch" forName="imageaccent3" refType="w" fact="0.2492"/>
          <dgm:constr type="t" for="ch" forName="imageaccent3" refType="h" fact="0.0908"/>
          <dgm:constr type="w" for="ch" forName="imageaccent3" refType="w" fact="0.0166"/>
          <dgm:constr type="h" for="ch" forName="imageaccent3" refType="h" fact="0.024"/>
          <dgm:constr type="l" for="ch" forName="textaccent4" refType="w" fact="0.491"/>
          <dgm:constr type="t" for="ch" forName="textaccent4" refType="h" fact="0.2042"/>
          <dgm:constr type="w" for="ch" forName="textaccent4" refType="w" fact="0.0166"/>
          <dgm:constr type="h" for="ch" forName="textaccent4" refType="h" fact="0.024"/>
          <dgm:constr type="l" for="ch" forName="imageaccent4" refType="w" fact="0.5181"/>
          <dgm:constr type="t" for="ch" forName="imageaccent4" refType="h" fact="0.2323"/>
          <dgm:constr type="w" for="ch" forName="imageaccent4" refType="w" fact="0.0166"/>
          <dgm:constr type="h" for="ch" forName="imageaccent4" refType="h" fact="0.024"/>
          <dgm:constr type="l" for="ch" forName="textaccent5" refType="w" fact="0.6136"/>
          <dgm:constr type="t" for="ch" forName="textaccent5" refType="h" fact="0.094"/>
          <dgm:constr type="w" for="ch" forName="textaccent5" refType="w" fact="0.0166"/>
          <dgm:constr type="h" for="ch" forName="textaccent5" refType="h" fact="0.024"/>
          <dgm:constr type="l" for="ch" forName="imageaccent5" refType="w" fact="0.6413"/>
          <dgm:constr type="t" for="ch" forName="imageaccent5" refType="h" fact="0.121"/>
          <dgm:constr type="w" for="ch" forName="imageaccent5" refType="w" fact="0.0166"/>
          <dgm:constr type="h" for="ch" forName="imageaccent5" refType="h" fact="0.024"/>
          <dgm:constr type="l" for="ch" forName="image6" refType="w" fact="0.4903"/>
          <dgm:constr type="t" for="ch" forName="image6" refType="h" fact="0.4548"/>
          <dgm:constr type="w" for="ch" forName="image6" refType="w" fact="0.1425"/>
          <dgm:constr type="h" for="ch" forName="image6" refType="h" fact="0.2049"/>
          <dgm:constr type="l" for="ch" forName="text6" refType="w" fact="0.6129"/>
          <dgm:constr type="t" for="ch" forName="text6" refType="h" fact="0.3426"/>
          <dgm:constr type="w" for="ch" forName="text6" refType="w" fact="0.1425"/>
          <dgm:constr type="h" for="ch" forName="text6" refType="h" fact="0.2049"/>
          <dgm:constr type="l" for="ch" forName="imageaccent6" refType="w" fact="0.6147"/>
          <dgm:constr type="t" for="ch" forName="imageaccent6" refType="h" fact="0.5447"/>
          <dgm:constr type="w" for="ch" forName="imageaccent6" refType="w" fact="0.0166"/>
          <dgm:constr type="h" for="ch" forName="imageaccent6" refType="h" fact="0.024"/>
          <dgm:constr type="l" for="ch" forName="textaccent6" refType="w" fact="0.6411"/>
          <dgm:constr type="t" for="ch" forName="textaccent6" refType="h" fact="0.5221"/>
          <dgm:constr type="w" for="ch" forName="textaccent6" refType="w" fact="0.0166"/>
          <dgm:constr type="h" for="ch" forName="textaccent6" refType="h" fact="0.024"/>
          <dgm:constr type="l" for="ch" forName="text7" refType="w" fact="0.2451"/>
          <dgm:constr type="t" for="ch" forName="text7" refType="h" fact="0.4535"/>
          <dgm:constr type="w" for="ch" forName="text7" refType="w" fact="0.1425"/>
          <dgm:constr type="h" for="ch" forName="text7" refType="h" fact="0.2049"/>
          <dgm:constr type="l" for="ch" forName="image7" refType="w" fact="0.1225"/>
          <dgm:constr type="t" for="ch" forName="image7" refType="h" fact="0.5674"/>
          <dgm:constr type="w" for="ch" forName="image7" refType="w" fact="0.1425"/>
          <dgm:constr type="h" for="ch" forName="image7" refType="h" fact="0.2049"/>
          <dgm:constr type="l" for="ch" forName="imageaccent7" refType="w" fact="0.2195"/>
          <dgm:constr type="t" for="ch" forName="imageaccent7" refType="h" fact="0.5703"/>
          <dgm:constr type="w" for="ch" forName="imageaccent7" refType="w" fact="0.0166"/>
          <dgm:constr type="h" for="ch" forName="imageaccent7" refType="h" fact="0.024"/>
          <dgm:constr type="l" for="ch" forName="textaccent7" refType="w" fact="0.2491"/>
          <dgm:constr type="t" for="ch" forName="textaccent7" refType="h" fact="0.5443"/>
          <dgm:constr type="w" for="ch" forName="textaccent7" refType="w" fact="0.0166"/>
          <dgm:constr type="h" for="ch" forName="textaccent7" refType="h" fact="0.024"/>
          <dgm:constr type="l" for="ch" forName="image8" refType="w" fact="0.6123"/>
          <dgm:constr type="t" for="ch" forName="image8" refType="h" fact="0.5696"/>
          <dgm:constr type="w" for="ch" forName="image8" refType="w" fact="0.1425"/>
          <dgm:constr type="h" for="ch" forName="image8" refType="h" fact="0.2049"/>
          <dgm:constr type="l" for="ch" forName="text8" refType="w" fact="0.7349"/>
          <dgm:constr type="t" for="ch" forName="text8" refType="h" fact="0.4574"/>
          <dgm:constr type="w" for="ch" forName="text8" refType="w" fact="0.1425"/>
          <dgm:constr type="h" for="ch" forName="text8" refType="h" fact="0.2049"/>
          <dgm:constr type="l" for="ch" forName="imageaccent8" refType="w" fact="0.7367"/>
          <dgm:constr type="t" for="ch" forName="imageaccent8" refType="h" fact="0.6595"/>
          <dgm:constr type="w" for="ch" forName="imageaccent8" refType="w" fact="0.0166"/>
          <dgm:constr type="h" for="ch" forName="imageaccent8" refType="h" fact="0.024"/>
          <dgm:constr type="l" for="ch" forName="textaccent8" refType="w" fact="0.7631"/>
          <dgm:constr type="t" for="ch" forName="textaccent8" refType="h" fact="0.6369"/>
          <dgm:constr type="w" for="ch" forName="textaccent8" refType="w" fact="0.0166"/>
          <dgm:constr type="h" for="ch" forName="textaccent8" refType="h" fact="0.024"/>
          <dgm:constr type="l" for="ch" forName="text9" refType="w" fact="0.7354"/>
          <dgm:constr type="t" for="ch" forName="text9" refType="h" fact="0.0044"/>
          <dgm:constr type="w" for="ch" forName="text9" refType="w" fact="0.1425"/>
          <dgm:constr type="h" for="ch" forName="text9" refType="h" fact="0.2049"/>
          <dgm:constr type="l" for="ch" forName="textaccent9" refType="w" fact="0.8339"/>
          <dgm:constr type="t" for="ch" forName="textaccent9" refType="h" fact="0.1846"/>
          <dgm:constr type="w" for="ch" forName="textaccent9" refType="w" fact="0.0166"/>
          <dgm:constr type="h" for="ch" forName="textaccent9" refType="h" fact="0.024"/>
          <dgm:constr type="l" for="ch" forName="image9" refType="w" fact="0.7354"/>
          <dgm:constr type="t" for="ch" forName="image9" refType="h" fact="0.2306"/>
          <dgm:constr type="w" for="ch" forName="image9" refType="w" fact="0.1425"/>
          <dgm:constr type="h" for="ch" forName="image9" refType="h" fact="0.2049"/>
          <dgm:constr type="l" for="ch" forName="imageaccent9" refType="w" fact="0.8339"/>
          <dgm:constr type="t" for="ch" forName="imageaccent9" refType="h" fact="0.2318"/>
          <dgm:constr type="w" for="ch" forName="imageaccent9" refType="w" fact="0.0166"/>
          <dgm:constr type="h" for="ch" forName="imageaccent9" refType="h" fact="0.024"/>
          <dgm:constr type="l" for="ch" forName="image10" refType="w" fact="0.2446"/>
          <dgm:constr type="t" for="ch" forName="image10" refType="h" fact="0.6805"/>
          <dgm:constr type="w" for="ch" forName="image10" refType="w" fact="0.1425"/>
          <dgm:constr type="h" for="ch" forName="image10" refType="h" fact="0.2049"/>
          <dgm:constr type="l" for="ch" forName="text10" refType="w" fact="0.3672"/>
          <dgm:constr type="t" for="ch" forName="text10" refType="h" fact="0.5683"/>
          <dgm:constr type="w" for="ch" forName="text10" refType="w" fact="0.1425"/>
          <dgm:constr type="h" for="ch" forName="text10" refType="h" fact="0.2049"/>
          <dgm:constr type="l" for="ch" forName="imageaccent10" refType="w" fact="0.369"/>
          <dgm:constr type="t" for="ch" forName="imageaccent10" refType="h" fact="0.7704"/>
          <dgm:constr type="w" for="ch" forName="imageaccent10" refType="w" fact="0.0166"/>
          <dgm:constr type="h" for="ch" forName="imageaccent10" refType="h" fact="0.024"/>
          <dgm:constr type="l" for="ch" forName="textaccent10" refType="w" fact="0.3954"/>
          <dgm:constr type="t" for="ch" forName="textaccent10" refType="h" fact="0.7478"/>
          <dgm:constr type="w" for="ch" forName="textaccent10" refType="w" fact="0.0166"/>
          <dgm:constr type="h" for="ch" forName="textaccent10" refType="h" fact="0.024"/>
          <dgm:constr type="l" for="ch" forName="text11" refType="w" fact="0.612"/>
          <dgm:constr type="t" for="ch" forName="text11" refType="h" fact="0.7951"/>
          <dgm:constr type="w" for="ch" forName="text11" refType="w" fact="0.1425"/>
          <dgm:constr type="h" for="ch" forName="text11" refType="h" fact="0.2049"/>
          <dgm:constr type="l" for="ch" forName="image11" refType="w" fact="0.4894"/>
          <dgm:constr type="t" for="ch" forName="image11" refType="h" fact="0.6816"/>
          <dgm:constr type="w" for="ch" forName="image11" refType="w" fact="0.1425"/>
          <dgm:constr type="h" for="ch" forName="image11" refType="h" fact="0.2049"/>
          <dgm:constr type="l" for="ch" forName="imageaccent11" refType="w" fact="0.5874"/>
          <dgm:constr type="t" for="ch" forName="imageaccent11" refType="h" fact="0.8589"/>
          <dgm:constr type="w" for="ch" forName="imageaccent11" refType="w" fact="0.0166"/>
          <dgm:constr type="h" for="ch" forName="imageaccent11" refType="h" fact="0.024"/>
          <dgm:constr type="l" for="ch" forName="textaccent11" refType="w" fact="0.6154"/>
          <dgm:constr type="t" for="ch" forName="textaccent11" refType="h" fact="0.8863"/>
          <dgm:constr type="w" for="ch" forName="textaccent11" refType="w" fact="0.0166"/>
          <dgm:constr type="h" for="ch" forName="textaccent11" refType="h" fact="0.024"/>
          <dgm:constr type="l" for="ch" forName="text12" refType="w" fact="0.735"/>
          <dgm:constr type="t" for="ch" forName="text12" refType="h" fact="0.684"/>
          <dgm:constr type="w" for="ch" forName="text12" refType="w" fact="0.1425"/>
          <dgm:constr type="h" for="ch" forName="text12" refType="h" fact="0.2049"/>
          <dgm:constr type="l" for="ch" forName="image12" refType="w" fact="0.8575"/>
          <dgm:constr type="t" for="ch" forName="image12" refType="h" fact="0.5718"/>
          <dgm:constr type="w" for="ch" forName="image12" refType="w" fact="0.1425"/>
          <dgm:constr type="h" for="ch" forName="image12" refType="h" fact="0.2049"/>
          <dgm:constr type="l" for="ch" forName="textaccent12" refType="w" fact="0.8594"/>
          <dgm:constr type="t" for="ch" forName="textaccent12" refType="h" fact="0.7739"/>
          <dgm:constr type="w" for="ch" forName="textaccent12" refType="w" fact="0.0166"/>
          <dgm:constr type="h" for="ch" forName="textaccent12" refType="h" fact="0.024"/>
          <dgm:constr type="l" for="ch" forName="imageaccent12" refType="w" fact="0.8858"/>
          <dgm:constr type="t" for="ch" forName="imageaccent12" refType="h" fact="0.7513"/>
          <dgm:constr type="w" for="ch" forName="imageaccent12" refType="w" fact="0.0166"/>
          <dgm:constr type="h" for="ch" forName="imageaccent12" refType="h" fact="0.024"/>
        </dgm:constrLst>
      </dgm:else>
    </dgm:choose>
    <dgm:forEach name="wrapper" axis="self" ptType="parTrans">
      <dgm:forEach name="wrapper2" axis="self" ptType="sibTrans" st="2">
        <dgm:forEach name="textRepeat" axis="self">
          <dgm:layoutNode name="textRepeatNode" styleLbl="alignNode1">
            <dgm:varLst>
              <dgm:chMax val="0"/>
              <dgm:chPref val="0"/>
              <dgm:bulletEnabled val="1"/>
            </dgm:varLst>
            <dgm:alg type="tx"/>
            <dgm:shape xmlns:r="http://schemas.openxmlformats.org/officeDocument/2006/relationships" type="hexagon" r:blip="">
              <dgm:adjLst>
                <dgm:adj idx="1" val="0.25"/>
                <dgm:adj idx="2" val="1.1547"/>
              </dgm:adjLst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.1"/>
              <dgm:constr type="bMarg" refType="primFontSz" fact="0.1"/>
            </dgm:constrLst>
            <dgm:ruleLst>
              <dgm:rule type="primFontSz" val="5" fact="NaN" max="NaN"/>
            </dgm:ruleLst>
          </dgm:layoutNode>
        </dgm:forEach>
        <dgm:forEach name="accentRepeat" axis="self">
          <dgm:layoutNode name="accentRepeatNode" styleLbl="solidAlignAcc1">
            <dgm:alg type="sp"/>
            <dgm:shape xmlns:r="http://schemas.openxmlformats.org/officeDocument/2006/relationships" type="hexagon" r:blip="">
              <dgm:adjLst>
                <dgm:adj idx="1" val="0.25"/>
                <dgm:adj idx="2" val="1.1547"/>
              </dgm:adjLst>
            </dgm:shape>
            <dgm:presOf/>
          </dgm:layoutNode>
        </dgm:forEach>
        <dgm:forEach name="imageRepeat" axis="self">
          <dgm:layoutNode name="imageRepeatNode" styleLbl="alignAcc1">
            <dgm:alg type="sp"/>
            <dgm:shape xmlns:r="http://schemas.openxmlformats.org/officeDocument/2006/relationships" type="hexagon" r:blip="" blipPhldr="1">
              <dgm:adjLst>
                <dgm:adj idx="1" val="0.25"/>
                <dgm:adj idx="2" val="1.1547"/>
              </dgm:adjLst>
            </dgm:shape>
            <dgm:presOf axis="self"/>
          </dgm:layoutNode>
        </dgm:forEach>
      </dgm:forEach>
    </dgm:forEach>
    <dgm:forEach name="Name14" axis="ch" ptType="node" cnt="1">
      <dgm:layoutNode name="text1">
        <dgm:alg type="sp"/>
        <dgm:shape xmlns:r="http://schemas.openxmlformats.org/officeDocument/2006/relationships" r:blip="">
          <dgm:adjLst/>
        </dgm:shape>
        <dgm:presOf/>
        <dgm:constrLst/>
        <dgm:forEach name="Name15" ref="textRepeat"/>
      </dgm:layoutNode>
      <dgm:layoutNode name="textaccent1">
        <dgm:alg type="sp"/>
        <dgm:shape xmlns:r="http://schemas.openxmlformats.org/officeDocument/2006/relationships" r:blip="">
          <dgm:adjLst/>
        </dgm:shape>
        <dgm:presOf/>
        <dgm:constrLst/>
        <dgm:forEach name="Name16" ref="accentRepeat"/>
      </dgm:layoutNode>
    </dgm:forEach>
    <dgm:forEach name="Name17" axis="ch" ptType="sibTrans" hideLastTrans="0" cnt="1">
      <dgm:layoutNode name="image1">
        <dgm:alg type="sp"/>
        <dgm:shape xmlns:r="http://schemas.openxmlformats.org/officeDocument/2006/relationships" r:blip="">
          <dgm:adjLst/>
        </dgm:shape>
        <dgm:presOf/>
        <dgm:constrLst/>
        <dgm:forEach name="Name18" ref="imageRepeat"/>
      </dgm:layoutNode>
      <dgm:layoutNode name="imageaccent1">
        <dgm:alg type="sp"/>
        <dgm:shape xmlns:r="http://schemas.openxmlformats.org/officeDocument/2006/relationships" r:blip="">
          <dgm:adjLst/>
        </dgm:shape>
        <dgm:presOf/>
        <dgm:constrLst/>
        <dgm:forEach name="Name19" ref="accentRepeat"/>
      </dgm:layoutNode>
    </dgm:forEach>
    <dgm:forEach name="Name20" axis="ch" ptType="node" st="2" cnt="1">
      <dgm:layoutNode name="text2">
        <dgm:alg type="sp"/>
        <dgm:shape xmlns:r="http://schemas.openxmlformats.org/officeDocument/2006/relationships" r:blip="">
          <dgm:adjLst/>
        </dgm:shape>
        <dgm:presOf/>
        <dgm:constrLst/>
        <dgm:forEach name="Name21" ref="textRepeat"/>
      </dgm:layoutNode>
      <dgm:layoutNode name="textaccent2">
        <dgm:alg type="sp"/>
        <dgm:shape xmlns:r="http://schemas.openxmlformats.org/officeDocument/2006/relationships" r:blip="">
          <dgm:adjLst/>
        </dgm:shape>
        <dgm:presOf/>
        <dgm:constrLst/>
        <dgm:forEach name="Name22" ref="accentRepeat"/>
      </dgm:layoutNode>
    </dgm:forEach>
    <dgm:forEach name="Name23" axis="ch" ptType="sibTrans" hideLastTrans="0" st="2" cnt="1">
      <dgm:layoutNode name="image2">
        <dgm:alg type="sp"/>
        <dgm:shape xmlns:r="http://schemas.openxmlformats.org/officeDocument/2006/relationships" r:blip="">
          <dgm:adjLst/>
        </dgm:shape>
        <dgm:presOf/>
        <dgm:constrLst/>
        <dgm:forEach name="Name24" ref="imageRepeat"/>
      </dgm:layoutNode>
      <dgm:layoutNode name="imageaccent2">
        <dgm:alg type="sp"/>
        <dgm:shape xmlns:r="http://schemas.openxmlformats.org/officeDocument/2006/relationships" r:blip="">
          <dgm:adjLst/>
        </dgm:shape>
        <dgm:presOf/>
        <dgm:constrLst/>
        <dgm:forEach name="Name25" ref="accentRepeat"/>
      </dgm:layoutNode>
    </dgm:forEach>
    <dgm:forEach name="Name26" axis="ch" ptType="node" st="3" cnt="1">
      <dgm:layoutNode name="text3">
        <dgm:alg type="sp"/>
        <dgm:shape xmlns:r="http://schemas.openxmlformats.org/officeDocument/2006/relationships" r:blip="">
          <dgm:adjLst/>
        </dgm:shape>
        <dgm:presOf/>
        <dgm:constrLst/>
        <dgm:forEach name="Name27" ref="textRepeat"/>
      </dgm:layoutNode>
      <dgm:layoutNode name="textaccent3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</dgm:forEach>
    <dgm:forEach name="Name29" axis="ch" ptType="sibTrans" hideLastTrans="0" st="3" cnt="1">
      <dgm:layoutNode name="image3">
        <dgm:alg type="sp"/>
        <dgm:shape xmlns:r="http://schemas.openxmlformats.org/officeDocument/2006/relationships" r:blip="">
          <dgm:adjLst/>
        </dgm:shape>
        <dgm:presOf/>
        <dgm:constrLst/>
        <dgm:forEach name="Name30" ref="imageRepeat"/>
      </dgm:layoutNode>
      <dgm:layoutNode name="imageaccent3">
        <dgm:alg type="sp"/>
        <dgm:shape xmlns:r="http://schemas.openxmlformats.org/officeDocument/2006/relationships" r:blip="">
          <dgm:adjLst/>
        </dgm:shape>
        <dgm:presOf/>
        <dgm:constrLst/>
        <dgm:forEach name="Name31" ref="accentRepeat"/>
      </dgm:layoutNode>
    </dgm:forEach>
    <dgm:forEach name="Name32" axis="ch" ptType="node" st="4" cnt="1">
      <dgm:layoutNode name="text4">
        <dgm:alg type="sp"/>
        <dgm:shape xmlns:r="http://schemas.openxmlformats.org/officeDocument/2006/relationships" r:blip="">
          <dgm:adjLst/>
        </dgm:shape>
        <dgm:presOf/>
        <dgm:constrLst/>
        <dgm:forEach name="Name33" ref="textRepeat"/>
      </dgm:layoutNode>
      <dgm:layoutNode name="textaccent4">
        <dgm:alg type="sp"/>
        <dgm:shape xmlns:r="http://schemas.openxmlformats.org/officeDocument/2006/relationships" r:blip="">
          <dgm:adjLst/>
        </dgm:shape>
        <dgm:presOf/>
        <dgm:constrLst/>
        <dgm:forEach name="Name34" ref="accentRepeat"/>
      </dgm:layoutNode>
    </dgm:forEach>
    <dgm:forEach name="Name35" axis="ch" ptType="sibTrans" hideLastTrans="0" st="4" cnt="1">
      <dgm:layoutNode name="image4">
        <dgm:alg type="sp"/>
        <dgm:shape xmlns:r="http://schemas.openxmlformats.org/officeDocument/2006/relationships" r:blip="">
          <dgm:adjLst/>
        </dgm:shape>
        <dgm:presOf/>
        <dgm:constrLst/>
        <dgm:forEach name="Name36" ref="imageRepeat"/>
      </dgm:layoutNode>
      <dgm:layoutNode name="imageaccent4">
        <dgm:alg type="sp"/>
        <dgm:shape xmlns:r="http://schemas.openxmlformats.org/officeDocument/2006/relationships" r:blip="">
          <dgm:adjLst/>
        </dgm:shape>
        <dgm:presOf/>
        <dgm:constrLst/>
        <dgm:forEach name="Name37" ref="accentRepeat"/>
      </dgm:layoutNode>
    </dgm:forEach>
    <dgm:forEach name="Name38" axis="ch" ptType="node" st="5" cnt="1">
      <dgm:layoutNode name="text5">
        <dgm:alg type="sp"/>
        <dgm:shape xmlns:r="http://schemas.openxmlformats.org/officeDocument/2006/relationships" r:blip="">
          <dgm:adjLst/>
        </dgm:shape>
        <dgm:presOf/>
        <dgm:constrLst/>
        <dgm:forEach name="Name39" ref="textRepeat"/>
      </dgm:layoutNode>
      <dgm:layoutNode name="textaccent5">
        <dgm:alg type="sp"/>
        <dgm:shape xmlns:r="http://schemas.openxmlformats.org/officeDocument/2006/relationships" r:blip="">
          <dgm:adjLst/>
        </dgm:shape>
        <dgm:presOf/>
        <dgm:constrLst/>
        <dgm:forEach name="Name40" ref="accentRepeat"/>
      </dgm:layoutNode>
    </dgm:forEach>
    <dgm:forEach name="Name41" axis="ch" ptType="sibTrans" hideLastTrans="0" st="5" cnt="1">
      <dgm:layoutNode name="image5">
        <dgm:alg type="sp"/>
        <dgm:shape xmlns:r="http://schemas.openxmlformats.org/officeDocument/2006/relationships" r:blip="">
          <dgm:adjLst/>
        </dgm:shape>
        <dgm:presOf/>
        <dgm:constrLst/>
        <dgm:forEach name="Name42" ref="imageRepeat"/>
      </dgm:layoutNode>
      <dgm:layoutNode name="imageaccent5">
        <dgm:alg type="sp"/>
        <dgm:shape xmlns:r="http://schemas.openxmlformats.org/officeDocument/2006/relationships" r:blip="">
          <dgm:adjLst/>
        </dgm:shape>
        <dgm:presOf/>
        <dgm:constrLst/>
        <dgm:forEach name="Name43" ref="accentRepeat"/>
      </dgm:layoutNode>
    </dgm:forEach>
    <dgm:forEach name="Name44" axis="ch" ptType="node" st="6" cnt="1">
      <dgm:layoutNode name="text6">
        <dgm:alg type="sp"/>
        <dgm:shape xmlns:r="http://schemas.openxmlformats.org/officeDocument/2006/relationships" r:blip="">
          <dgm:adjLst/>
        </dgm:shape>
        <dgm:presOf/>
        <dgm:constrLst/>
        <dgm:forEach name="Name45" ref="textRepeat"/>
      </dgm:layoutNode>
      <dgm:layoutNode name="textaccent6">
        <dgm:alg type="sp"/>
        <dgm:shape xmlns:r="http://schemas.openxmlformats.org/officeDocument/2006/relationships" r:blip="">
          <dgm:adjLst/>
        </dgm:shape>
        <dgm:presOf/>
        <dgm:constrLst/>
        <dgm:forEach name="Name46" ref="accentRepeat"/>
      </dgm:layoutNode>
    </dgm:forEach>
    <dgm:forEach name="Name47" axis="ch" ptType="sibTrans" hideLastTrans="0" st="6" cnt="1">
      <dgm:layoutNode name="image6">
        <dgm:alg type="sp"/>
        <dgm:shape xmlns:r="http://schemas.openxmlformats.org/officeDocument/2006/relationships" r:blip="">
          <dgm:adjLst/>
        </dgm:shape>
        <dgm:presOf/>
        <dgm:constrLst/>
        <dgm:forEach name="Name48" ref="imageRepeat"/>
      </dgm:layoutNode>
      <dgm:layoutNode name="imageaccent6">
        <dgm:alg type="sp"/>
        <dgm:shape xmlns:r="http://schemas.openxmlformats.org/officeDocument/2006/relationships" r:blip="">
          <dgm:adjLst/>
        </dgm:shape>
        <dgm:presOf/>
        <dgm:constrLst/>
        <dgm:forEach name="Name49" ref="accentRepeat"/>
      </dgm:layoutNode>
    </dgm:forEach>
    <dgm:forEach name="Name50" axis="ch" ptType="node" st="7" cnt="1">
      <dgm:layoutNode name="text7">
        <dgm:alg type="sp"/>
        <dgm:shape xmlns:r="http://schemas.openxmlformats.org/officeDocument/2006/relationships" r:blip="">
          <dgm:adjLst/>
        </dgm:shape>
        <dgm:presOf/>
        <dgm:constrLst/>
        <dgm:forEach name="Name51" ref="textRepeat"/>
      </dgm:layoutNode>
      <dgm:layoutNode name="textaccent7">
        <dgm:alg type="sp"/>
        <dgm:shape xmlns:r="http://schemas.openxmlformats.org/officeDocument/2006/relationships" r:blip="">
          <dgm:adjLst/>
        </dgm:shape>
        <dgm:presOf/>
        <dgm:constrLst/>
        <dgm:forEach name="Name52" ref="accentRepeat"/>
      </dgm:layoutNode>
    </dgm:forEach>
    <dgm:forEach name="Name53" axis="ch" ptType="sibTrans" hideLastTrans="0" st="7" cnt="1">
      <dgm:layoutNode name="image7">
        <dgm:alg type="sp"/>
        <dgm:shape xmlns:r="http://schemas.openxmlformats.org/officeDocument/2006/relationships" r:blip="">
          <dgm:adjLst/>
        </dgm:shape>
        <dgm:presOf/>
        <dgm:constrLst/>
        <dgm:forEach name="Name54" ref="imageRepeat"/>
      </dgm:layoutNode>
      <dgm:layoutNode name="imageaccent7">
        <dgm:alg type="sp"/>
        <dgm:shape xmlns:r="http://schemas.openxmlformats.org/officeDocument/2006/relationships" r:blip="">
          <dgm:adjLst/>
        </dgm:shape>
        <dgm:presOf/>
        <dgm:constrLst/>
        <dgm:forEach name="Name55" ref="accentRepeat"/>
      </dgm:layoutNode>
    </dgm:forEach>
    <dgm:forEach name="Name56" axis="ch" ptType="node" st="8" cnt="1">
      <dgm:layoutNode name="text8">
        <dgm:alg type="sp"/>
        <dgm:shape xmlns:r="http://schemas.openxmlformats.org/officeDocument/2006/relationships" r:blip="">
          <dgm:adjLst/>
        </dgm:shape>
        <dgm:presOf/>
        <dgm:constrLst/>
        <dgm:forEach name="Name57" ref="textRepeat"/>
      </dgm:layoutNode>
      <dgm:layoutNode name="textaccent8">
        <dgm:alg type="sp"/>
        <dgm:shape xmlns:r="http://schemas.openxmlformats.org/officeDocument/2006/relationships" r:blip="">
          <dgm:adjLst/>
        </dgm:shape>
        <dgm:presOf/>
        <dgm:constrLst/>
        <dgm:forEach name="Name58" ref="accentRepeat"/>
      </dgm:layoutNode>
    </dgm:forEach>
    <dgm:forEach name="Name59" axis="ch" ptType="sibTrans" hideLastTrans="0" st="8" cnt="1">
      <dgm:layoutNode name="image8">
        <dgm:alg type="sp"/>
        <dgm:shape xmlns:r="http://schemas.openxmlformats.org/officeDocument/2006/relationships" r:blip="">
          <dgm:adjLst/>
        </dgm:shape>
        <dgm:presOf/>
        <dgm:constrLst/>
        <dgm:forEach name="Name60" ref="imageRepeat"/>
      </dgm:layoutNode>
      <dgm:layoutNode name="imageaccent8">
        <dgm:alg type="sp"/>
        <dgm:shape xmlns:r="http://schemas.openxmlformats.org/officeDocument/2006/relationships" r:blip="">
          <dgm:adjLst/>
        </dgm:shape>
        <dgm:presOf/>
        <dgm:constrLst/>
        <dgm:forEach name="Name61" ref="accentRepeat"/>
      </dgm:layoutNode>
    </dgm:forEach>
    <dgm:forEach name="Name62" axis="ch" ptType="node" st="9" cnt="1">
      <dgm:layoutNode name="text9">
        <dgm:alg type="sp"/>
        <dgm:shape xmlns:r="http://schemas.openxmlformats.org/officeDocument/2006/relationships" r:blip="">
          <dgm:adjLst/>
        </dgm:shape>
        <dgm:presOf/>
        <dgm:constrLst/>
        <dgm:forEach name="Name63" ref="textRepeat"/>
      </dgm:layoutNode>
      <dgm:layoutNode name="textaccent9">
        <dgm:alg type="sp"/>
        <dgm:shape xmlns:r="http://schemas.openxmlformats.org/officeDocument/2006/relationships" r:blip="">
          <dgm:adjLst/>
        </dgm:shape>
        <dgm:presOf/>
        <dgm:constrLst/>
        <dgm:forEach name="Name64" ref="accentRepeat"/>
      </dgm:layoutNode>
    </dgm:forEach>
    <dgm:forEach name="Name65" axis="ch" ptType="sibTrans" hideLastTrans="0" st="9" cnt="1">
      <dgm:layoutNode name="image9">
        <dgm:alg type="sp"/>
        <dgm:shape xmlns:r="http://schemas.openxmlformats.org/officeDocument/2006/relationships" r:blip="">
          <dgm:adjLst/>
        </dgm:shape>
        <dgm:presOf/>
        <dgm:constrLst/>
        <dgm:forEach name="Name66" ref="imageRepeat"/>
      </dgm:layoutNode>
      <dgm:layoutNode name="imageaccent9">
        <dgm:alg type="sp"/>
        <dgm:shape xmlns:r="http://schemas.openxmlformats.org/officeDocument/2006/relationships" r:blip="">
          <dgm:adjLst/>
        </dgm:shape>
        <dgm:presOf/>
        <dgm:constrLst/>
        <dgm:forEach name="Name67" ref="accentRepeat"/>
      </dgm:layoutNode>
    </dgm:forEach>
    <dgm:forEach name="Name68" axis="ch" ptType="node" st="10" cnt="1">
      <dgm:layoutNode name="text10">
        <dgm:alg type="sp"/>
        <dgm:shape xmlns:r="http://schemas.openxmlformats.org/officeDocument/2006/relationships" r:blip="">
          <dgm:adjLst/>
        </dgm:shape>
        <dgm:presOf/>
        <dgm:constrLst/>
        <dgm:forEach name="Name69" ref="textRepeat"/>
      </dgm:layoutNode>
      <dgm:layoutNode name="textaccent10">
        <dgm:alg type="sp"/>
        <dgm:shape xmlns:r="http://schemas.openxmlformats.org/officeDocument/2006/relationships" r:blip="">
          <dgm:adjLst/>
        </dgm:shape>
        <dgm:presOf/>
        <dgm:constrLst/>
        <dgm:forEach name="Name70" ref="accentRepeat"/>
      </dgm:layoutNode>
    </dgm:forEach>
    <dgm:forEach name="Name71" axis="ch" ptType="sibTrans" hideLastTrans="0" st="10" cnt="1">
      <dgm:layoutNode name="image10">
        <dgm:alg type="sp"/>
        <dgm:shape xmlns:r="http://schemas.openxmlformats.org/officeDocument/2006/relationships" r:blip="">
          <dgm:adjLst/>
        </dgm:shape>
        <dgm:presOf/>
        <dgm:constrLst/>
        <dgm:forEach name="Name72" ref="imageRepeat"/>
      </dgm:layoutNode>
      <dgm:layoutNode name="imageaccent10">
        <dgm:alg type="sp"/>
        <dgm:shape xmlns:r="http://schemas.openxmlformats.org/officeDocument/2006/relationships" r:blip="">
          <dgm:adjLst/>
        </dgm:shape>
        <dgm:presOf/>
        <dgm:constrLst/>
        <dgm:forEach name="Name73" ref="accentRepeat"/>
      </dgm:layoutNode>
    </dgm:forEach>
    <dgm:forEach name="Name74" axis="ch" ptType="node" st="11" cnt="1">
      <dgm:layoutNode name="text11">
        <dgm:alg type="sp"/>
        <dgm:shape xmlns:r="http://schemas.openxmlformats.org/officeDocument/2006/relationships" r:blip="">
          <dgm:adjLst/>
        </dgm:shape>
        <dgm:presOf/>
        <dgm:constrLst/>
        <dgm:forEach name="Name75" ref="textRepeat"/>
      </dgm:layoutNode>
      <dgm:layoutNode name="textaccent1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</dgm:forEach>
    <dgm:forEach name="Name77" axis="ch" ptType="sibTrans" hideLastTrans="0" st="11" cnt="1">
      <dgm:layoutNode name="image11">
        <dgm:alg type="sp"/>
        <dgm:shape xmlns:r="http://schemas.openxmlformats.org/officeDocument/2006/relationships" r:blip="">
          <dgm:adjLst/>
        </dgm:shape>
        <dgm:presOf/>
        <dgm:constrLst/>
        <dgm:forEach name="Name78" ref="imageRepeat"/>
      </dgm:layoutNode>
      <dgm:layoutNode name="imageaccent11">
        <dgm:alg type="sp"/>
        <dgm:shape xmlns:r="http://schemas.openxmlformats.org/officeDocument/2006/relationships" r:blip="">
          <dgm:adjLst/>
        </dgm:shape>
        <dgm:presOf/>
        <dgm:constrLst/>
        <dgm:forEach name="Name79" ref="accentRepeat"/>
      </dgm:layoutNode>
    </dgm:forEach>
    <dgm:forEach name="Name80" axis="ch" ptType="node" st="12" cnt="1">
      <dgm:layoutNode name="text12">
        <dgm:alg type="sp"/>
        <dgm:shape xmlns:r="http://schemas.openxmlformats.org/officeDocument/2006/relationships" r:blip="">
          <dgm:adjLst/>
        </dgm:shape>
        <dgm:presOf/>
        <dgm:constrLst/>
        <dgm:forEach name="Name81" ref="textRepeat"/>
      </dgm:layoutNode>
      <dgm:layoutNode name="textaccent12">
        <dgm:alg type="sp"/>
        <dgm:shape xmlns:r="http://schemas.openxmlformats.org/officeDocument/2006/relationships" r:blip="">
          <dgm:adjLst/>
        </dgm:shape>
        <dgm:presOf/>
        <dgm:constrLst/>
        <dgm:forEach name="Name82" ref="accentRepeat"/>
      </dgm:layoutNode>
    </dgm:forEach>
    <dgm:forEach name="Name83" axis="ch" ptType="sibTrans" hideLastTrans="0" st="12" cnt="1">
      <dgm:layoutNode name="image12">
        <dgm:alg type="sp"/>
        <dgm:shape xmlns:r="http://schemas.openxmlformats.org/officeDocument/2006/relationships" r:blip="">
          <dgm:adjLst/>
        </dgm:shape>
        <dgm:presOf/>
        <dgm:constrLst/>
        <dgm:forEach name="Name84" ref="imageRepeat"/>
      </dgm:layoutNode>
      <dgm:layoutNode name="imageaccent12">
        <dgm:alg type="sp"/>
        <dgm:shape xmlns:r="http://schemas.openxmlformats.org/officeDocument/2006/relationships" r:blip="">
          <dgm:adjLst/>
        </dgm:shape>
        <dgm:presOf/>
        <dgm:constrLst/>
        <dgm:forEach name="Name85" ref="accentRepeat"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B9311A-293D-40A4-894C-852024CC89E6}" type="datetimeFigureOut">
              <a:rPr lang="fr-FR" smtClean="0"/>
              <a:t>02/12/2011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082675" y="685800"/>
            <a:ext cx="46926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28D7D2-8CDA-4D4C-8A56-49B68D299E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02817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0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53" algn="l" defTabSz="91430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07" algn="l" defTabSz="91430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60" algn="l" defTabSz="91430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613" algn="l" defTabSz="91430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66" algn="l" defTabSz="91430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920" algn="l" defTabSz="91430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074" algn="l" defTabSz="91430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227" algn="l" defTabSz="91430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22C9F40-FF03-4D2B-93DB-6C753E4F1F6A}" type="slidenum">
              <a:rPr lang="en-US">
                <a:solidFill>
                  <a:prstClr val="white"/>
                </a:solidFill>
              </a:rPr>
              <a:pPr/>
              <a:t>1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931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84263" y="685800"/>
            <a:ext cx="4691062" cy="3429000"/>
          </a:xfrm>
          <a:ln/>
        </p:spPr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Jokewood" pitchFamily="2" charset="0"/>
                <a:ea typeface="ＭＳ Ｐゴシック" pitchFamily="-110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Jokewood" pitchFamily="2" charset="0"/>
                <a:ea typeface="ＭＳ Ｐゴシック" pitchFamily="-110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Jokewood" pitchFamily="2" charset="0"/>
                <a:ea typeface="ＭＳ Ｐゴシック" pitchFamily="-110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Jokewood" pitchFamily="2" charset="0"/>
                <a:ea typeface="ＭＳ Ｐゴシック" pitchFamily="-110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Jokewood" pitchFamily="2" charset="0"/>
                <a:ea typeface="ＭＳ Ｐゴシック" pitchFamily="-11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Jokewood" pitchFamily="2" charset="0"/>
                <a:ea typeface="ＭＳ Ｐゴシック" pitchFamily="-11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Jokewood" pitchFamily="2" charset="0"/>
                <a:ea typeface="ＭＳ Ｐゴシック" pitchFamily="-11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Jokewood" pitchFamily="2" charset="0"/>
                <a:ea typeface="ＭＳ Ｐゴシック" pitchFamily="-11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Jokewood" pitchFamily="2" charset="0"/>
                <a:ea typeface="ＭＳ Ｐゴシック" pitchFamily="-110" charset="-128"/>
              </a:defRPr>
            </a:lvl9pPr>
          </a:lstStyle>
          <a:p>
            <a:pPr eaLnBrk="1" hangingPunct="1"/>
            <a:fld id="{204E4564-5AE7-4071-A580-E62B2A9702CB}" type="slidenum">
              <a:rPr lang="en-US" smtClean="0">
                <a:solidFill>
                  <a:srgbClr val="FFFFFF"/>
                </a:solidFill>
              </a:rPr>
              <a:pPr eaLnBrk="1" hangingPunct="1"/>
              <a:t>33</a:t>
            </a:fld>
            <a:endParaRPr lang="en-US" smtClean="0">
              <a:solidFill>
                <a:srgbClr val="FFFFFF"/>
              </a:solidFill>
            </a:endParaRPr>
          </a:p>
        </p:txBody>
      </p:sp>
      <p:sp>
        <p:nvSpPr>
          <p:cNvPr id="79875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084263" y="685800"/>
            <a:ext cx="4691062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9876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76804" name="Espace réservé du numéro de diapositiv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defTabSz="904887">
              <a:defRPr/>
            </a:pPr>
            <a:fld id="{907A89CD-2DB7-4BF2-A56B-F55DC333D831}" type="slidenum">
              <a:rPr lang="fr-FR" sz="1200">
                <a:solidFill>
                  <a:prstClr val="black"/>
                </a:solidFill>
                <a:latin typeface="Calibri" pitchFamily="34" charset="0"/>
                <a:ea typeface="+mn-ea"/>
              </a:rPr>
              <a:pPr algn="r" defTabSz="904887">
                <a:defRPr/>
              </a:pPr>
              <a:t>33</a:t>
            </a:fld>
            <a:endParaRPr lang="fr-FR" sz="1200" dirty="0">
              <a:solidFill>
                <a:prstClr val="black"/>
              </a:solidFill>
              <a:latin typeface="Calibri" pitchFamily="34" charset="0"/>
              <a:ea typeface="+mn-ea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01990" y="2125238"/>
            <a:ext cx="7957516" cy="1465882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LU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403976" y="3875992"/>
            <a:ext cx="6553541" cy="1748567"/>
          </a:xfrm>
        </p:spPr>
        <p:txBody>
          <a:bodyPr/>
          <a:lstStyle>
            <a:lvl1pPr marL="0" indent="0" algn="ctr">
              <a:buNone/>
              <a:defRPr/>
            </a:lvl1pPr>
            <a:lvl2pPr marL="189058" indent="0" algn="ctr">
              <a:buNone/>
              <a:defRPr/>
            </a:lvl2pPr>
            <a:lvl3pPr marL="378116" indent="0" algn="ctr">
              <a:buNone/>
              <a:defRPr/>
            </a:lvl3pPr>
            <a:lvl4pPr marL="567174" indent="0" algn="ctr">
              <a:buNone/>
              <a:defRPr/>
            </a:lvl4pPr>
            <a:lvl5pPr marL="756233" indent="0" algn="ctr">
              <a:buNone/>
              <a:defRPr/>
            </a:lvl5pPr>
            <a:lvl6pPr marL="945291" indent="0" algn="ctr">
              <a:buNone/>
              <a:defRPr/>
            </a:lvl6pPr>
            <a:lvl7pPr marL="1134348" indent="0" algn="ctr">
              <a:buNone/>
              <a:defRPr/>
            </a:lvl7pPr>
            <a:lvl8pPr marL="1323404" indent="0" algn="ctr">
              <a:buNone/>
              <a:defRPr/>
            </a:lvl8pPr>
            <a:lvl9pPr marL="1512464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LU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D06E8C-80A9-470C-959F-DF78DCBD7DC5}" type="slidenum">
              <a:rPr lang="en-US">
                <a:solidFill>
                  <a:srgbClr val="000000"/>
                </a:solidFill>
              </a:rPr>
              <a:pPr/>
              <a:t>‹N°›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1735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LU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LU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3AD048-4674-4CD3-88E1-5DECD51FB59F}" type="slidenum">
              <a:rPr lang="en-US">
                <a:solidFill>
                  <a:srgbClr val="000000"/>
                </a:solidFill>
              </a:rPr>
              <a:pPr/>
              <a:t>‹N°›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6161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39494" y="4395464"/>
            <a:ext cx="7957516" cy="1358781"/>
          </a:xfrm>
        </p:spPr>
        <p:txBody>
          <a:bodyPr anchor="t"/>
          <a:lstStyle>
            <a:lvl1pPr algn="l">
              <a:defRPr sz="1700" b="1" cap="all"/>
            </a:lvl1pPr>
          </a:lstStyle>
          <a:p>
            <a:r>
              <a:rPr lang="fr-FR" smtClean="0"/>
              <a:t>Modifiez le style du titre</a:t>
            </a:r>
            <a:endParaRPr lang="fr-LU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39494" y="2898980"/>
            <a:ext cx="7957516" cy="1496482"/>
          </a:xfrm>
        </p:spPr>
        <p:txBody>
          <a:bodyPr anchor="b"/>
          <a:lstStyle>
            <a:lvl1pPr marL="0" indent="0">
              <a:buNone/>
              <a:defRPr sz="800"/>
            </a:lvl1pPr>
            <a:lvl2pPr marL="189058" indent="0">
              <a:buNone/>
              <a:defRPr sz="700"/>
            </a:lvl2pPr>
            <a:lvl3pPr marL="378116" indent="0">
              <a:buNone/>
              <a:defRPr sz="700"/>
            </a:lvl3pPr>
            <a:lvl4pPr marL="567174" indent="0">
              <a:buNone/>
              <a:defRPr sz="600"/>
            </a:lvl4pPr>
            <a:lvl5pPr marL="756233" indent="0">
              <a:buNone/>
              <a:defRPr sz="600"/>
            </a:lvl5pPr>
            <a:lvl6pPr marL="945291" indent="0">
              <a:buNone/>
              <a:defRPr sz="600"/>
            </a:lvl6pPr>
            <a:lvl7pPr marL="1134348" indent="0">
              <a:buNone/>
              <a:defRPr sz="600"/>
            </a:lvl7pPr>
            <a:lvl8pPr marL="1323404" indent="0">
              <a:buNone/>
              <a:defRPr sz="600"/>
            </a:lvl8pPr>
            <a:lvl9pPr marL="1512464" indent="0">
              <a:buNone/>
              <a:defRPr sz="6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795B62-FA4A-4597-8F45-5310E70B0E14}" type="slidenum">
              <a:rPr lang="en-US">
                <a:solidFill>
                  <a:srgbClr val="000000"/>
                </a:solidFill>
              </a:rPr>
              <a:pPr/>
              <a:t>‹N°›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2712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LU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68200" y="1596298"/>
            <a:ext cx="4182540" cy="4514216"/>
          </a:xfrm>
        </p:spPr>
        <p:txBody>
          <a:bodyPr/>
          <a:lstStyle>
            <a:lvl1pPr>
              <a:defRPr sz="1200"/>
            </a:lvl1pPr>
            <a:lvl2pPr>
              <a:defRPr sz="1000"/>
            </a:lvl2pPr>
            <a:lvl3pPr>
              <a:defRPr sz="800"/>
            </a:lvl3pPr>
            <a:lvl4pPr>
              <a:defRPr sz="700"/>
            </a:lvl4pPr>
            <a:lvl5pPr>
              <a:defRPr sz="700"/>
            </a:lvl5pPr>
            <a:lvl6pPr>
              <a:defRPr sz="700"/>
            </a:lvl6pPr>
            <a:lvl7pPr>
              <a:defRPr sz="700"/>
            </a:lvl7pPr>
            <a:lvl8pPr>
              <a:defRPr sz="700"/>
            </a:lvl8pPr>
            <a:lvl9pPr>
              <a:defRPr sz="7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LU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710749" y="1596298"/>
            <a:ext cx="4182540" cy="4514216"/>
          </a:xfrm>
        </p:spPr>
        <p:txBody>
          <a:bodyPr/>
          <a:lstStyle>
            <a:lvl1pPr>
              <a:defRPr sz="1200"/>
            </a:lvl1pPr>
            <a:lvl2pPr>
              <a:defRPr sz="1000"/>
            </a:lvl2pPr>
            <a:lvl3pPr>
              <a:defRPr sz="800"/>
            </a:lvl3pPr>
            <a:lvl4pPr>
              <a:defRPr sz="700"/>
            </a:lvl4pPr>
            <a:lvl5pPr>
              <a:defRPr sz="700"/>
            </a:lvl5pPr>
            <a:lvl6pPr>
              <a:defRPr sz="700"/>
            </a:lvl6pPr>
            <a:lvl7pPr>
              <a:defRPr sz="700"/>
            </a:lvl7pPr>
            <a:lvl8pPr>
              <a:defRPr sz="700"/>
            </a:lvl8pPr>
            <a:lvl9pPr>
              <a:defRPr sz="7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LU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DAFD16-116B-42EE-A111-07B873652531}" type="slidenum">
              <a:rPr lang="en-US">
                <a:solidFill>
                  <a:srgbClr val="000000"/>
                </a:solidFill>
              </a:rPr>
              <a:pPr/>
              <a:t>‹N°›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1712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LU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68206" y="1531458"/>
            <a:ext cx="4136282" cy="638227"/>
          </a:xfrm>
        </p:spPr>
        <p:txBody>
          <a:bodyPr anchor="b"/>
          <a:lstStyle>
            <a:lvl1pPr marL="0" indent="0">
              <a:buNone/>
              <a:defRPr sz="1000" b="1"/>
            </a:lvl1pPr>
            <a:lvl2pPr marL="189058" indent="0">
              <a:buNone/>
              <a:defRPr sz="800" b="1"/>
            </a:lvl2pPr>
            <a:lvl3pPr marL="378116" indent="0">
              <a:buNone/>
              <a:defRPr sz="700" b="1"/>
            </a:lvl3pPr>
            <a:lvl4pPr marL="567174" indent="0">
              <a:buNone/>
              <a:defRPr sz="700" b="1"/>
            </a:lvl4pPr>
            <a:lvl5pPr marL="756233" indent="0">
              <a:buNone/>
              <a:defRPr sz="700" b="1"/>
            </a:lvl5pPr>
            <a:lvl6pPr marL="945291" indent="0">
              <a:buNone/>
              <a:defRPr sz="700" b="1"/>
            </a:lvl6pPr>
            <a:lvl7pPr marL="1134348" indent="0">
              <a:buNone/>
              <a:defRPr sz="700" b="1"/>
            </a:lvl7pPr>
            <a:lvl8pPr marL="1323404" indent="0">
              <a:buNone/>
              <a:defRPr sz="700" b="1"/>
            </a:lvl8pPr>
            <a:lvl9pPr marL="1512464" indent="0">
              <a:buNone/>
              <a:defRPr sz="7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8206" y="2169685"/>
            <a:ext cx="4136282" cy="3940833"/>
          </a:xfrm>
        </p:spPr>
        <p:txBody>
          <a:bodyPr/>
          <a:lstStyle>
            <a:lvl1pPr>
              <a:defRPr sz="1000"/>
            </a:lvl1pPr>
            <a:lvl2pPr>
              <a:defRPr sz="800"/>
            </a:lvl2pPr>
            <a:lvl3pPr>
              <a:defRPr sz="700"/>
            </a:lvl3pPr>
            <a:lvl4pPr>
              <a:defRPr sz="700"/>
            </a:lvl4pPr>
            <a:lvl5pPr>
              <a:defRPr sz="700"/>
            </a:lvl5pPr>
            <a:lvl6pPr>
              <a:defRPr sz="700"/>
            </a:lvl6pPr>
            <a:lvl7pPr>
              <a:defRPr sz="700"/>
            </a:lvl7pPr>
            <a:lvl8pPr>
              <a:defRPr sz="700"/>
            </a:lvl8pPr>
            <a:lvl9pPr>
              <a:defRPr sz="7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LU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755760" y="1531458"/>
            <a:ext cx="4137534" cy="638227"/>
          </a:xfrm>
        </p:spPr>
        <p:txBody>
          <a:bodyPr anchor="b"/>
          <a:lstStyle>
            <a:lvl1pPr marL="0" indent="0">
              <a:buNone/>
              <a:defRPr sz="1000" b="1"/>
            </a:lvl1pPr>
            <a:lvl2pPr marL="189058" indent="0">
              <a:buNone/>
              <a:defRPr sz="800" b="1"/>
            </a:lvl2pPr>
            <a:lvl3pPr marL="378116" indent="0">
              <a:buNone/>
              <a:defRPr sz="700" b="1"/>
            </a:lvl3pPr>
            <a:lvl4pPr marL="567174" indent="0">
              <a:buNone/>
              <a:defRPr sz="700" b="1"/>
            </a:lvl4pPr>
            <a:lvl5pPr marL="756233" indent="0">
              <a:buNone/>
              <a:defRPr sz="700" b="1"/>
            </a:lvl5pPr>
            <a:lvl6pPr marL="945291" indent="0">
              <a:buNone/>
              <a:defRPr sz="700" b="1"/>
            </a:lvl6pPr>
            <a:lvl7pPr marL="1134348" indent="0">
              <a:buNone/>
              <a:defRPr sz="700" b="1"/>
            </a:lvl7pPr>
            <a:lvl8pPr marL="1323404" indent="0">
              <a:buNone/>
              <a:defRPr sz="700" b="1"/>
            </a:lvl8pPr>
            <a:lvl9pPr marL="1512464" indent="0">
              <a:buNone/>
              <a:defRPr sz="7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755760" y="2169685"/>
            <a:ext cx="4137534" cy="3940833"/>
          </a:xfrm>
        </p:spPr>
        <p:txBody>
          <a:bodyPr/>
          <a:lstStyle>
            <a:lvl1pPr>
              <a:defRPr sz="1000"/>
            </a:lvl1pPr>
            <a:lvl2pPr>
              <a:defRPr sz="800"/>
            </a:lvl2pPr>
            <a:lvl3pPr>
              <a:defRPr sz="700"/>
            </a:lvl3pPr>
            <a:lvl4pPr>
              <a:defRPr sz="700"/>
            </a:lvl4pPr>
            <a:lvl5pPr>
              <a:defRPr sz="700"/>
            </a:lvl5pPr>
            <a:lvl6pPr>
              <a:defRPr sz="700"/>
            </a:lvl6pPr>
            <a:lvl7pPr>
              <a:defRPr sz="700"/>
            </a:lvl7pPr>
            <a:lvl8pPr>
              <a:defRPr sz="700"/>
            </a:lvl8pPr>
            <a:lvl9pPr>
              <a:defRPr sz="7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LU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3F5446-A93B-4136-8BF8-2FC452BAEE49}" type="slidenum">
              <a:rPr lang="en-US">
                <a:solidFill>
                  <a:srgbClr val="000000"/>
                </a:solidFill>
              </a:rPr>
              <a:pPr/>
              <a:t>‹N°›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1716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LU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B58C51-823B-41BE-B65E-9E21EA19E9DF}" type="slidenum">
              <a:rPr lang="en-US">
                <a:solidFill>
                  <a:srgbClr val="000000"/>
                </a:solidFill>
              </a:rPr>
              <a:pPr/>
              <a:t>‹N°›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3304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D26D22-071F-41AB-8531-F4F4C16FE79E}" type="slidenum">
              <a:rPr lang="en-US">
                <a:solidFill>
                  <a:srgbClr val="000000"/>
                </a:solidFill>
              </a:rPr>
              <a:pPr/>
              <a:t>‹N°›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1521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8201" y="272490"/>
            <a:ext cx="3079864" cy="1159154"/>
          </a:xfrm>
        </p:spPr>
        <p:txBody>
          <a:bodyPr anchor="b"/>
          <a:lstStyle>
            <a:lvl1pPr algn="l">
              <a:defRPr sz="800" b="1"/>
            </a:lvl1pPr>
          </a:lstStyle>
          <a:p>
            <a:r>
              <a:rPr lang="fr-FR" smtClean="0"/>
              <a:t>Modifiez le style du titre</a:t>
            </a:r>
            <a:endParaRPr lang="fr-LU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659960" y="272491"/>
            <a:ext cx="5233332" cy="5838026"/>
          </a:xfrm>
        </p:spPr>
        <p:txBody>
          <a:bodyPr/>
          <a:lstStyle>
            <a:lvl1pPr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800"/>
            </a:lvl4pPr>
            <a:lvl5pPr>
              <a:defRPr sz="800"/>
            </a:lvl5pPr>
            <a:lvl6pPr>
              <a:defRPr sz="800"/>
            </a:lvl6pPr>
            <a:lvl7pPr>
              <a:defRPr sz="800"/>
            </a:lvl7pPr>
            <a:lvl8pPr>
              <a:defRPr sz="800"/>
            </a:lvl8pPr>
            <a:lvl9pPr>
              <a:defRPr sz="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LU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68201" y="1431646"/>
            <a:ext cx="3079864" cy="4678871"/>
          </a:xfrm>
        </p:spPr>
        <p:txBody>
          <a:bodyPr/>
          <a:lstStyle>
            <a:lvl1pPr marL="0" indent="0">
              <a:buNone/>
              <a:defRPr sz="600"/>
            </a:lvl1pPr>
            <a:lvl2pPr marL="189058" indent="0">
              <a:buNone/>
              <a:defRPr sz="500"/>
            </a:lvl2pPr>
            <a:lvl3pPr marL="378116" indent="0">
              <a:buNone/>
              <a:defRPr sz="400"/>
            </a:lvl3pPr>
            <a:lvl4pPr marL="567174" indent="0">
              <a:buNone/>
              <a:defRPr sz="400"/>
            </a:lvl4pPr>
            <a:lvl5pPr marL="756233" indent="0">
              <a:buNone/>
              <a:defRPr sz="400"/>
            </a:lvl5pPr>
            <a:lvl6pPr marL="945291" indent="0">
              <a:buNone/>
              <a:defRPr sz="400"/>
            </a:lvl6pPr>
            <a:lvl7pPr marL="1134348" indent="0">
              <a:buNone/>
              <a:defRPr sz="400"/>
            </a:lvl7pPr>
            <a:lvl8pPr marL="1323404" indent="0">
              <a:buNone/>
              <a:defRPr sz="400"/>
            </a:lvl8pPr>
            <a:lvl9pPr marL="1512464" indent="0">
              <a:buNone/>
              <a:defRPr sz="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08401E-ED43-44FF-9327-A8B116795B56}" type="slidenum">
              <a:rPr lang="en-US">
                <a:solidFill>
                  <a:srgbClr val="000000"/>
                </a:solidFill>
              </a:rPr>
              <a:pPr/>
              <a:t>‹N°›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0443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34670" y="4788163"/>
            <a:ext cx="5617144" cy="565370"/>
          </a:xfrm>
        </p:spPr>
        <p:txBody>
          <a:bodyPr anchor="b"/>
          <a:lstStyle>
            <a:lvl1pPr algn="l">
              <a:defRPr sz="800" b="1"/>
            </a:lvl1pPr>
          </a:lstStyle>
          <a:p>
            <a:r>
              <a:rPr lang="fr-FR" smtClean="0"/>
              <a:t>Modifiez le style du titre</a:t>
            </a:r>
            <a:endParaRPr lang="fr-LU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834670" y="611277"/>
            <a:ext cx="5617144" cy="4104031"/>
          </a:xfrm>
        </p:spPr>
        <p:txBody>
          <a:bodyPr/>
          <a:lstStyle>
            <a:lvl1pPr marL="0" indent="0">
              <a:buNone/>
              <a:defRPr sz="1200"/>
            </a:lvl1pPr>
            <a:lvl2pPr marL="189058" indent="0">
              <a:buNone/>
              <a:defRPr sz="1200"/>
            </a:lvl2pPr>
            <a:lvl3pPr marL="378116" indent="0">
              <a:buNone/>
              <a:defRPr sz="1000"/>
            </a:lvl3pPr>
            <a:lvl4pPr marL="567174" indent="0">
              <a:buNone/>
              <a:defRPr sz="800"/>
            </a:lvl4pPr>
            <a:lvl5pPr marL="756233" indent="0">
              <a:buNone/>
              <a:defRPr sz="800"/>
            </a:lvl5pPr>
            <a:lvl6pPr marL="945291" indent="0">
              <a:buNone/>
              <a:defRPr sz="800"/>
            </a:lvl6pPr>
            <a:lvl7pPr marL="1134348" indent="0">
              <a:buNone/>
              <a:defRPr sz="800"/>
            </a:lvl7pPr>
            <a:lvl8pPr marL="1323404" indent="0">
              <a:buNone/>
              <a:defRPr sz="800"/>
            </a:lvl8pPr>
            <a:lvl9pPr marL="1512464" indent="0">
              <a:buNone/>
              <a:defRPr sz="800"/>
            </a:lvl9pPr>
          </a:lstStyle>
          <a:p>
            <a:endParaRPr lang="fr-LU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834670" y="5353535"/>
            <a:ext cx="5617144" cy="802883"/>
          </a:xfrm>
        </p:spPr>
        <p:txBody>
          <a:bodyPr/>
          <a:lstStyle>
            <a:lvl1pPr marL="0" indent="0">
              <a:buNone/>
              <a:defRPr sz="600"/>
            </a:lvl1pPr>
            <a:lvl2pPr marL="189058" indent="0">
              <a:buNone/>
              <a:defRPr sz="500"/>
            </a:lvl2pPr>
            <a:lvl3pPr marL="378116" indent="0">
              <a:buNone/>
              <a:defRPr sz="400"/>
            </a:lvl3pPr>
            <a:lvl4pPr marL="567174" indent="0">
              <a:buNone/>
              <a:defRPr sz="400"/>
            </a:lvl4pPr>
            <a:lvl5pPr marL="756233" indent="0">
              <a:buNone/>
              <a:defRPr sz="400"/>
            </a:lvl5pPr>
            <a:lvl6pPr marL="945291" indent="0">
              <a:buNone/>
              <a:defRPr sz="400"/>
            </a:lvl6pPr>
            <a:lvl7pPr marL="1134348" indent="0">
              <a:buNone/>
              <a:defRPr sz="400"/>
            </a:lvl7pPr>
            <a:lvl8pPr marL="1323404" indent="0">
              <a:buNone/>
              <a:defRPr sz="400"/>
            </a:lvl8pPr>
            <a:lvl9pPr marL="1512464" indent="0">
              <a:buNone/>
              <a:defRPr sz="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49702C-4F0B-4718-BCEF-9E2DC2BB0E97}" type="slidenum">
              <a:rPr lang="en-US">
                <a:solidFill>
                  <a:srgbClr val="000000"/>
                </a:solidFill>
              </a:rPr>
              <a:pPr/>
              <a:t>‹N°›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125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LU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LU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A2C9A9-9C7F-4C8A-A610-16A91BE98A9C}" type="slidenum">
              <a:rPr lang="en-US">
                <a:solidFill>
                  <a:srgbClr val="000000"/>
                </a:solidFill>
              </a:rPr>
              <a:pPr/>
              <a:t>‹N°›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6748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787329" y="273944"/>
            <a:ext cx="2105961" cy="583657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LU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68203" y="273944"/>
            <a:ext cx="6259121" cy="583657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LU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00FFDA-06C2-4B86-ABFB-0F919691E110}" type="slidenum">
              <a:rPr lang="en-US">
                <a:solidFill>
                  <a:srgbClr val="000000"/>
                </a:solidFill>
              </a:rPr>
              <a:pPr/>
              <a:t>‹N°›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0614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68204" y="273948"/>
            <a:ext cx="8425088" cy="1140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74" tIns="45036" rIns="90074" bIns="4503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204" y="1596298"/>
            <a:ext cx="8425088" cy="451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74" tIns="45036" rIns="90074" bIns="4503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Cliquez pour modifier les styles du texte du masque</a:t>
            </a:r>
          </a:p>
          <a:p>
            <a:pPr lvl="1"/>
            <a:r>
              <a:rPr lang="en-US" smtClean="0"/>
              <a:t>Deuxième niveau</a:t>
            </a:r>
          </a:p>
          <a:p>
            <a:pPr lvl="2"/>
            <a:r>
              <a:rPr lang="en-US" smtClean="0"/>
              <a:t>Troisième niveau</a:t>
            </a:r>
          </a:p>
          <a:p>
            <a:pPr lvl="3"/>
            <a:r>
              <a:rPr lang="en-US" smtClean="0"/>
              <a:t>Quatrième niveau</a:t>
            </a:r>
          </a:p>
          <a:p>
            <a:pPr lvl="4"/>
            <a:r>
              <a:rPr lang="en-US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68204" y="6229273"/>
            <a:ext cx="2184096" cy="4750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74" tIns="45036" rIns="90074" bIns="45036" numCol="1" anchor="t" anchorCtr="0" compatLnSpc="1">
            <a:prstTxWarp prst="textNoShape">
              <a:avLst/>
            </a:prstTxWarp>
          </a:bodyPr>
          <a:lstStyle>
            <a:lvl1pPr defTabSz="901309"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98635" y="6229273"/>
            <a:ext cx="2964221" cy="4750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74" tIns="45036" rIns="90074" bIns="45036" numCol="1" anchor="t" anchorCtr="0" compatLnSpc="1">
            <a:prstTxWarp prst="textNoShape">
              <a:avLst/>
            </a:prstTxWarp>
          </a:bodyPr>
          <a:lstStyle>
            <a:lvl1pPr algn="ctr" defTabSz="901309"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09197" y="6229273"/>
            <a:ext cx="2184096" cy="4750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74" tIns="45036" rIns="90074" bIns="45036" numCol="1" anchor="t" anchorCtr="0" compatLnSpc="1">
            <a:prstTxWarp prst="textNoShape">
              <a:avLst/>
            </a:prstTxWarp>
          </a:bodyPr>
          <a:lstStyle>
            <a:lvl1pPr algn="r" defTabSz="901309"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71FCB7D-F60E-4A84-A5B0-2F7F2A40D030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71621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xStyles>
    <p:titleStyle>
      <a:lvl1pPr algn="ctr" defTabSz="901309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901309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</a:defRPr>
      </a:lvl2pPr>
      <a:lvl3pPr algn="ctr" defTabSz="901309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</a:defRPr>
      </a:lvl3pPr>
      <a:lvl4pPr algn="ctr" defTabSz="901309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</a:defRPr>
      </a:lvl4pPr>
      <a:lvl5pPr algn="ctr" defTabSz="901309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</a:defRPr>
      </a:lvl5pPr>
      <a:lvl6pPr marL="189058" algn="ctr" defTabSz="901309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</a:defRPr>
      </a:lvl6pPr>
      <a:lvl7pPr marL="378116" algn="ctr" defTabSz="901309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</a:defRPr>
      </a:lvl7pPr>
      <a:lvl8pPr marL="567174" algn="ctr" defTabSz="901309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</a:defRPr>
      </a:lvl8pPr>
      <a:lvl9pPr marL="756233" algn="ctr" defTabSz="901309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</a:defRPr>
      </a:lvl9pPr>
    </p:titleStyle>
    <p:bodyStyle>
      <a:lvl1pPr marL="338073" indent="-338073" algn="l" defTabSz="901309" rtl="0" fontAlgn="base">
        <a:spcBef>
          <a:spcPct val="20000"/>
        </a:spcBef>
        <a:spcAft>
          <a:spcPct val="0"/>
        </a:spcAft>
        <a:buChar char="•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1287" indent="-280961" algn="l" defTabSz="901309" rtl="0" fontAlgn="base">
        <a:spcBef>
          <a:spcPct val="20000"/>
        </a:spcBef>
        <a:spcAft>
          <a:spcPct val="0"/>
        </a:spcAft>
        <a:buChar char="–"/>
        <a:defRPr sz="2700">
          <a:solidFill>
            <a:schemeClr val="tx1"/>
          </a:solidFill>
          <a:latin typeface="+mn-lt"/>
        </a:defRPr>
      </a:lvl2pPr>
      <a:lvl3pPr marL="1126471" indent="-225164" algn="l" defTabSz="901309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577453" indent="-225821" algn="l" defTabSz="901309" rtl="0" fontAlgn="base">
        <a:spcBef>
          <a:spcPct val="20000"/>
        </a:spcBef>
        <a:spcAft>
          <a:spcPct val="0"/>
        </a:spcAft>
        <a:buChar char="–"/>
        <a:defRPr sz="1900">
          <a:solidFill>
            <a:schemeClr val="tx1"/>
          </a:solidFill>
          <a:latin typeface="+mn-lt"/>
        </a:defRPr>
      </a:lvl4pPr>
      <a:lvl5pPr marL="2027778" indent="-225164" algn="l" defTabSz="901309" rtl="0" fontAlgn="base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</a:defRPr>
      </a:lvl5pPr>
      <a:lvl6pPr marL="2216836" indent="-225164" algn="l" defTabSz="901309" rtl="0" fontAlgn="base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</a:defRPr>
      </a:lvl6pPr>
      <a:lvl7pPr marL="2405896" indent="-225164" algn="l" defTabSz="901309" rtl="0" fontAlgn="base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</a:defRPr>
      </a:lvl7pPr>
      <a:lvl8pPr marL="2594953" indent="-225164" algn="l" defTabSz="901309" rtl="0" fontAlgn="base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</a:defRPr>
      </a:lvl8pPr>
      <a:lvl9pPr marL="2784011" indent="-225164" algn="l" defTabSz="901309" rtl="0" fontAlgn="base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378116" rtl="0" eaLnBrk="1" latinLnBrk="0" hangingPunct="1">
        <a:defRPr sz="700" kern="1200">
          <a:solidFill>
            <a:schemeClr val="tx1"/>
          </a:solidFill>
          <a:latin typeface="+mn-lt"/>
          <a:ea typeface="+mn-ea"/>
          <a:cs typeface="+mn-cs"/>
        </a:defRPr>
      </a:lvl1pPr>
      <a:lvl2pPr marL="189058" algn="l" defTabSz="378116" rtl="0" eaLnBrk="1" latinLnBrk="0" hangingPunct="1">
        <a:defRPr sz="700" kern="1200">
          <a:solidFill>
            <a:schemeClr val="tx1"/>
          </a:solidFill>
          <a:latin typeface="+mn-lt"/>
          <a:ea typeface="+mn-ea"/>
          <a:cs typeface="+mn-cs"/>
        </a:defRPr>
      </a:lvl2pPr>
      <a:lvl3pPr marL="378116" algn="l" defTabSz="378116" rtl="0" eaLnBrk="1" latinLnBrk="0" hangingPunct="1">
        <a:defRPr sz="700" kern="1200">
          <a:solidFill>
            <a:schemeClr val="tx1"/>
          </a:solidFill>
          <a:latin typeface="+mn-lt"/>
          <a:ea typeface="+mn-ea"/>
          <a:cs typeface="+mn-cs"/>
        </a:defRPr>
      </a:lvl3pPr>
      <a:lvl4pPr marL="567174" algn="l" defTabSz="378116" rtl="0" eaLnBrk="1" latinLnBrk="0" hangingPunct="1">
        <a:defRPr sz="700" kern="1200">
          <a:solidFill>
            <a:schemeClr val="tx1"/>
          </a:solidFill>
          <a:latin typeface="+mn-lt"/>
          <a:ea typeface="+mn-ea"/>
          <a:cs typeface="+mn-cs"/>
        </a:defRPr>
      </a:lvl4pPr>
      <a:lvl5pPr marL="756233" algn="l" defTabSz="378116" rtl="0" eaLnBrk="1" latinLnBrk="0" hangingPunct="1">
        <a:defRPr sz="700" kern="1200">
          <a:solidFill>
            <a:schemeClr val="tx1"/>
          </a:solidFill>
          <a:latin typeface="+mn-lt"/>
          <a:ea typeface="+mn-ea"/>
          <a:cs typeface="+mn-cs"/>
        </a:defRPr>
      </a:lvl5pPr>
      <a:lvl6pPr marL="945291" algn="l" defTabSz="378116" rtl="0" eaLnBrk="1" latinLnBrk="0" hangingPunct="1">
        <a:defRPr sz="700" kern="1200">
          <a:solidFill>
            <a:schemeClr val="tx1"/>
          </a:solidFill>
          <a:latin typeface="+mn-lt"/>
          <a:ea typeface="+mn-ea"/>
          <a:cs typeface="+mn-cs"/>
        </a:defRPr>
      </a:lvl6pPr>
      <a:lvl7pPr marL="1134348" algn="l" defTabSz="378116" rtl="0" eaLnBrk="1" latinLnBrk="0" hangingPunct="1">
        <a:defRPr sz="700" kern="1200">
          <a:solidFill>
            <a:schemeClr val="tx1"/>
          </a:solidFill>
          <a:latin typeface="+mn-lt"/>
          <a:ea typeface="+mn-ea"/>
          <a:cs typeface="+mn-cs"/>
        </a:defRPr>
      </a:lvl7pPr>
      <a:lvl8pPr marL="1323404" algn="l" defTabSz="378116" rtl="0" eaLnBrk="1" latinLnBrk="0" hangingPunct="1">
        <a:defRPr sz="700" kern="1200">
          <a:solidFill>
            <a:schemeClr val="tx1"/>
          </a:solidFill>
          <a:latin typeface="+mn-lt"/>
          <a:ea typeface="+mn-ea"/>
          <a:cs typeface="+mn-cs"/>
        </a:defRPr>
      </a:lvl8pPr>
      <a:lvl9pPr marL="1512464" algn="l" defTabSz="378116" rtl="0" eaLnBrk="1" latinLnBrk="0" hangingPunct="1">
        <a:defRPr sz="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1.gif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1.xml"/><Relationship Id="rId11" Type="http://schemas.openxmlformats.org/officeDocument/2006/relationships/image" Target="../media/image4.jpg"/><Relationship Id="rId5" Type="http://schemas.openxmlformats.org/officeDocument/2006/relationships/diagramData" Target="../diagrams/data1.xml"/><Relationship Id="rId10" Type="http://schemas.openxmlformats.org/officeDocument/2006/relationships/image" Target="../media/image3.jpeg"/><Relationship Id="rId4" Type="http://schemas.openxmlformats.org/officeDocument/2006/relationships/image" Target="../media/image2.jpg"/><Relationship Id="rId9" Type="http://schemas.microsoft.com/office/2007/relationships/diagramDrawing" Target="../diagrams/drawin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bin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hyperlink" Target="http://ppsmania.fr/" TargetMode="External"/><Relationship Id="rId3" Type="http://schemas.openxmlformats.org/officeDocument/2006/relationships/image" Target="../media/image37.jpeg"/><Relationship Id="rId7" Type="http://schemas.openxmlformats.org/officeDocument/2006/relationships/image" Target="../media/image4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hyperlink" Target="http://ppsmania.net/" TargetMode="External"/><Relationship Id="rId4" Type="http://schemas.openxmlformats.org/officeDocument/2006/relationships/image" Target="../media/image38.gif"/><Relationship Id="rId9" Type="http://schemas.openxmlformats.org/officeDocument/2006/relationships/hyperlink" Target="http://www.ppsmania.fr/author/chris/?submit=O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" y="111"/>
            <a:ext cx="9361488" cy="684053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232472" y="35893"/>
            <a:ext cx="4875035" cy="10792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spcFirstLastPara="1" wrap="none" lIns="83554" tIns="41779" rIns="83554" bIns="41779" numCol="1">
            <a:prstTxWarp prst="textDeflateInflate">
              <a:avLst>
                <a:gd name="adj" fmla="val 38524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defPPr>
              <a:defRPr lang="fr-FR"/>
            </a:defPPr>
            <a:lvl1pPr marL="0" algn="l" defTabSz="903042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1522" algn="l" defTabSz="903042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03042" algn="l" defTabSz="903042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54563" algn="l" defTabSz="903042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06088" algn="l" defTabSz="903042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57608" algn="l" defTabSz="903042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09133" algn="l" defTabSz="903042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160653" algn="l" defTabSz="903042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12175" algn="l" defTabSz="903042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fr-FR" sz="6700" b="1" dirty="0">
                <a:ln w="57150">
                  <a:solidFill>
                    <a:srgbClr val="FFFF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ush Script MT" pitchFamily="66" charset="0"/>
                <a:cs typeface="Aharoni" pitchFamily="2" charset="-79"/>
              </a:rPr>
              <a:t>Création Chris</a:t>
            </a:r>
          </a:p>
        </p:txBody>
      </p:sp>
      <p:graphicFrame>
        <p:nvGraphicFramePr>
          <p:cNvPr id="3" name="Diagramme 2"/>
          <p:cNvGraphicFramePr/>
          <p:nvPr>
            <p:extLst>
              <p:ext uri="{D42A27DB-BD31-4B8C-83A1-F6EECF244321}">
                <p14:modId xmlns:p14="http://schemas.microsoft.com/office/powerpoint/2010/main" val="2903587280"/>
              </p:ext>
            </p:extLst>
          </p:nvPr>
        </p:nvGraphicFramePr>
        <p:xfrm>
          <a:off x="3724310" y="2471059"/>
          <a:ext cx="1950310" cy="19001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2" name="Rectangle 1"/>
          <p:cNvSpPr/>
          <p:nvPr/>
        </p:nvSpPr>
        <p:spPr>
          <a:xfrm>
            <a:off x="2145437" y="395934"/>
            <a:ext cx="5070619" cy="201622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To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>
                  <a:solidFill>
                    <a:srgbClr val="C00000"/>
                  </a:solidFill>
                </a:ln>
                <a:blipFill>
                  <a:blip r:embed="rId10"/>
                  <a:tile tx="0" ty="0" sx="100000" sy="100000" flip="none" algn="tl"/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La folle course</a:t>
            </a:r>
          </a:p>
          <a:p>
            <a:pPr algn="ctr"/>
            <a:r>
              <a:rPr lang="fr-FR" sz="5400" b="1" cap="none" spc="0" dirty="0" smtClean="0">
                <a:ln w="11430">
                  <a:solidFill>
                    <a:srgbClr val="C00000"/>
                  </a:solidFill>
                </a:ln>
                <a:blipFill>
                  <a:blip r:embed="rId10"/>
                  <a:tile tx="0" ty="0" sx="100000" sy="100000" flip="none" algn="tl"/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des </a:t>
            </a:r>
            <a:r>
              <a:rPr lang="fr-FR" sz="5400" b="1" dirty="0" smtClean="0">
                <a:ln w="11430">
                  <a:solidFill>
                    <a:srgbClr val="C00000"/>
                  </a:solidFill>
                </a:ln>
                <a:blipFill>
                  <a:blip r:embed="rId10"/>
                  <a:tile tx="0" ty="0" sx="100000" sy="100000" flip="none" algn="tl"/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animaux</a:t>
            </a:r>
            <a:endParaRPr lang="fr-FR" sz="5400" b="1" cap="none" spc="0" dirty="0">
              <a:ln w="11430">
                <a:solidFill>
                  <a:srgbClr val="C00000"/>
                </a:solidFill>
              </a:ln>
              <a:blipFill>
                <a:blip r:embed="rId10"/>
                <a:tile tx="0" ty="0" sx="100000" sy="100000" flip="none" algn="tl"/>
              </a:blip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Ellipse 3"/>
          <p:cNvSpPr>
            <a:spLocks noChangeAspect="1"/>
          </p:cNvSpPr>
          <p:nvPr/>
        </p:nvSpPr>
        <p:spPr bwMode="auto">
          <a:xfrm>
            <a:off x="2520984" y="2700189"/>
            <a:ext cx="4320000" cy="3240000"/>
          </a:xfrm>
          <a:prstGeom prst="ellipse">
            <a:avLst/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217963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4800" b="1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Comic Sans MS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2520984" y="6300589"/>
            <a:ext cx="432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/>
              <a:t>Avance au Clic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3428083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18"/>
          <p:cNvSpPr>
            <a:spLocks noChangeArrowheads="1"/>
          </p:cNvSpPr>
          <p:nvPr/>
        </p:nvSpPr>
        <p:spPr bwMode="auto">
          <a:xfrm>
            <a:off x="287338" y="290513"/>
            <a:ext cx="8767762" cy="6246812"/>
          </a:xfrm>
          <a:prstGeom prst="rect">
            <a:avLst/>
          </a:prstGeom>
          <a:solidFill>
            <a:srgbClr val="006600"/>
          </a:solidFill>
          <a:ln w="612775" cap="flat" cmpd="thickThin">
            <a:solidFill>
              <a:srgbClr val="800000"/>
            </a:solidFill>
            <a:bevel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 sz="1200">
              <a:solidFill>
                <a:srgbClr val="000000"/>
              </a:solidFill>
              <a:latin typeface="Arial"/>
              <a:ea typeface="+mn-ea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81088" y="1260475"/>
            <a:ext cx="7199312" cy="4392613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 cmpd="thinThick"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03238" y="539750"/>
            <a:ext cx="8355012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600" dirty="0">
                <a:solidFill>
                  <a:srgbClr val="FFFFFF"/>
                </a:solidFill>
                <a:latin typeface="Arial"/>
                <a:ea typeface="+mn-ea"/>
              </a:rPr>
              <a:t>Chacun à sa vitesse, les oiseaux, mammifères et autres animaux courent, que ce soit pour fuir un prédateur, un bruit suspect ou pour se réfugier au chaud dans leur abri.........</a:t>
            </a:r>
            <a:endParaRPr lang="fr-FR" dirty="0">
              <a:solidFill>
                <a:srgbClr val="FFFFFF"/>
              </a:solidFill>
              <a:latin typeface="Arial"/>
              <a:ea typeface="+mn-ea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503238" y="5859463"/>
            <a:ext cx="8355012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600">
                <a:solidFill>
                  <a:srgbClr val="FFFFFF"/>
                </a:solidFill>
                <a:latin typeface="Arial"/>
                <a:ea typeface="+mn-ea"/>
              </a:rPr>
              <a:t>comme </a:t>
            </a:r>
            <a:r>
              <a:rPr lang="fr-FR" sz="1600" dirty="0">
                <a:solidFill>
                  <a:srgbClr val="FFFFFF"/>
                </a:solidFill>
                <a:latin typeface="Arial"/>
                <a:ea typeface="+mn-ea"/>
              </a:rPr>
              <a:t>cet écureuil roux qui se précipite vers les arbres à cause de la neige</a:t>
            </a:r>
            <a:r>
              <a:rPr lang="fr-FR" dirty="0">
                <a:solidFill>
                  <a:srgbClr val="FFFFFF"/>
                </a:solidFill>
                <a:latin typeface="Arial"/>
                <a:ea typeface="+mn-ea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58046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  <p:sndAc>
          <p:stSnd loop="1">
            <p:snd r:embed="rId2" name="Arie.2. 251.wav"/>
          </p:stSnd>
        </p:sndAc>
      </p:transition>
    </mc:Choice>
    <mc:Fallback xmlns="">
      <p:transition spd="slow">
        <p:fade/>
        <p:sndAc>
          <p:stSnd loop="1">
            <p:snd r:embed="rId4" name="Arie.2. 25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18"/>
          <p:cNvSpPr>
            <a:spLocks noChangeArrowheads="1"/>
          </p:cNvSpPr>
          <p:nvPr/>
        </p:nvSpPr>
        <p:spPr bwMode="auto">
          <a:xfrm>
            <a:off x="287338" y="290513"/>
            <a:ext cx="8767762" cy="6246812"/>
          </a:xfrm>
          <a:prstGeom prst="rect">
            <a:avLst/>
          </a:prstGeom>
          <a:solidFill>
            <a:srgbClr val="006600"/>
          </a:solidFill>
          <a:ln w="612775" cap="flat" cmpd="thickThin">
            <a:solidFill>
              <a:srgbClr val="800000"/>
            </a:solidFill>
            <a:bevel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 sz="1200">
              <a:solidFill>
                <a:srgbClr val="000000"/>
              </a:solidFill>
              <a:latin typeface="Arial"/>
              <a:ea typeface="+mn-ea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81088" y="1260475"/>
            <a:ext cx="7199312" cy="4392613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 cmpd="thinThick"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03238" y="539750"/>
            <a:ext cx="8355012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LU" sz="1600" dirty="0">
                <a:solidFill>
                  <a:srgbClr val="FFFFFF"/>
                </a:solidFill>
                <a:latin typeface="Arial"/>
                <a:ea typeface="+mn-ea"/>
              </a:rPr>
              <a:t>Ce superbe cerf a certainement pris peur pour fuir avec tant de hâte... </a:t>
            </a:r>
          </a:p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LU" sz="1600" dirty="0">
                <a:solidFill>
                  <a:srgbClr val="FFFFFF"/>
                </a:solidFill>
                <a:latin typeface="Arial"/>
                <a:ea typeface="+mn-ea"/>
              </a:rPr>
              <a:t>A moins qu'il ne se dépêche pour retrouver les siens.</a:t>
            </a:r>
          </a:p>
        </p:txBody>
      </p:sp>
    </p:spTree>
    <p:extLst>
      <p:ext uri="{BB962C8B-B14F-4D97-AF65-F5344CB8AC3E}">
        <p14:creationId xmlns:p14="http://schemas.microsoft.com/office/powerpoint/2010/main" val="332056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18"/>
          <p:cNvSpPr>
            <a:spLocks noChangeArrowheads="1"/>
          </p:cNvSpPr>
          <p:nvPr/>
        </p:nvSpPr>
        <p:spPr bwMode="auto">
          <a:xfrm>
            <a:off x="287338" y="290513"/>
            <a:ext cx="8767762" cy="6246812"/>
          </a:xfrm>
          <a:prstGeom prst="rect">
            <a:avLst/>
          </a:prstGeom>
          <a:solidFill>
            <a:srgbClr val="006600"/>
          </a:solidFill>
          <a:ln w="612775" cap="flat" cmpd="thickThin">
            <a:solidFill>
              <a:srgbClr val="800000"/>
            </a:solidFill>
            <a:bevel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 sz="1200">
              <a:solidFill>
                <a:srgbClr val="000000"/>
              </a:solidFill>
              <a:latin typeface="Arial"/>
              <a:ea typeface="+mn-ea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81088" y="1260475"/>
            <a:ext cx="7199312" cy="4392613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 cmpd="thinThick"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03238" y="539750"/>
            <a:ext cx="8355012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LU" sz="1600" dirty="0">
                <a:solidFill>
                  <a:srgbClr val="FFFFFF"/>
                </a:solidFill>
                <a:latin typeface="Arial"/>
                <a:ea typeface="+mn-ea"/>
              </a:rPr>
              <a:t>Cette ravissante libellule est une reine de la haute voltige et de la vitesse, puisqu'elle peut théoriquement atteindre plus de 70 km/h.</a:t>
            </a:r>
            <a:endParaRPr lang="fr-FR" sz="1600" dirty="0">
              <a:solidFill>
                <a:srgbClr val="FFFFFF"/>
              </a:solidFill>
              <a:latin typeface="Arial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183507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18"/>
          <p:cNvSpPr>
            <a:spLocks noChangeArrowheads="1"/>
          </p:cNvSpPr>
          <p:nvPr/>
        </p:nvSpPr>
        <p:spPr bwMode="auto">
          <a:xfrm>
            <a:off x="287338" y="290513"/>
            <a:ext cx="8767762" cy="6246812"/>
          </a:xfrm>
          <a:prstGeom prst="rect">
            <a:avLst/>
          </a:prstGeom>
          <a:solidFill>
            <a:srgbClr val="006600"/>
          </a:solidFill>
          <a:ln w="612775" cap="flat" cmpd="thickThin">
            <a:solidFill>
              <a:srgbClr val="800000"/>
            </a:solidFill>
            <a:bevel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 sz="1200">
              <a:solidFill>
                <a:srgbClr val="000000"/>
              </a:solidFill>
              <a:latin typeface="Arial"/>
              <a:ea typeface="+mn-ea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81088" y="1404938"/>
            <a:ext cx="7199312" cy="4392612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 cmpd="thinThick"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03238" y="539750"/>
            <a:ext cx="8355012" cy="831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LU" sz="1600" dirty="0">
                <a:solidFill>
                  <a:srgbClr val="FFFFFF"/>
                </a:solidFill>
                <a:latin typeface="Arial"/>
                <a:ea typeface="+mn-ea"/>
              </a:rPr>
              <a:t>Un oiseau sportif.</a:t>
            </a:r>
          </a:p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LU" sz="1600" dirty="0">
                <a:solidFill>
                  <a:srgbClr val="FFFFFF"/>
                </a:solidFill>
                <a:latin typeface="Arial"/>
                <a:ea typeface="+mn-ea"/>
              </a:rPr>
              <a:t>Ce petit passereau préfère visiblement courir que voler.</a:t>
            </a:r>
          </a:p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LU" sz="1600" dirty="0">
                <a:solidFill>
                  <a:srgbClr val="FFFFFF"/>
                </a:solidFill>
                <a:latin typeface="Arial"/>
                <a:ea typeface="+mn-ea"/>
              </a:rPr>
              <a:t>Avec ses grandes pattes, il file à toute allure</a:t>
            </a:r>
            <a:r>
              <a:rPr lang="fr" sz="1600" dirty="0">
                <a:solidFill>
                  <a:srgbClr val="FFFFFF"/>
                </a:solidFill>
                <a:latin typeface="Arial"/>
                <a:ea typeface="+mn-ea"/>
              </a:rPr>
              <a:t>.</a:t>
            </a:r>
            <a:endParaRPr lang="fr-LU" sz="1600" dirty="0">
              <a:solidFill>
                <a:srgbClr val="FFFFFF"/>
              </a:solidFill>
              <a:latin typeface="Arial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678930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18"/>
          <p:cNvSpPr>
            <a:spLocks noChangeArrowheads="1"/>
          </p:cNvSpPr>
          <p:nvPr/>
        </p:nvSpPr>
        <p:spPr bwMode="auto">
          <a:xfrm>
            <a:off x="287338" y="290513"/>
            <a:ext cx="8767762" cy="6246812"/>
          </a:xfrm>
          <a:prstGeom prst="rect">
            <a:avLst/>
          </a:prstGeom>
          <a:solidFill>
            <a:srgbClr val="006600"/>
          </a:solidFill>
          <a:ln w="612775" cap="flat" cmpd="thickThin">
            <a:solidFill>
              <a:srgbClr val="800000"/>
            </a:solidFill>
            <a:bevel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 sz="1200">
              <a:solidFill>
                <a:srgbClr val="000000"/>
              </a:solidFill>
              <a:latin typeface="Arial"/>
              <a:ea typeface="+mn-ea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81088" y="1260475"/>
            <a:ext cx="7199312" cy="4392613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 cmpd="thinThick"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03238" y="539750"/>
            <a:ext cx="8355012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LU" sz="1600" dirty="0">
                <a:solidFill>
                  <a:srgbClr val="FFFFFF"/>
                </a:solidFill>
                <a:latin typeface="Arial"/>
                <a:ea typeface="+mn-ea"/>
              </a:rPr>
              <a:t>Ce dauphin commun à long bec, aussi appelé dauphin du Cap, se croise essentiellement dans l'Océan Indien et au Sud de l'Atlantique.</a:t>
            </a:r>
            <a:endParaRPr lang="fr-FR" sz="1600" dirty="0">
              <a:solidFill>
                <a:srgbClr val="FFFFFF"/>
              </a:solidFill>
              <a:latin typeface="Arial"/>
              <a:ea typeface="+mn-ea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503238" y="5859463"/>
            <a:ext cx="8355012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LU" sz="1600" dirty="0">
                <a:solidFill>
                  <a:srgbClr val="FFFFFF"/>
                </a:solidFill>
                <a:latin typeface="Arial"/>
                <a:ea typeface="+mn-ea"/>
              </a:rPr>
              <a:t>Il est capable de nager très rapidement, et donc de suivre les bateaux en toute aisance.</a:t>
            </a:r>
            <a:endParaRPr lang="fr-FR" sz="1600" dirty="0">
              <a:solidFill>
                <a:srgbClr val="FFFFFF"/>
              </a:solidFill>
              <a:latin typeface="Arial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002393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18"/>
          <p:cNvSpPr>
            <a:spLocks noChangeArrowheads="1"/>
          </p:cNvSpPr>
          <p:nvPr/>
        </p:nvSpPr>
        <p:spPr bwMode="auto">
          <a:xfrm>
            <a:off x="287338" y="290513"/>
            <a:ext cx="8767762" cy="6246812"/>
          </a:xfrm>
          <a:prstGeom prst="rect">
            <a:avLst/>
          </a:prstGeom>
          <a:solidFill>
            <a:srgbClr val="006600"/>
          </a:solidFill>
          <a:ln w="612775" cap="flat" cmpd="thickThin">
            <a:solidFill>
              <a:srgbClr val="800000"/>
            </a:solidFill>
            <a:bevel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 sz="1200">
              <a:solidFill>
                <a:srgbClr val="000000"/>
              </a:solidFill>
              <a:latin typeface="Arial"/>
              <a:ea typeface="+mn-ea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81088" y="1404938"/>
            <a:ext cx="7199312" cy="4392612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 cmpd="thinThick"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03238" y="539750"/>
            <a:ext cx="8355012" cy="831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LU" sz="1600" dirty="0">
                <a:solidFill>
                  <a:srgbClr val="FFFFFF"/>
                </a:solidFill>
                <a:latin typeface="Arial"/>
                <a:ea typeface="+mn-ea"/>
              </a:rPr>
              <a:t>Ce renard prend une posture bien étrange pour chasser ! En réalité, c'est ainsi qu'il attrape les rongeurs, en leur tombant dessus pour éviter qu'ils ne se sauvent. On appelle cette méthode le </a:t>
            </a:r>
            <a:r>
              <a:rPr lang="fr-LU" sz="1600" dirty="0" err="1">
                <a:solidFill>
                  <a:srgbClr val="FFFFFF"/>
                </a:solidFill>
                <a:latin typeface="Arial"/>
                <a:ea typeface="+mn-ea"/>
              </a:rPr>
              <a:t>mulotage</a:t>
            </a:r>
            <a:r>
              <a:rPr lang="fr-LU" sz="1600" dirty="0">
                <a:solidFill>
                  <a:srgbClr val="FFFFFF"/>
                </a:solidFill>
                <a:latin typeface="Arial"/>
                <a:ea typeface="+mn-ea"/>
              </a:rPr>
              <a:t>.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503238" y="5859463"/>
            <a:ext cx="8355012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LU" sz="1600" dirty="0">
                <a:solidFill>
                  <a:srgbClr val="FFFFFF"/>
                </a:solidFill>
                <a:latin typeface="Arial"/>
                <a:ea typeface="+mn-ea"/>
              </a:rPr>
              <a:t>Goupil à la chasse.</a:t>
            </a:r>
          </a:p>
        </p:txBody>
      </p:sp>
    </p:spTree>
    <p:extLst>
      <p:ext uri="{BB962C8B-B14F-4D97-AF65-F5344CB8AC3E}">
        <p14:creationId xmlns:p14="http://schemas.microsoft.com/office/powerpoint/2010/main" val="2854070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18"/>
          <p:cNvSpPr>
            <a:spLocks noChangeArrowheads="1"/>
          </p:cNvSpPr>
          <p:nvPr/>
        </p:nvSpPr>
        <p:spPr bwMode="auto">
          <a:xfrm>
            <a:off x="287338" y="290513"/>
            <a:ext cx="8767762" cy="6246812"/>
          </a:xfrm>
          <a:prstGeom prst="rect">
            <a:avLst/>
          </a:prstGeom>
          <a:solidFill>
            <a:srgbClr val="006600"/>
          </a:solidFill>
          <a:ln w="612775" cap="flat" cmpd="thickThin">
            <a:solidFill>
              <a:srgbClr val="800000"/>
            </a:solidFill>
            <a:bevel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 sz="1200">
              <a:solidFill>
                <a:srgbClr val="000000"/>
              </a:solidFill>
              <a:latin typeface="Arial"/>
              <a:ea typeface="+mn-ea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81088" y="1260475"/>
            <a:ext cx="7199312" cy="4392613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 cmpd="thinThick"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03238" y="539750"/>
            <a:ext cx="8355012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LU" sz="1600" dirty="0">
                <a:solidFill>
                  <a:srgbClr val="FFFFFF"/>
                </a:solidFill>
                <a:latin typeface="Arial"/>
                <a:ea typeface="+mn-ea"/>
              </a:rPr>
              <a:t>Malgré leur allure placide et calme, les éléphants peuvent courir et même atteindre la vitesse de 40 km/h</a:t>
            </a:r>
          </a:p>
        </p:txBody>
      </p:sp>
    </p:spTree>
    <p:extLst>
      <p:ext uri="{BB962C8B-B14F-4D97-AF65-F5344CB8AC3E}">
        <p14:creationId xmlns:p14="http://schemas.microsoft.com/office/powerpoint/2010/main" val="1957850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18"/>
          <p:cNvSpPr>
            <a:spLocks noChangeArrowheads="1"/>
          </p:cNvSpPr>
          <p:nvPr/>
        </p:nvSpPr>
        <p:spPr bwMode="auto">
          <a:xfrm>
            <a:off x="287338" y="290513"/>
            <a:ext cx="8767762" cy="6246812"/>
          </a:xfrm>
          <a:prstGeom prst="rect">
            <a:avLst/>
          </a:prstGeom>
          <a:solidFill>
            <a:srgbClr val="006600"/>
          </a:solidFill>
          <a:ln w="612775" cap="flat" cmpd="thickThin">
            <a:solidFill>
              <a:srgbClr val="800000"/>
            </a:solidFill>
            <a:bevel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 sz="1200">
              <a:solidFill>
                <a:srgbClr val="000000"/>
              </a:solidFill>
              <a:latin typeface="Arial"/>
              <a:ea typeface="+mn-ea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81088" y="1260475"/>
            <a:ext cx="7199312" cy="4392613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 cmpd="thinThick"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03238" y="539750"/>
            <a:ext cx="8355012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LU" sz="1600" dirty="0">
                <a:solidFill>
                  <a:srgbClr val="FFFFFF"/>
                </a:solidFill>
                <a:latin typeface="Arial"/>
                <a:ea typeface="+mn-ea"/>
              </a:rPr>
              <a:t>Certes, la course de l'escargot n'est pas ce qui se fait de plus rapide, mais l'animal est tout de même impressionnant : il avance grâce à son pied, un muscle unique et très puissant.</a:t>
            </a:r>
          </a:p>
        </p:txBody>
      </p:sp>
    </p:spTree>
    <p:extLst>
      <p:ext uri="{BB962C8B-B14F-4D97-AF65-F5344CB8AC3E}">
        <p14:creationId xmlns:p14="http://schemas.microsoft.com/office/powerpoint/2010/main" val="3382427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18"/>
          <p:cNvSpPr>
            <a:spLocks noChangeArrowheads="1"/>
          </p:cNvSpPr>
          <p:nvPr/>
        </p:nvSpPr>
        <p:spPr bwMode="auto">
          <a:xfrm>
            <a:off x="287338" y="290513"/>
            <a:ext cx="8767762" cy="6246812"/>
          </a:xfrm>
          <a:prstGeom prst="rect">
            <a:avLst/>
          </a:prstGeom>
          <a:solidFill>
            <a:srgbClr val="006600"/>
          </a:solidFill>
          <a:ln w="612775" cap="flat" cmpd="thickThin">
            <a:solidFill>
              <a:srgbClr val="800000"/>
            </a:solidFill>
            <a:bevel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 sz="1200">
              <a:solidFill>
                <a:srgbClr val="000000"/>
              </a:solidFill>
              <a:latin typeface="Arial"/>
              <a:ea typeface="+mn-ea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81088" y="1260475"/>
            <a:ext cx="7199312" cy="4392613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 cmpd="thinThick"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03238" y="539750"/>
            <a:ext cx="8355012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LU" sz="1600" dirty="0">
                <a:solidFill>
                  <a:srgbClr val="FFFFFF"/>
                </a:solidFill>
                <a:latin typeface="Arial"/>
                <a:ea typeface="+mn-ea"/>
              </a:rPr>
              <a:t>Très vif, le guêpier d'Europe se nourrit d'insectes qu'il attrape en plein vol. Comme son nom l'indique, guêpes, frelons et abeilles font partie de son menu.</a:t>
            </a:r>
          </a:p>
        </p:txBody>
      </p:sp>
    </p:spTree>
    <p:extLst>
      <p:ext uri="{BB962C8B-B14F-4D97-AF65-F5344CB8AC3E}">
        <p14:creationId xmlns:p14="http://schemas.microsoft.com/office/powerpoint/2010/main" val="406951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18"/>
          <p:cNvSpPr>
            <a:spLocks noChangeArrowheads="1"/>
          </p:cNvSpPr>
          <p:nvPr/>
        </p:nvSpPr>
        <p:spPr bwMode="auto">
          <a:xfrm>
            <a:off x="287338" y="290513"/>
            <a:ext cx="8767762" cy="6246812"/>
          </a:xfrm>
          <a:prstGeom prst="rect">
            <a:avLst/>
          </a:prstGeom>
          <a:solidFill>
            <a:srgbClr val="006600"/>
          </a:solidFill>
          <a:ln w="612775" cap="flat" cmpd="thickThin">
            <a:solidFill>
              <a:srgbClr val="800000"/>
            </a:solidFill>
            <a:bevel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 sz="1200">
              <a:solidFill>
                <a:srgbClr val="000000"/>
              </a:solidFill>
              <a:latin typeface="Arial"/>
              <a:ea typeface="+mn-ea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81088" y="1260475"/>
            <a:ext cx="7199312" cy="4392613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 cmpd="thinThick"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03238" y="539750"/>
            <a:ext cx="8355012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LU" sz="1600" dirty="0">
                <a:solidFill>
                  <a:srgbClr val="FFFFFF"/>
                </a:solidFill>
                <a:latin typeface="Arial"/>
                <a:ea typeface="+mn-ea"/>
              </a:rPr>
              <a:t>Cette biche traverse le champ à toute vitesse afin d'éviter de rester trop longtemps à découvert. Elle finira bientôt sa course dans l'ombre des bois.</a:t>
            </a:r>
          </a:p>
        </p:txBody>
      </p:sp>
    </p:spTree>
    <p:extLst>
      <p:ext uri="{BB962C8B-B14F-4D97-AF65-F5344CB8AC3E}">
        <p14:creationId xmlns:p14="http://schemas.microsoft.com/office/powerpoint/2010/main" val="738290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18"/>
          <p:cNvSpPr>
            <a:spLocks noChangeArrowheads="1"/>
          </p:cNvSpPr>
          <p:nvPr/>
        </p:nvSpPr>
        <p:spPr bwMode="auto">
          <a:xfrm>
            <a:off x="287338" y="290513"/>
            <a:ext cx="8767762" cy="6246812"/>
          </a:xfrm>
          <a:prstGeom prst="rect">
            <a:avLst/>
          </a:prstGeom>
          <a:solidFill>
            <a:srgbClr val="006600"/>
          </a:solidFill>
          <a:ln w="612775" cap="flat" cmpd="thickThin">
            <a:solidFill>
              <a:srgbClr val="800000"/>
            </a:solidFill>
            <a:bevel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 sz="1200">
              <a:solidFill>
                <a:srgbClr val="000000"/>
              </a:solidFill>
              <a:latin typeface="Arial"/>
              <a:ea typeface="+mn-ea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81088" y="1260475"/>
            <a:ext cx="7199312" cy="4392613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 cmpd="thinThick"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03238" y="539750"/>
            <a:ext cx="8355012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LU" sz="1600" dirty="0">
                <a:solidFill>
                  <a:srgbClr val="FFFFFF"/>
                </a:solidFill>
                <a:latin typeface="Arial"/>
                <a:ea typeface="+mn-ea"/>
              </a:rPr>
              <a:t>A l'aide de ses ailes, cette poule d'eau court sur l'étendue calme de l'eau, laissant des ondes et des jaillissements sur son passage.</a:t>
            </a:r>
          </a:p>
        </p:txBody>
      </p:sp>
    </p:spTree>
    <p:extLst>
      <p:ext uri="{BB962C8B-B14F-4D97-AF65-F5344CB8AC3E}">
        <p14:creationId xmlns:p14="http://schemas.microsoft.com/office/powerpoint/2010/main" val="1782584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18"/>
          <p:cNvSpPr>
            <a:spLocks noChangeArrowheads="1"/>
          </p:cNvSpPr>
          <p:nvPr/>
        </p:nvSpPr>
        <p:spPr bwMode="auto">
          <a:xfrm>
            <a:off x="287338" y="290513"/>
            <a:ext cx="8767762" cy="6246812"/>
          </a:xfrm>
          <a:prstGeom prst="rect">
            <a:avLst/>
          </a:prstGeom>
          <a:solidFill>
            <a:srgbClr val="006600"/>
          </a:solidFill>
          <a:ln w="612775" cap="flat" cmpd="thickThin">
            <a:solidFill>
              <a:srgbClr val="800000"/>
            </a:solidFill>
            <a:bevel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 sz="1200">
              <a:solidFill>
                <a:srgbClr val="000000"/>
              </a:solidFill>
              <a:latin typeface="Arial"/>
              <a:ea typeface="+mn-ea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81088" y="1260475"/>
            <a:ext cx="7199312" cy="4392613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 cmpd="thinThick"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03238" y="539750"/>
            <a:ext cx="8355012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LU" sz="1600" dirty="0">
                <a:solidFill>
                  <a:srgbClr val="FFFFFF"/>
                </a:solidFill>
                <a:latin typeface="Arial"/>
                <a:ea typeface="+mn-ea"/>
              </a:rPr>
              <a:t>Ce bébé singe magot ou macaque berbère s'enfuit entre les branches d'arbres. Il court aussi vite que s'il était sur terrain plat.</a:t>
            </a:r>
          </a:p>
        </p:txBody>
      </p:sp>
    </p:spTree>
    <p:extLst>
      <p:ext uri="{BB962C8B-B14F-4D97-AF65-F5344CB8AC3E}">
        <p14:creationId xmlns:p14="http://schemas.microsoft.com/office/powerpoint/2010/main" val="436857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18"/>
          <p:cNvSpPr>
            <a:spLocks noChangeArrowheads="1"/>
          </p:cNvSpPr>
          <p:nvPr/>
        </p:nvSpPr>
        <p:spPr bwMode="auto">
          <a:xfrm>
            <a:off x="287338" y="290513"/>
            <a:ext cx="8767762" cy="6246812"/>
          </a:xfrm>
          <a:prstGeom prst="rect">
            <a:avLst/>
          </a:prstGeom>
          <a:solidFill>
            <a:srgbClr val="006600"/>
          </a:solidFill>
          <a:ln w="612775" cap="flat" cmpd="thickThin">
            <a:solidFill>
              <a:srgbClr val="800000"/>
            </a:solidFill>
            <a:bevel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 sz="1200">
              <a:solidFill>
                <a:srgbClr val="000000"/>
              </a:solidFill>
              <a:latin typeface="Arial"/>
              <a:ea typeface="+mn-ea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81088" y="1260475"/>
            <a:ext cx="7199312" cy="4392613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 cmpd="thinThick"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03238" y="539750"/>
            <a:ext cx="8355012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LU" sz="1600" dirty="0">
                <a:solidFill>
                  <a:srgbClr val="FFFFFF"/>
                </a:solidFill>
                <a:latin typeface="Arial"/>
                <a:ea typeface="+mn-ea"/>
              </a:rPr>
              <a:t>Et hop ! Une petite accélération pour le paon qui se précipite au soleil pour accomplir une tâche capitale : faire la roue.</a:t>
            </a:r>
          </a:p>
        </p:txBody>
      </p:sp>
    </p:spTree>
    <p:extLst>
      <p:ext uri="{BB962C8B-B14F-4D97-AF65-F5344CB8AC3E}">
        <p14:creationId xmlns:p14="http://schemas.microsoft.com/office/powerpoint/2010/main" val="1087565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18"/>
          <p:cNvSpPr>
            <a:spLocks noChangeArrowheads="1"/>
          </p:cNvSpPr>
          <p:nvPr/>
        </p:nvSpPr>
        <p:spPr bwMode="auto">
          <a:xfrm>
            <a:off x="287338" y="290513"/>
            <a:ext cx="8767762" cy="6246812"/>
          </a:xfrm>
          <a:prstGeom prst="rect">
            <a:avLst/>
          </a:prstGeom>
          <a:solidFill>
            <a:srgbClr val="006600"/>
          </a:solidFill>
          <a:ln w="612775" cap="flat" cmpd="thickThin">
            <a:solidFill>
              <a:srgbClr val="800000"/>
            </a:solidFill>
            <a:bevel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 sz="1200">
              <a:solidFill>
                <a:srgbClr val="000000"/>
              </a:solidFill>
              <a:latin typeface="Arial"/>
              <a:ea typeface="+mn-ea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81088" y="1260475"/>
            <a:ext cx="7199312" cy="4392613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 cmpd="thinThick"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03238" y="539750"/>
            <a:ext cx="8355012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LU" sz="1600" dirty="0">
                <a:solidFill>
                  <a:srgbClr val="FFFFFF"/>
                </a:solidFill>
                <a:latin typeface="Arial"/>
                <a:ea typeface="+mn-ea"/>
              </a:rPr>
              <a:t>Le pelage de l'ours polaire et son épaisse couche de graisse le protègent du froid et c'est avec plaisir qu'il peut plonger dans l'eau glaciale.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503238" y="5859463"/>
            <a:ext cx="8355012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LU" sz="1600" dirty="0">
                <a:solidFill>
                  <a:srgbClr val="FFFFFF"/>
                </a:solidFill>
                <a:latin typeface="Arial"/>
                <a:ea typeface="+mn-ea"/>
              </a:rPr>
              <a:t>Ici, il semble faire la course avec une mouette tridactyle.</a:t>
            </a:r>
            <a:endParaRPr lang="fr-FR" dirty="0">
              <a:solidFill>
                <a:srgbClr val="FFFFFF"/>
              </a:solidFill>
              <a:latin typeface="Arial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299408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18"/>
          <p:cNvSpPr>
            <a:spLocks noChangeArrowheads="1"/>
          </p:cNvSpPr>
          <p:nvPr/>
        </p:nvSpPr>
        <p:spPr bwMode="auto">
          <a:xfrm>
            <a:off x="287338" y="290513"/>
            <a:ext cx="8767762" cy="6246812"/>
          </a:xfrm>
          <a:prstGeom prst="rect">
            <a:avLst/>
          </a:prstGeom>
          <a:solidFill>
            <a:srgbClr val="006600"/>
          </a:solidFill>
          <a:ln w="612775" cap="flat" cmpd="thickThin">
            <a:solidFill>
              <a:srgbClr val="800000"/>
            </a:solidFill>
            <a:bevel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 sz="1200">
              <a:solidFill>
                <a:srgbClr val="000000"/>
              </a:solidFill>
              <a:latin typeface="Arial"/>
              <a:ea typeface="+mn-ea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81088" y="1260475"/>
            <a:ext cx="7199312" cy="4392613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 cmpd="thinThick"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03238" y="539750"/>
            <a:ext cx="8355012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LU" sz="1600" dirty="0">
                <a:solidFill>
                  <a:srgbClr val="FFFFFF"/>
                </a:solidFill>
                <a:latin typeface="Arial"/>
                <a:ea typeface="+mn-ea"/>
              </a:rPr>
              <a:t>Les fous de </a:t>
            </a:r>
            <a:r>
              <a:rPr lang="fr-LU" sz="1600" dirty="0" err="1">
                <a:solidFill>
                  <a:srgbClr val="FFFFFF"/>
                </a:solidFill>
                <a:latin typeface="Arial"/>
                <a:ea typeface="+mn-ea"/>
              </a:rPr>
              <a:t>Bassan</a:t>
            </a:r>
            <a:r>
              <a:rPr lang="fr-LU" sz="1600" dirty="0">
                <a:solidFill>
                  <a:srgbClr val="FFFFFF"/>
                </a:solidFill>
                <a:latin typeface="Arial"/>
                <a:ea typeface="+mn-ea"/>
              </a:rPr>
              <a:t> sont des oiseaux de mer, au plumage d'une blancheur immaculée à l'exception du contour des yeux, du cou et des ailes. Question rapidité, ils s'y connaissent ! 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503238" y="5653088"/>
            <a:ext cx="8355012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LU" sz="1600" dirty="0">
                <a:solidFill>
                  <a:srgbClr val="FFFFFF"/>
                </a:solidFill>
                <a:latin typeface="Arial"/>
                <a:ea typeface="+mn-ea"/>
              </a:rPr>
              <a:t>Ils tiennent leur nom de "fou" du fait qu'ils sont capable d'effectuer de dangereux plongeons en piquée pour pêcher.</a:t>
            </a:r>
          </a:p>
        </p:txBody>
      </p:sp>
    </p:spTree>
    <p:extLst>
      <p:ext uri="{BB962C8B-B14F-4D97-AF65-F5344CB8AC3E}">
        <p14:creationId xmlns:p14="http://schemas.microsoft.com/office/powerpoint/2010/main" val="132338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18"/>
          <p:cNvSpPr>
            <a:spLocks noChangeArrowheads="1"/>
          </p:cNvSpPr>
          <p:nvPr/>
        </p:nvSpPr>
        <p:spPr bwMode="auto">
          <a:xfrm>
            <a:off x="287338" y="290513"/>
            <a:ext cx="8767762" cy="6246812"/>
          </a:xfrm>
          <a:prstGeom prst="rect">
            <a:avLst/>
          </a:prstGeom>
          <a:solidFill>
            <a:srgbClr val="006600"/>
          </a:solidFill>
          <a:ln w="612775" cap="flat" cmpd="thickThin">
            <a:solidFill>
              <a:srgbClr val="800000"/>
            </a:solidFill>
            <a:bevel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 sz="1200">
              <a:solidFill>
                <a:srgbClr val="000000"/>
              </a:solidFill>
              <a:latin typeface="Arial"/>
              <a:ea typeface="+mn-ea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81088" y="1260475"/>
            <a:ext cx="7199312" cy="4392613"/>
          </a:xfrm>
          <a:prstGeom prst="rect">
            <a:avLst/>
          </a:prstGeom>
          <a:blipFill dpi="0"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 cmpd="thinThick"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03238" y="539750"/>
            <a:ext cx="8355012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LU" sz="1600" dirty="0">
                <a:solidFill>
                  <a:srgbClr val="FFFFFF"/>
                </a:solidFill>
                <a:latin typeface="Arial"/>
                <a:ea typeface="+mn-ea"/>
              </a:rPr>
              <a:t>La bernache du Canada se reconnaît en vol, le groupe formant un V caractéristique ou une diagonale.</a:t>
            </a:r>
          </a:p>
        </p:txBody>
      </p:sp>
    </p:spTree>
    <p:extLst>
      <p:ext uri="{BB962C8B-B14F-4D97-AF65-F5344CB8AC3E}">
        <p14:creationId xmlns:p14="http://schemas.microsoft.com/office/powerpoint/2010/main" val="3490164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18"/>
          <p:cNvSpPr>
            <a:spLocks noChangeArrowheads="1"/>
          </p:cNvSpPr>
          <p:nvPr/>
        </p:nvSpPr>
        <p:spPr bwMode="auto">
          <a:xfrm>
            <a:off x="287338" y="290513"/>
            <a:ext cx="8767762" cy="6246812"/>
          </a:xfrm>
          <a:prstGeom prst="rect">
            <a:avLst/>
          </a:prstGeom>
          <a:solidFill>
            <a:srgbClr val="006600"/>
          </a:solidFill>
          <a:ln w="612775" cap="flat" cmpd="thickThin">
            <a:solidFill>
              <a:srgbClr val="800000"/>
            </a:solidFill>
            <a:bevel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 sz="1200">
              <a:solidFill>
                <a:srgbClr val="000000"/>
              </a:solidFill>
              <a:latin typeface="Arial"/>
              <a:ea typeface="+mn-ea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81088" y="1260475"/>
            <a:ext cx="7199312" cy="4392613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 cmpd="thinThick"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03238" y="539750"/>
            <a:ext cx="8355012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LU" sz="1600" dirty="0">
                <a:solidFill>
                  <a:srgbClr val="FFFFFF"/>
                </a:solidFill>
                <a:latin typeface="Arial"/>
                <a:ea typeface="+mn-ea"/>
              </a:rPr>
              <a:t>Tout comme l'éléphant, si le rhinocéros semble placide, il peut tout de même atteindre une vitesse de 45 km/h lorsqu'il s'élance.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503238" y="5859463"/>
            <a:ext cx="8355012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LU" sz="1600" dirty="0">
                <a:solidFill>
                  <a:srgbClr val="FFFFFF"/>
                </a:solidFill>
                <a:latin typeface="Arial"/>
                <a:ea typeface="+mn-ea"/>
              </a:rPr>
              <a:t>Il est donc particulièrement impressionnant de le voir charger ainsi !</a:t>
            </a:r>
          </a:p>
        </p:txBody>
      </p:sp>
    </p:spTree>
    <p:extLst>
      <p:ext uri="{BB962C8B-B14F-4D97-AF65-F5344CB8AC3E}">
        <p14:creationId xmlns:p14="http://schemas.microsoft.com/office/powerpoint/2010/main" val="1489851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18"/>
          <p:cNvSpPr>
            <a:spLocks noChangeArrowheads="1"/>
          </p:cNvSpPr>
          <p:nvPr/>
        </p:nvSpPr>
        <p:spPr bwMode="auto">
          <a:xfrm>
            <a:off x="287338" y="290513"/>
            <a:ext cx="8767762" cy="6246812"/>
          </a:xfrm>
          <a:prstGeom prst="rect">
            <a:avLst/>
          </a:prstGeom>
          <a:solidFill>
            <a:srgbClr val="006600"/>
          </a:solidFill>
          <a:ln w="612775" cap="flat" cmpd="thickThin">
            <a:solidFill>
              <a:srgbClr val="800000"/>
            </a:solidFill>
            <a:bevel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 sz="1200">
              <a:solidFill>
                <a:srgbClr val="000000"/>
              </a:solidFill>
              <a:latin typeface="Arial"/>
              <a:ea typeface="+mn-ea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81088" y="1260475"/>
            <a:ext cx="7199312" cy="4392613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 cmpd="thinThick"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03238" y="539750"/>
            <a:ext cx="8355012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LU" sz="1600" dirty="0">
                <a:solidFill>
                  <a:srgbClr val="FFFFFF"/>
                </a:solidFill>
                <a:latin typeface="Arial"/>
                <a:ea typeface="+mn-ea"/>
              </a:rPr>
              <a:t>La force de cette photo réside dans son caractère évanescent : quelques secondes avant, ce colvert volait tranquillement dans les airs.........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503238" y="5653088"/>
            <a:ext cx="8355012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LU" sz="1600" dirty="0">
                <a:solidFill>
                  <a:srgbClr val="FFFFFF"/>
                </a:solidFill>
                <a:latin typeface="Arial"/>
                <a:ea typeface="+mn-ea"/>
              </a:rPr>
              <a:t>et dans quelques secondes il aura fait son choix entre la terre ferme glacée et l'eau glaciale</a:t>
            </a:r>
            <a:endParaRPr lang="fr-FR" dirty="0">
              <a:solidFill>
                <a:srgbClr val="FFFFFF"/>
              </a:solidFill>
              <a:latin typeface="Arial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608113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18"/>
          <p:cNvSpPr>
            <a:spLocks noChangeArrowheads="1"/>
          </p:cNvSpPr>
          <p:nvPr/>
        </p:nvSpPr>
        <p:spPr bwMode="auto">
          <a:xfrm>
            <a:off x="287338" y="290513"/>
            <a:ext cx="8767762" cy="6246812"/>
          </a:xfrm>
          <a:prstGeom prst="rect">
            <a:avLst/>
          </a:prstGeom>
          <a:solidFill>
            <a:srgbClr val="006600"/>
          </a:solidFill>
          <a:ln w="612775" cap="flat" cmpd="thickThin">
            <a:solidFill>
              <a:srgbClr val="800000"/>
            </a:solidFill>
            <a:bevel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 sz="1200">
              <a:solidFill>
                <a:srgbClr val="000000"/>
              </a:solidFill>
              <a:latin typeface="Arial"/>
              <a:ea typeface="+mn-ea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81088" y="1260475"/>
            <a:ext cx="7199312" cy="4392613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 cmpd="thinThick"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03238" y="539750"/>
            <a:ext cx="8355012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LU" sz="1600" dirty="0">
                <a:solidFill>
                  <a:srgbClr val="FFFFFF"/>
                </a:solidFill>
                <a:latin typeface="Arial"/>
                <a:ea typeface="+mn-ea"/>
              </a:rPr>
              <a:t>Tel le colibri, le moro-sphinx a un battement d'ailes ultra-rapide qui lui permet d'être très précis lorsqu'il butine les fleurs avec sa longue trompe.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503238" y="5818019"/>
            <a:ext cx="8355012" cy="33855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LU" sz="1600" dirty="0" smtClean="0">
                <a:solidFill>
                  <a:srgbClr val="FFFFFF"/>
                </a:solidFill>
                <a:latin typeface="Arial"/>
                <a:ea typeface="+mn-ea"/>
              </a:rPr>
              <a:t>Ici, il butine dans un arbre à papillon.</a:t>
            </a:r>
            <a:endParaRPr lang="fr-FR" dirty="0">
              <a:solidFill>
                <a:srgbClr val="FFFFFF"/>
              </a:solidFill>
              <a:latin typeface="Arial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213032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18"/>
          <p:cNvSpPr>
            <a:spLocks noChangeArrowheads="1"/>
          </p:cNvSpPr>
          <p:nvPr/>
        </p:nvSpPr>
        <p:spPr bwMode="auto">
          <a:xfrm>
            <a:off x="287338" y="290513"/>
            <a:ext cx="8767762" cy="6246812"/>
          </a:xfrm>
          <a:prstGeom prst="rect">
            <a:avLst/>
          </a:prstGeom>
          <a:solidFill>
            <a:srgbClr val="006600"/>
          </a:solidFill>
          <a:ln w="612775" cap="flat" cmpd="thickThin">
            <a:solidFill>
              <a:srgbClr val="800000"/>
            </a:solidFill>
            <a:bevel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 sz="1200">
              <a:solidFill>
                <a:srgbClr val="000000"/>
              </a:solidFill>
              <a:latin typeface="Arial"/>
              <a:ea typeface="+mn-ea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81088" y="1260475"/>
            <a:ext cx="7199312" cy="4392613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 cmpd="thinThick"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03238" y="539750"/>
            <a:ext cx="8355012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LU" sz="1600" dirty="0">
                <a:solidFill>
                  <a:srgbClr val="FFFFFF"/>
                </a:solidFill>
                <a:latin typeface="Arial"/>
                <a:ea typeface="+mn-ea"/>
              </a:rPr>
              <a:t>Les Virunga (chaîne de montagnes en R.D.C.) sont le dernier refuge des gorilles des montagnes, menacés de disparition.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503238" y="5716588"/>
            <a:ext cx="8355012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LU" sz="1600" dirty="0">
                <a:solidFill>
                  <a:srgbClr val="FFFFFF"/>
                </a:solidFill>
                <a:latin typeface="Arial"/>
                <a:ea typeface="+mn-ea"/>
              </a:rPr>
              <a:t>Ils ont gardé une part de leur instinct, notamment lorsqu'il s'agit pour une mère de protéger son petit...ici c’est la fuite.</a:t>
            </a:r>
          </a:p>
        </p:txBody>
      </p:sp>
    </p:spTree>
    <p:extLst>
      <p:ext uri="{BB962C8B-B14F-4D97-AF65-F5344CB8AC3E}">
        <p14:creationId xmlns:p14="http://schemas.microsoft.com/office/powerpoint/2010/main" val="3564965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18"/>
          <p:cNvSpPr>
            <a:spLocks noChangeArrowheads="1"/>
          </p:cNvSpPr>
          <p:nvPr/>
        </p:nvSpPr>
        <p:spPr bwMode="auto">
          <a:xfrm>
            <a:off x="287338" y="290513"/>
            <a:ext cx="8767762" cy="6246812"/>
          </a:xfrm>
          <a:prstGeom prst="rect">
            <a:avLst/>
          </a:prstGeom>
          <a:solidFill>
            <a:srgbClr val="006600"/>
          </a:solidFill>
          <a:ln w="612775" cap="flat" cmpd="thickThin">
            <a:solidFill>
              <a:srgbClr val="800000"/>
            </a:solidFill>
            <a:bevel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 sz="1200">
              <a:solidFill>
                <a:srgbClr val="000000"/>
              </a:solidFill>
              <a:latin typeface="Arial"/>
              <a:ea typeface="+mn-ea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81088" y="1260475"/>
            <a:ext cx="7199312" cy="4392613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 cmpd="thinThick"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03238" y="539750"/>
            <a:ext cx="8355012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LU" sz="1600" dirty="0">
                <a:solidFill>
                  <a:srgbClr val="FFFFFF"/>
                </a:solidFill>
              </a:rPr>
              <a:t>Le vol de la chouette harfang est surprenant : les soies très douces sur leurs ailes font que leur vol reste toujours très silencieux... rendant leur observation plus difficile.</a:t>
            </a:r>
          </a:p>
        </p:txBody>
      </p:sp>
    </p:spTree>
    <p:extLst>
      <p:ext uri="{BB962C8B-B14F-4D97-AF65-F5344CB8AC3E}">
        <p14:creationId xmlns:p14="http://schemas.microsoft.com/office/powerpoint/2010/main" val="1632310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18"/>
          <p:cNvSpPr>
            <a:spLocks noChangeArrowheads="1"/>
          </p:cNvSpPr>
          <p:nvPr/>
        </p:nvSpPr>
        <p:spPr bwMode="auto">
          <a:xfrm>
            <a:off x="287338" y="290513"/>
            <a:ext cx="8767762" cy="6246812"/>
          </a:xfrm>
          <a:prstGeom prst="rect">
            <a:avLst/>
          </a:prstGeom>
          <a:solidFill>
            <a:srgbClr val="006600"/>
          </a:solidFill>
          <a:ln w="612775" cap="flat" cmpd="thickThin">
            <a:solidFill>
              <a:srgbClr val="800000"/>
            </a:solidFill>
            <a:bevel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 sz="1200">
              <a:solidFill>
                <a:srgbClr val="000000"/>
              </a:solidFill>
              <a:latin typeface="Arial"/>
              <a:ea typeface="+mn-ea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81088" y="1260475"/>
            <a:ext cx="7199312" cy="4392613"/>
          </a:xfrm>
          <a:prstGeom prst="rect">
            <a:avLst/>
          </a:prstGeom>
          <a:blipFill dpi="0"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 cmpd="thinThick"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03238" y="539750"/>
            <a:ext cx="8355012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LU" sz="1600" dirty="0" smtClean="0">
                <a:solidFill>
                  <a:srgbClr val="FFFFFF"/>
                </a:solidFill>
              </a:rPr>
              <a:t>Les </a:t>
            </a:r>
            <a:r>
              <a:rPr lang="fr-LU" sz="1600" dirty="0">
                <a:solidFill>
                  <a:srgbClr val="FFFFFF"/>
                </a:solidFill>
              </a:rPr>
              <a:t>courtes pattes du bouquetin ne l'empêchent pas d'aller vite et surtout, de ne pas tomber lorsqu'il court le long de pentes escarpées.</a:t>
            </a:r>
          </a:p>
        </p:txBody>
      </p:sp>
    </p:spTree>
    <p:extLst>
      <p:ext uri="{BB962C8B-B14F-4D97-AF65-F5344CB8AC3E}">
        <p14:creationId xmlns:p14="http://schemas.microsoft.com/office/powerpoint/2010/main" val="1559583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18"/>
          <p:cNvSpPr>
            <a:spLocks noChangeArrowheads="1"/>
          </p:cNvSpPr>
          <p:nvPr/>
        </p:nvSpPr>
        <p:spPr bwMode="auto">
          <a:xfrm>
            <a:off x="287338" y="290513"/>
            <a:ext cx="8767762" cy="6246812"/>
          </a:xfrm>
          <a:prstGeom prst="rect">
            <a:avLst/>
          </a:prstGeom>
          <a:solidFill>
            <a:srgbClr val="006600"/>
          </a:solidFill>
          <a:ln w="612775" cap="flat" cmpd="thickThin">
            <a:solidFill>
              <a:srgbClr val="800000"/>
            </a:solidFill>
            <a:bevel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 sz="1200">
              <a:solidFill>
                <a:srgbClr val="000000"/>
              </a:solidFill>
              <a:latin typeface="Arial"/>
              <a:ea typeface="+mn-ea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81088" y="1260475"/>
            <a:ext cx="7199312" cy="4392613"/>
          </a:xfrm>
          <a:prstGeom prst="rect">
            <a:avLst/>
          </a:prstGeom>
          <a:blipFill dpi="0"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33000"/>
                      </a14:imgEffect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 cmpd="thinThick"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03238" y="539750"/>
            <a:ext cx="8355012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LU" sz="1600" dirty="0">
                <a:solidFill>
                  <a:srgbClr val="FFFFFF"/>
                </a:solidFill>
              </a:rPr>
              <a:t>Pour avancer, la pieuvre se propulse, tel un avion à réaction, et si elle veut se protéger d'un indésirable, elle n'hésite pas à lâcher un nuage d'encre en prenant la fuite.</a:t>
            </a:r>
          </a:p>
        </p:txBody>
      </p:sp>
    </p:spTree>
    <p:extLst>
      <p:ext uri="{BB962C8B-B14F-4D97-AF65-F5344CB8AC3E}">
        <p14:creationId xmlns:p14="http://schemas.microsoft.com/office/powerpoint/2010/main" val="3458572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18"/>
          <p:cNvSpPr>
            <a:spLocks noChangeArrowheads="1"/>
          </p:cNvSpPr>
          <p:nvPr/>
        </p:nvSpPr>
        <p:spPr bwMode="auto">
          <a:xfrm>
            <a:off x="287338" y="290513"/>
            <a:ext cx="8767762" cy="6246812"/>
          </a:xfrm>
          <a:prstGeom prst="rect">
            <a:avLst/>
          </a:prstGeom>
          <a:solidFill>
            <a:srgbClr val="006600"/>
          </a:solidFill>
          <a:ln w="612775" cap="flat" cmpd="thickThin">
            <a:solidFill>
              <a:srgbClr val="800000"/>
            </a:solidFill>
            <a:bevel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 sz="1200">
              <a:solidFill>
                <a:srgbClr val="000000"/>
              </a:solidFill>
              <a:latin typeface="Arial"/>
              <a:ea typeface="+mn-ea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81088" y="1260475"/>
            <a:ext cx="7199312" cy="4392613"/>
          </a:xfrm>
          <a:prstGeom prst="rect">
            <a:avLst/>
          </a:prstGeom>
          <a:blipFill dpi="0"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47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 cmpd="thinThick"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03238" y="539750"/>
            <a:ext cx="8355012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LU" sz="1600" dirty="0">
                <a:solidFill>
                  <a:srgbClr val="FFFFFF"/>
                </a:solidFill>
              </a:rPr>
              <a:t>L'antilope rouanne est aussi surnommée antilope cheval en partie à cause de sa crinière, mais aussi parce qu'il s'agit de l'une des plus grosses antilopes </a:t>
            </a:r>
            <a:r>
              <a:rPr lang="fr-LU" sz="1600" dirty="0" smtClean="0">
                <a:solidFill>
                  <a:srgbClr val="FFFFFF"/>
                </a:solidFill>
              </a:rPr>
              <a:t>d'Afrique.</a:t>
            </a:r>
            <a:endParaRPr lang="fr-LU" sz="1600" dirty="0">
              <a:solidFill>
                <a:srgbClr val="FFFFFF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503238" y="5859463"/>
            <a:ext cx="8355012" cy="33855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LU" sz="1600" dirty="0">
                <a:solidFill>
                  <a:srgbClr val="FFFFFF"/>
                </a:solidFill>
              </a:rPr>
              <a:t>Comme ses cousines, elle s'enfuit très rapidement au moindre danger.</a:t>
            </a:r>
          </a:p>
        </p:txBody>
      </p:sp>
    </p:spTree>
    <p:extLst>
      <p:ext uri="{BB962C8B-B14F-4D97-AF65-F5344CB8AC3E}">
        <p14:creationId xmlns:p14="http://schemas.microsoft.com/office/powerpoint/2010/main" val="2772335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18"/>
          <p:cNvSpPr>
            <a:spLocks noChangeArrowheads="1"/>
          </p:cNvSpPr>
          <p:nvPr/>
        </p:nvSpPr>
        <p:spPr bwMode="auto">
          <a:xfrm>
            <a:off x="287338" y="290513"/>
            <a:ext cx="8767762" cy="6246812"/>
          </a:xfrm>
          <a:prstGeom prst="rect">
            <a:avLst/>
          </a:prstGeom>
          <a:solidFill>
            <a:srgbClr val="006600"/>
          </a:solidFill>
          <a:ln w="612775" cap="flat" cmpd="thickThin">
            <a:solidFill>
              <a:srgbClr val="800000"/>
            </a:solidFill>
            <a:bevel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 sz="1200">
              <a:solidFill>
                <a:srgbClr val="000000"/>
              </a:solidFill>
              <a:latin typeface="Arial"/>
              <a:ea typeface="+mn-ea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81088" y="1260475"/>
            <a:ext cx="7199312" cy="4392613"/>
          </a:xfrm>
          <a:prstGeom prst="rect">
            <a:avLst/>
          </a:prstGeom>
          <a:blipFill dpi="0"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25000"/>
                      </a14:imgEffect>
                      <a14:imgEffect>
                        <a14:colorTemperature colorTemp="72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 cmpd="thinThick"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03238" y="539750"/>
            <a:ext cx="8355012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LU" sz="1600" dirty="0">
                <a:solidFill>
                  <a:srgbClr val="FFFFFF"/>
                </a:solidFill>
              </a:rPr>
              <a:t>Qui finira par manger le poisson ? </a:t>
            </a:r>
            <a:r>
              <a:rPr lang="fr-LU" sz="1600" dirty="0" smtClean="0">
                <a:solidFill>
                  <a:srgbClr val="FFFFFF"/>
                </a:solidFill>
              </a:rPr>
              <a:t>Ces </a:t>
            </a:r>
            <a:r>
              <a:rPr lang="fr-LU" sz="1600" dirty="0">
                <a:solidFill>
                  <a:srgbClr val="FFFFFF"/>
                </a:solidFill>
              </a:rPr>
              <a:t>deux mouettes semblent disputer une course gagnée d'avance.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503238" y="5653088"/>
            <a:ext cx="8355012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LU" sz="1600" dirty="0" smtClean="0">
                <a:solidFill>
                  <a:srgbClr val="FFFFFF"/>
                </a:solidFill>
                <a:latin typeface="Arial"/>
                <a:ea typeface="+mn-ea"/>
              </a:rPr>
              <a:t>Elles sont aussi reconnues comme voleuses notoires, n’hésitant pas à chiper sans vergogne de la nourriture des mains des touristes.</a:t>
            </a:r>
            <a:endParaRPr lang="fr-FR" dirty="0">
              <a:solidFill>
                <a:srgbClr val="FFFFFF"/>
              </a:solidFill>
              <a:latin typeface="Arial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772335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18"/>
          <p:cNvSpPr>
            <a:spLocks noChangeArrowheads="1"/>
          </p:cNvSpPr>
          <p:nvPr/>
        </p:nvSpPr>
        <p:spPr bwMode="auto">
          <a:xfrm>
            <a:off x="287338" y="290513"/>
            <a:ext cx="8767762" cy="6246812"/>
          </a:xfrm>
          <a:prstGeom prst="rect">
            <a:avLst/>
          </a:prstGeom>
          <a:solidFill>
            <a:srgbClr val="006600"/>
          </a:solidFill>
          <a:ln w="612775" cap="flat" cmpd="thickThin">
            <a:solidFill>
              <a:srgbClr val="800000"/>
            </a:solidFill>
            <a:bevel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 sz="1200">
              <a:solidFill>
                <a:srgbClr val="000000"/>
              </a:solidFill>
              <a:latin typeface="Arial"/>
              <a:ea typeface="+mn-ea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81088" y="1260475"/>
            <a:ext cx="7199312" cy="4392613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 cmpd="thinThick"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03238" y="539750"/>
            <a:ext cx="8355012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LU" sz="1600" dirty="0" smtClean="0">
                <a:solidFill>
                  <a:srgbClr val="FFFFFF"/>
                </a:solidFill>
              </a:rPr>
              <a:t>Rien </a:t>
            </a:r>
            <a:r>
              <a:rPr lang="fr-LU" sz="1600" dirty="0">
                <a:solidFill>
                  <a:srgbClr val="FFFFFF"/>
                </a:solidFill>
              </a:rPr>
              <a:t>ne semble plus arrêter ce chat sauvage, mis en fuite par le bruit assourdissant d'un tracteur.</a:t>
            </a:r>
          </a:p>
        </p:txBody>
      </p:sp>
    </p:spTree>
    <p:extLst>
      <p:ext uri="{BB962C8B-B14F-4D97-AF65-F5344CB8AC3E}">
        <p14:creationId xmlns:p14="http://schemas.microsoft.com/office/powerpoint/2010/main" val="3004464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18"/>
          <p:cNvSpPr>
            <a:spLocks noChangeArrowheads="1"/>
          </p:cNvSpPr>
          <p:nvPr/>
        </p:nvSpPr>
        <p:spPr bwMode="auto">
          <a:xfrm>
            <a:off x="287338" y="290513"/>
            <a:ext cx="8767762" cy="6246812"/>
          </a:xfrm>
          <a:prstGeom prst="rect">
            <a:avLst/>
          </a:prstGeom>
          <a:solidFill>
            <a:srgbClr val="006600"/>
          </a:solidFill>
          <a:ln w="612775" cap="flat" cmpd="thickThin">
            <a:solidFill>
              <a:srgbClr val="800000"/>
            </a:solidFill>
            <a:bevel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 sz="1200">
              <a:solidFill>
                <a:srgbClr val="000000"/>
              </a:solidFill>
              <a:latin typeface="Arial"/>
              <a:ea typeface="+mn-ea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81088" y="1260475"/>
            <a:ext cx="7199312" cy="4392613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 cmpd="thinThick"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03238" y="539750"/>
            <a:ext cx="8355012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LU" sz="1600" dirty="0">
                <a:solidFill>
                  <a:srgbClr val="FFFFFF"/>
                </a:solidFill>
              </a:rPr>
              <a:t>La baleine à bosse réalise de très spectaculaires sauts hors de l'eau, qui ont pour objectif d'impressionner les femelles lors de la période de </a:t>
            </a:r>
            <a:r>
              <a:rPr lang="fr-LU" sz="1600" dirty="0" smtClean="0">
                <a:solidFill>
                  <a:srgbClr val="FFFFFF"/>
                </a:solidFill>
              </a:rPr>
              <a:t>reproduction.</a:t>
            </a:r>
            <a:endParaRPr lang="fr-LU" sz="1600" dirty="0">
              <a:solidFill>
                <a:srgbClr val="FFFFFF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503238" y="5859463"/>
            <a:ext cx="8355012" cy="33855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LU" sz="1600" dirty="0" smtClean="0">
                <a:solidFill>
                  <a:srgbClr val="FFFFFF"/>
                </a:solidFill>
              </a:rPr>
              <a:t>Celle-ci </a:t>
            </a:r>
            <a:r>
              <a:rPr lang="fr-LU" sz="1600" dirty="0">
                <a:solidFill>
                  <a:srgbClr val="FFFFFF"/>
                </a:solidFill>
              </a:rPr>
              <a:t>a été aperçue au large de l'Australie.</a:t>
            </a:r>
          </a:p>
        </p:txBody>
      </p:sp>
    </p:spTree>
    <p:extLst>
      <p:ext uri="{BB962C8B-B14F-4D97-AF65-F5344CB8AC3E}">
        <p14:creationId xmlns:p14="http://schemas.microsoft.com/office/powerpoint/2010/main" val="3004464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18"/>
          <p:cNvSpPr>
            <a:spLocks noChangeArrowheads="1"/>
          </p:cNvSpPr>
          <p:nvPr/>
        </p:nvSpPr>
        <p:spPr bwMode="auto">
          <a:xfrm>
            <a:off x="287338" y="290513"/>
            <a:ext cx="8767762" cy="6246812"/>
          </a:xfrm>
          <a:prstGeom prst="rect">
            <a:avLst/>
          </a:prstGeom>
          <a:solidFill>
            <a:srgbClr val="006600"/>
          </a:solidFill>
          <a:ln w="612775" cap="flat" cmpd="thickThin">
            <a:solidFill>
              <a:srgbClr val="800000"/>
            </a:solidFill>
            <a:bevel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 sz="1200">
              <a:solidFill>
                <a:srgbClr val="000000"/>
              </a:solidFill>
              <a:latin typeface="Arial"/>
              <a:ea typeface="+mn-ea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81088" y="1260475"/>
            <a:ext cx="7199312" cy="4392613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 cmpd="thinThick"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03238" y="539750"/>
            <a:ext cx="8355012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LU" sz="1600" dirty="0" smtClean="0">
                <a:solidFill>
                  <a:srgbClr val="FFFFFF"/>
                </a:solidFill>
              </a:rPr>
              <a:t>Le </a:t>
            </a:r>
            <a:r>
              <a:rPr lang="fr-LU" sz="1600" dirty="0">
                <a:solidFill>
                  <a:srgbClr val="FFFFFF"/>
                </a:solidFill>
              </a:rPr>
              <a:t>lièvre arctique, qu'on trouve comme ici au Québec, est doté de griffes lui permettant de gratter la neige afin d'y trouver sa nourriture.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503238" y="5859463"/>
            <a:ext cx="8355012" cy="33855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LU" sz="1600" dirty="0">
                <a:solidFill>
                  <a:srgbClr val="FFFFFF"/>
                </a:solidFill>
              </a:rPr>
              <a:t>Saut de </a:t>
            </a:r>
            <a:r>
              <a:rPr lang="fr-LU" sz="1600" dirty="0" smtClean="0">
                <a:solidFill>
                  <a:srgbClr val="FFFFFF"/>
                </a:solidFill>
              </a:rPr>
              <a:t>lièvre arctique.</a:t>
            </a:r>
            <a:endParaRPr lang="fr-LU" sz="16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3401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18"/>
          <p:cNvSpPr>
            <a:spLocks noChangeArrowheads="1"/>
          </p:cNvSpPr>
          <p:nvPr/>
        </p:nvSpPr>
        <p:spPr bwMode="auto">
          <a:xfrm>
            <a:off x="287338" y="290513"/>
            <a:ext cx="8767762" cy="6246812"/>
          </a:xfrm>
          <a:prstGeom prst="rect">
            <a:avLst/>
          </a:prstGeom>
          <a:solidFill>
            <a:srgbClr val="006600"/>
          </a:solidFill>
          <a:ln w="612775" cap="flat" cmpd="thickThin">
            <a:solidFill>
              <a:srgbClr val="800000"/>
            </a:solidFill>
            <a:bevel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 sz="1200">
              <a:solidFill>
                <a:srgbClr val="000000"/>
              </a:solidFill>
              <a:latin typeface="Arial"/>
              <a:ea typeface="+mn-ea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81088" y="1260475"/>
            <a:ext cx="7199312" cy="4392613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 cmpd="thinThick"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03238" y="539750"/>
            <a:ext cx="8355012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LU" sz="1600" dirty="0">
                <a:solidFill>
                  <a:srgbClr val="FFFFFF"/>
                </a:solidFill>
              </a:rPr>
              <a:t>Appelée aussi chat-huant, ce rapace nocturne, très répandu en Europe, est reconnaissable grâce à sa silhouette trapue et son plumage tacheté.</a:t>
            </a:r>
          </a:p>
        </p:txBody>
      </p:sp>
    </p:spTree>
    <p:extLst>
      <p:ext uri="{BB962C8B-B14F-4D97-AF65-F5344CB8AC3E}">
        <p14:creationId xmlns:p14="http://schemas.microsoft.com/office/powerpoint/2010/main" val="4073401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18"/>
          <p:cNvSpPr>
            <a:spLocks noChangeArrowheads="1"/>
          </p:cNvSpPr>
          <p:nvPr/>
        </p:nvSpPr>
        <p:spPr bwMode="auto">
          <a:xfrm>
            <a:off x="287338" y="290513"/>
            <a:ext cx="8767762" cy="6246812"/>
          </a:xfrm>
          <a:prstGeom prst="rect">
            <a:avLst/>
          </a:prstGeom>
          <a:solidFill>
            <a:srgbClr val="006600"/>
          </a:solidFill>
          <a:ln w="612775" cap="flat" cmpd="thickThin">
            <a:solidFill>
              <a:srgbClr val="800000"/>
            </a:solidFill>
            <a:bevel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 sz="1200">
              <a:solidFill>
                <a:srgbClr val="000000"/>
              </a:solidFill>
              <a:latin typeface="Arial"/>
              <a:ea typeface="+mn-ea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81088" y="1260475"/>
            <a:ext cx="7199312" cy="4392613"/>
          </a:xfrm>
          <a:prstGeom prst="rect">
            <a:avLst/>
          </a:prstGeom>
          <a:blipFill dpi="0"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33000"/>
                      </a14:imgEffect>
                      <a14:imgEffect>
                        <a14:brightnessContrast bright="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 cmpd="thinThick"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03238" y="539750"/>
            <a:ext cx="8355012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1600" dirty="0">
                <a:solidFill>
                  <a:srgbClr val="FFFFFF"/>
                </a:solidFill>
              </a:rPr>
              <a:t>Le </a:t>
            </a:r>
            <a:r>
              <a:rPr lang="fr-FR" sz="1600" dirty="0" smtClean="0">
                <a:solidFill>
                  <a:srgbClr val="FFFFFF"/>
                </a:solidFill>
              </a:rPr>
              <a:t>saumon poussé </a:t>
            </a:r>
            <a:r>
              <a:rPr lang="fr-FR" sz="1600" dirty="0">
                <a:solidFill>
                  <a:srgbClr val="FFFFFF"/>
                </a:solidFill>
              </a:rPr>
              <a:t>par son instinct, </a:t>
            </a:r>
            <a:r>
              <a:rPr lang="fr-FR" sz="1600" dirty="0" smtClean="0">
                <a:solidFill>
                  <a:srgbClr val="FFFFFF"/>
                </a:solidFill>
              </a:rPr>
              <a:t>parcourt </a:t>
            </a:r>
            <a:r>
              <a:rPr lang="fr-FR" sz="1600" dirty="0">
                <a:solidFill>
                  <a:srgbClr val="FFFFFF"/>
                </a:solidFill>
              </a:rPr>
              <a:t>des milliers de kilomètres et remonte même de tout petits </a:t>
            </a:r>
            <a:r>
              <a:rPr lang="fr-FR" sz="1600" dirty="0" smtClean="0">
                <a:solidFill>
                  <a:srgbClr val="FFFFFF"/>
                </a:solidFill>
              </a:rPr>
              <a:t>ruisseaux.</a:t>
            </a:r>
            <a:endParaRPr lang="fr-FR" sz="1600" dirty="0">
              <a:solidFill>
                <a:srgbClr val="FFFFFF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503238" y="5652517"/>
            <a:ext cx="8355012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1600" dirty="0" smtClean="0">
                <a:solidFill>
                  <a:srgbClr val="FFFFFF"/>
                </a:solidFill>
              </a:rPr>
              <a:t>Champion de nage à contre-courant, il franchit </a:t>
            </a:r>
            <a:r>
              <a:rPr lang="fr-FR" sz="1600" dirty="0">
                <a:solidFill>
                  <a:srgbClr val="FFFFFF"/>
                </a:solidFill>
              </a:rPr>
              <a:t>des cascades de trois mètres ou </a:t>
            </a:r>
            <a:r>
              <a:rPr lang="fr-FR" sz="1600" dirty="0" smtClean="0">
                <a:solidFill>
                  <a:srgbClr val="FFFFFF"/>
                </a:solidFill>
              </a:rPr>
              <a:t>traverse même des </a:t>
            </a:r>
            <a:r>
              <a:rPr lang="fr-FR" sz="1600" dirty="0">
                <a:solidFill>
                  <a:srgbClr val="FFFFFF"/>
                </a:solidFill>
              </a:rPr>
              <a:t>routes en profitant des inondations.</a:t>
            </a:r>
          </a:p>
        </p:txBody>
      </p:sp>
    </p:spTree>
    <p:extLst>
      <p:ext uri="{BB962C8B-B14F-4D97-AF65-F5344CB8AC3E}">
        <p14:creationId xmlns:p14="http://schemas.microsoft.com/office/powerpoint/2010/main" val="3387502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18"/>
          <p:cNvSpPr>
            <a:spLocks noChangeArrowheads="1"/>
          </p:cNvSpPr>
          <p:nvPr/>
        </p:nvSpPr>
        <p:spPr bwMode="auto">
          <a:xfrm>
            <a:off x="287338" y="290513"/>
            <a:ext cx="8767762" cy="6246812"/>
          </a:xfrm>
          <a:prstGeom prst="rect">
            <a:avLst/>
          </a:prstGeom>
          <a:solidFill>
            <a:srgbClr val="006600"/>
          </a:solidFill>
          <a:ln w="612775" cap="flat" cmpd="thickThin">
            <a:solidFill>
              <a:srgbClr val="800000"/>
            </a:solidFill>
            <a:bevel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 sz="1200">
              <a:solidFill>
                <a:srgbClr val="000000"/>
              </a:solidFill>
              <a:latin typeface="Arial"/>
              <a:ea typeface="+mn-ea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81088" y="1260475"/>
            <a:ext cx="7199312" cy="4392613"/>
          </a:xfrm>
          <a:prstGeom prst="rect">
            <a:avLst/>
          </a:prstGeom>
          <a:noFill/>
          <a:ln w="63500" cmpd="thinThick"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LU" b="1" dirty="0">
                <a:solidFill>
                  <a:schemeClr val="tx1"/>
                </a:solidFill>
              </a:rPr>
              <a:t>Lorsqu'ils sont dans la nature, les animaux ont un instinct qui les pousse à fuir en cas de menace </a:t>
            </a:r>
            <a:r>
              <a:rPr lang="fr-LU" b="1" dirty="0" smtClean="0">
                <a:solidFill>
                  <a:schemeClr val="tx1"/>
                </a:solidFill>
              </a:rPr>
              <a:t>imminente ou à </a:t>
            </a:r>
            <a:r>
              <a:rPr lang="fr-LU" b="1" smtClean="0">
                <a:solidFill>
                  <a:schemeClr val="tx1"/>
                </a:solidFill>
              </a:rPr>
              <a:t>accélérer illico </a:t>
            </a:r>
            <a:r>
              <a:rPr lang="fr-LU" b="1" dirty="0" smtClean="0">
                <a:solidFill>
                  <a:schemeClr val="tx1"/>
                </a:solidFill>
              </a:rPr>
              <a:t>en cas </a:t>
            </a:r>
            <a:r>
              <a:rPr lang="fr-LU" b="1" smtClean="0">
                <a:solidFill>
                  <a:schemeClr val="tx1"/>
                </a:solidFill>
              </a:rPr>
              <a:t>de besoin.</a:t>
            </a:r>
            <a:endParaRPr lang="fr-LU" b="1" dirty="0" smtClean="0">
              <a:solidFill>
                <a:schemeClr val="tx1"/>
              </a:solidFill>
            </a:endParaRPr>
          </a:p>
          <a:p>
            <a:pPr algn="ctr">
              <a:defRPr/>
            </a:pPr>
            <a:endParaRPr lang="fr-LU" b="1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fr-LU" b="1" dirty="0" smtClean="0">
                <a:solidFill>
                  <a:schemeClr val="tx1"/>
                </a:solidFill>
              </a:rPr>
              <a:t>La </a:t>
            </a:r>
            <a:r>
              <a:rPr lang="fr-LU" b="1" dirty="0">
                <a:solidFill>
                  <a:schemeClr val="tx1"/>
                </a:solidFill>
              </a:rPr>
              <a:t>nature a doté chacun d'attributs différents qui leur permettent rapidement de prendre les devants </a:t>
            </a:r>
            <a:r>
              <a:rPr lang="fr-LU" b="1" dirty="0" smtClean="0">
                <a:solidFill>
                  <a:schemeClr val="tx1"/>
                </a:solidFill>
              </a:rPr>
              <a:t>:</a:t>
            </a:r>
          </a:p>
          <a:p>
            <a:pPr algn="ctr">
              <a:defRPr/>
            </a:pPr>
            <a:endParaRPr lang="fr-LU" b="1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fr-LU" b="1" dirty="0" smtClean="0">
                <a:solidFill>
                  <a:schemeClr val="tx1"/>
                </a:solidFill>
              </a:rPr>
              <a:t>des </a:t>
            </a:r>
            <a:r>
              <a:rPr lang="fr-LU" b="1" dirty="0">
                <a:solidFill>
                  <a:schemeClr val="tx1"/>
                </a:solidFill>
              </a:rPr>
              <a:t>bonds pour le chevreuil, un vol très rapide pour les insectes, des ailes immenses pour </a:t>
            </a:r>
            <a:r>
              <a:rPr lang="fr-LU" b="1" dirty="0" smtClean="0">
                <a:solidFill>
                  <a:schemeClr val="tx1"/>
                </a:solidFill>
              </a:rPr>
              <a:t>les </a:t>
            </a:r>
            <a:r>
              <a:rPr lang="fr-LU" b="1" dirty="0">
                <a:solidFill>
                  <a:schemeClr val="tx1"/>
                </a:solidFill>
              </a:rPr>
              <a:t>oiseaux, une force de propulsion incroyable pour la baleine ou la pieuvre</a:t>
            </a:r>
            <a:r>
              <a:rPr lang="fr-LU" b="1" dirty="0" smtClean="0">
                <a:solidFill>
                  <a:schemeClr val="tx1"/>
                </a:solidFill>
              </a:rPr>
              <a:t>.......</a:t>
            </a:r>
          </a:p>
          <a:p>
            <a:pPr algn="ctr">
              <a:defRPr/>
            </a:pPr>
            <a:endParaRPr lang="fr-LU" b="1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fr-LU" b="1" dirty="0" smtClean="0">
                <a:solidFill>
                  <a:schemeClr val="tx1"/>
                </a:solidFill>
              </a:rPr>
              <a:t>Il </a:t>
            </a:r>
            <a:r>
              <a:rPr lang="fr-LU" b="1" dirty="0">
                <a:solidFill>
                  <a:schemeClr val="tx1"/>
                </a:solidFill>
              </a:rPr>
              <a:t>est d'autant plus difficile de capter ces moments en photo qu'ils sont brefs et imprévisibles.</a:t>
            </a:r>
            <a:endParaRPr lang="fr-FR" b="1" dirty="0">
              <a:solidFill>
                <a:schemeClr val="tx1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03238" y="539750"/>
            <a:ext cx="83550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solidFill>
                <a:srgbClr val="FFFFFF"/>
              </a:solidFill>
              <a:latin typeface="Arial"/>
              <a:ea typeface="+mn-ea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503238" y="5859463"/>
            <a:ext cx="8355012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307"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solidFill>
                <a:srgbClr val="FFFFFF"/>
              </a:solidFill>
              <a:latin typeface="Arial"/>
              <a:ea typeface="+mn-ea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0038" y="6329363"/>
            <a:ext cx="51117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WordArt 19"/>
          <p:cNvSpPr>
            <a:spLocks noChangeArrowheads="1" noChangeShapeType="1" noTextEdit="1"/>
          </p:cNvSpPr>
          <p:nvPr/>
        </p:nvSpPr>
        <p:spPr bwMode="auto">
          <a:xfrm>
            <a:off x="576288" y="6516613"/>
            <a:ext cx="2524125" cy="212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17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Matura MT Script Capitals"/>
              </a:rPr>
              <a:t>Chris </a:t>
            </a:r>
            <a:r>
              <a:rPr lang="fr-FR" sz="1700" b="1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Matura MT Script Capitals"/>
              </a:rPr>
              <a:t>– décembre 2011</a:t>
            </a:r>
            <a:endParaRPr lang="fr-FR" sz="1700" b="1" i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FF"/>
              </a:solidFill>
              <a:latin typeface="Matura MT Script Capitals"/>
            </a:endParaRPr>
          </a:p>
        </p:txBody>
      </p:sp>
      <p:pic>
        <p:nvPicPr>
          <p:cNvPr id="9" name="Image 8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428"/>
          <a:stretch>
            <a:fillRect/>
          </a:stretch>
        </p:blipFill>
        <p:spPr bwMode="auto">
          <a:xfrm>
            <a:off x="7342188" y="5653088"/>
            <a:ext cx="1249362" cy="115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oneTexte 9"/>
          <p:cNvSpPr txBox="1"/>
          <p:nvPr/>
        </p:nvSpPr>
        <p:spPr>
          <a:xfrm rot="20548025">
            <a:off x="278478" y="573512"/>
            <a:ext cx="1779360" cy="793557"/>
          </a:xfrm>
          <a:prstGeom prst="rect">
            <a:avLst/>
          </a:prstGeom>
          <a:noFill/>
        </p:spPr>
        <p:txBody>
          <a:bodyPr lIns="54898" tIns="27451" rIns="54898" bIns="27451">
            <a:spAutoFit/>
          </a:bodyPr>
          <a:lstStyle/>
          <a:p>
            <a:pPr algn="ctr" defTabSz="91393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800" dirty="0">
                <a:ln>
                  <a:solidFill>
                    <a:srgbClr val="292929"/>
                  </a:solidFill>
                </a:ln>
                <a:solidFill>
                  <a:srgbClr val="FF0000"/>
                </a:solidFill>
                <a:latin typeface="Matura MT Script Capitals" pitchFamily="66" charset="0"/>
                <a:ea typeface="+mn-ea"/>
                <a:cs typeface="Arial" charset="0"/>
              </a:rPr>
              <a:t>Fin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5544840" y="580455"/>
            <a:ext cx="3033713" cy="708803"/>
          </a:xfrm>
          <a:prstGeom prst="rect">
            <a:avLst/>
          </a:prstGeom>
          <a:noFill/>
        </p:spPr>
        <p:txBody>
          <a:bodyPr lIns="92344" tIns="46174" rIns="92344" bIns="46174">
            <a:spAutoFit/>
          </a:bodyPr>
          <a:lstStyle/>
          <a:p>
            <a:pPr algn="ctr" defTabSz="91393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b="1" dirty="0">
                <a:solidFill>
                  <a:srgbClr val="FFFFFF"/>
                </a:solidFill>
                <a:latin typeface="French Script MT" pitchFamily="66" charset="0"/>
              </a:rPr>
              <a:t>Musique : </a:t>
            </a:r>
            <a:r>
              <a:rPr lang="fr-LU" sz="2000" b="1" dirty="0">
                <a:solidFill>
                  <a:srgbClr val="FFFFFF"/>
                </a:solidFill>
                <a:latin typeface="French Script MT" pitchFamily="66" charset="0"/>
              </a:rPr>
              <a:t>Delibes </a:t>
            </a:r>
            <a:br>
              <a:rPr lang="fr-LU" sz="2000" b="1" dirty="0">
                <a:solidFill>
                  <a:srgbClr val="FFFFFF"/>
                </a:solidFill>
                <a:latin typeface="French Script MT" pitchFamily="66" charset="0"/>
              </a:rPr>
            </a:br>
            <a:r>
              <a:rPr lang="fr-LU" sz="2000" b="1" dirty="0">
                <a:solidFill>
                  <a:srgbClr val="FFFFFF"/>
                </a:solidFill>
                <a:latin typeface="French Script MT" pitchFamily="66" charset="0"/>
              </a:rPr>
              <a:t>D</a:t>
            </a:r>
            <a:r>
              <a:rPr lang="fr-LU" sz="2000" b="1" dirty="0" smtClean="0">
                <a:solidFill>
                  <a:srgbClr val="FFFFFF"/>
                </a:solidFill>
                <a:latin typeface="French Script MT" pitchFamily="66" charset="0"/>
              </a:rPr>
              <a:t>uo </a:t>
            </a:r>
            <a:r>
              <a:rPr lang="fr-LU" sz="2000" b="1" dirty="0">
                <a:solidFill>
                  <a:srgbClr val="FFFFFF"/>
                </a:solidFill>
                <a:latin typeface="French Script MT" pitchFamily="66" charset="0"/>
              </a:rPr>
              <a:t>des fleurs </a:t>
            </a:r>
            <a:r>
              <a:rPr lang="fr-LU" sz="2000" b="1" dirty="0" smtClean="0">
                <a:solidFill>
                  <a:srgbClr val="FFFFFF"/>
                </a:solidFill>
                <a:latin typeface="French Script MT" pitchFamily="66" charset="0"/>
              </a:rPr>
              <a:t>(extrait de </a:t>
            </a:r>
            <a:r>
              <a:rPr lang="fr-LU" sz="2000" b="1" dirty="0" err="1" smtClean="0">
                <a:solidFill>
                  <a:srgbClr val="FFFFFF"/>
                </a:solidFill>
                <a:latin typeface="French Script MT" pitchFamily="66" charset="0"/>
              </a:rPr>
              <a:t>Lakmé</a:t>
            </a:r>
            <a:r>
              <a:rPr lang="fr-LU" sz="2000" b="1" dirty="0">
                <a:solidFill>
                  <a:srgbClr val="FFFFFF"/>
                </a:solidFill>
                <a:latin typeface="French Script MT" pitchFamily="66" charset="0"/>
              </a:rPr>
              <a:t>) </a:t>
            </a:r>
            <a:endParaRPr lang="fr-FR" sz="2000" b="1" dirty="0">
              <a:solidFill>
                <a:srgbClr val="FFFFFF"/>
              </a:solidFill>
              <a:latin typeface="Frenc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7502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4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340"/>
                            </p:stCondLst>
                            <p:childTnLst>
                              <p:par>
                                <p:cTn id="20" presetID="2" presetClass="entr" presetSubtype="8" accel="69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 lIns="99069" tIns="49536" rIns="99069" bIns="49536"/>
          <a:lstStyle/>
          <a:p>
            <a:pPr eaLnBrk="1" hangingPunct="1"/>
            <a:endParaRPr lang="fr-FR" smtClean="0"/>
          </a:p>
        </p:txBody>
      </p:sp>
      <p:pic>
        <p:nvPicPr>
          <p:cNvPr id="74755" name="Picture 7" descr="ScreenShot1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361488" cy="684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756" name="Picture 9" descr="ligneetoil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875" y="5143500"/>
            <a:ext cx="5018088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781" name="Rectangle 14"/>
          <p:cNvSpPr>
            <a:spLocks noChangeArrowheads="1"/>
          </p:cNvSpPr>
          <p:nvPr/>
        </p:nvSpPr>
        <p:spPr bwMode="auto">
          <a:xfrm rot="5400000" flipH="1">
            <a:off x="4622800" y="-4622800"/>
            <a:ext cx="115888" cy="9361488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99069" tIns="49536" rIns="99069" bIns="49536" anchor="ctr"/>
          <a:lstStyle/>
          <a:p>
            <a:pPr defTabSz="991210">
              <a:defRPr/>
            </a:pPr>
            <a:endParaRPr lang="fr-FR" dirty="0">
              <a:solidFill>
                <a:srgbClr val="000000"/>
              </a:solidFill>
              <a:latin typeface="Calibri" pitchFamily="34" charset="0"/>
              <a:ea typeface="+mn-ea"/>
            </a:endParaRPr>
          </a:p>
        </p:txBody>
      </p:sp>
      <p:sp>
        <p:nvSpPr>
          <p:cNvPr id="75782" name="Rectangle 16"/>
          <p:cNvSpPr>
            <a:spLocks noChangeArrowheads="1"/>
          </p:cNvSpPr>
          <p:nvPr/>
        </p:nvSpPr>
        <p:spPr bwMode="auto">
          <a:xfrm rot="5400000" flipH="1">
            <a:off x="4622800" y="2057400"/>
            <a:ext cx="115888" cy="9361488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99069" tIns="49536" rIns="99069" bIns="49536" anchor="ctr"/>
          <a:lstStyle/>
          <a:p>
            <a:pPr defTabSz="991210">
              <a:defRPr/>
            </a:pPr>
            <a:endParaRPr lang="fr-FR" dirty="0">
              <a:solidFill>
                <a:srgbClr val="000000"/>
              </a:solidFill>
              <a:latin typeface="Calibri" pitchFamily="34" charset="0"/>
              <a:ea typeface="+mn-ea"/>
            </a:endParaRPr>
          </a:p>
        </p:txBody>
      </p:sp>
      <p:pic>
        <p:nvPicPr>
          <p:cNvPr id="74759" name="Image 8" descr="BanHautpageindexminippsmania.jpg">
            <a:hlinkClick r:id="rId5"/>
          </p:cNvPr>
          <p:cNvPicPr>
            <a:picLocks noChangeAspect="1"/>
          </p:cNvPicPr>
          <p:nvPr/>
        </p:nvPicPr>
        <p:blipFill>
          <a:blip r:embed="rId6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438" y="739775"/>
            <a:ext cx="2435225" cy="62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760" name="Image 9" descr="BanHautpageindex.jpg">
            <a:hlinkClick r:id="rId5"/>
          </p:cNvPr>
          <p:cNvPicPr>
            <a:picLocks noChangeAspect="1"/>
          </p:cNvPicPr>
          <p:nvPr/>
        </p:nvPicPr>
        <p:blipFill>
          <a:blip r:embed="rId7">
            <a:lum contras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6775" y="3949700"/>
            <a:ext cx="5153025" cy="52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787" name="Rectangle 10"/>
          <p:cNvSpPr>
            <a:spLocks noChangeArrowheads="1"/>
          </p:cNvSpPr>
          <p:nvPr/>
        </p:nvSpPr>
        <p:spPr bwMode="auto">
          <a:xfrm>
            <a:off x="2171700" y="4495800"/>
            <a:ext cx="5018088" cy="647700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57150">
            <a:solidFill>
              <a:srgbClr val="66CCFF"/>
            </a:solidFill>
            <a:miter lim="800000"/>
            <a:headEnd/>
            <a:tailEnd/>
          </a:ln>
        </p:spPr>
        <p:txBody>
          <a:bodyPr lIns="99069" tIns="0" rIns="99069" bIns="0"/>
          <a:lstStyle/>
          <a:p>
            <a:pPr algn="ctr" defTabSz="991210">
              <a:defRPr/>
            </a:pPr>
            <a:r>
              <a:rPr lang="fr-CA" sz="3000" dirty="0">
                <a:solidFill>
                  <a:srgbClr val="FF0066"/>
                </a:solidFill>
                <a:latin typeface="Calibri" pitchFamily="34" charset="0"/>
                <a:ea typeface="+mn-ea"/>
              </a:rPr>
              <a:t> </a:t>
            </a:r>
            <a:r>
              <a:rPr lang="fr-CA" sz="3100" b="1" dirty="0">
                <a:solidFill>
                  <a:srgbClr val="66CCFF"/>
                </a:solidFill>
                <a:latin typeface="Arial Rounded MT Bold" pitchFamily="34" charset="0"/>
                <a:ea typeface="+mn-ea"/>
                <a:hlinkClick r:id="rId8"/>
              </a:rPr>
              <a:t>http://ppsmania.fr</a:t>
            </a:r>
            <a:endParaRPr lang="fr-CA" sz="900" dirty="0">
              <a:solidFill>
                <a:srgbClr val="66CCFF"/>
              </a:solidFill>
              <a:latin typeface="Arial Rounded MT Bold" pitchFamily="34" charset="0"/>
              <a:ea typeface="+mn-ea"/>
            </a:endParaRPr>
          </a:p>
        </p:txBody>
      </p:sp>
      <p:sp>
        <p:nvSpPr>
          <p:cNvPr id="75788" name="Text Box 12">
            <a:hlinkClick r:id="" action="ppaction://hlinkshowjump?jump=endshow"/>
          </p:cNvPr>
          <p:cNvSpPr txBox="1">
            <a:spLocks noChangeArrowheads="1"/>
          </p:cNvSpPr>
          <p:nvPr/>
        </p:nvSpPr>
        <p:spPr bwMode="auto">
          <a:xfrm>
            <a:off x="0" y="6048375"/>
            <a:ext cx="9361488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9069" tIns="49536" rIns="99069" bIns="49536">
            <a:spAutoFit/>
          </a:bodyPr>
          <a:lstStyle>
            <a:lvl1pPr defTabSz="2474913">
              <a:defRPr>
                <a:solidFill>
                  <a:schemeClr val="tx1"/>
                </a:solidFill>
                <a:latin typeface="Arial" charset="0"/>
              </a:defRPr>
            </a:lvl1pPr>
            <a:lvl2pPr marL="1231900" indent="7938" defTabSz="2474913">
              <a:defRPr>
                <a:solidFill>
                  <a:schemeClr val="tx1"/>
                </a:solidFill>
                <a:latin typeface="Arial" charset="0"/>
              </a:defRPr>
            </a:lvl2pPr>
            <a:lvl3pPr marL="2471738" indent="3175" defTabSz="2474913">
              <a:defRPr>
                <a:solidFill>
                  <a:schemeClr val="tx1"/>
                </a:solidFill>
                <a:latin typeface="Arial" charset="0"/>
              </a:defRPr>
            </a:lvl3pPr>
            <a:lvl4pPr marL="3706813" indent="7938" defTabSz="2474913">
              <a:defRPr>
                <a:solidFill>
                  <a:schemeClr val="tx1"/>
                </a:solidFill>
                <a:latin typeface="Arial" charset="0"/>
              </a:defRPr>
            </a:lvl4pPr>
            <a:lvl5pPr marL="4946650" indent="3175" defTabSz="2474913">
              <a:defRPr>
                <a:solidFill>
                  <a:schemeClr val="tx1"/>
                </a:solidFill>
                <a:latin typeface="Arial" charset="0"/>
              </a:defRPr>
            </a:lvl5pPr>
            <a:lvl6pPr marL="5403850" indent="3175" defTabSz="24749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5861050" indent="3175" defTabSz="24749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6318250" indent="3175" defTabSz="24749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6775450" indent="3175" defTabSz="24749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fr-FR" sz="2200" b="1" dirty="0">
                <a:solidFill>
                  <a:srgbClr val="0000FF"/>
                </a:solidFill>
                <a:ea typeface="+mn-ea"/>
              </a:rPr>
              <a:t>Clic gauche pour sortir</a:t>
            </a:r>
          </a:p>
        </p:txBody>
      </p:sp>
      <p:sp>
        <p:nvSpPr>
          <p:cNvPr id="75789" name="Text Box 13"/>
          <p:cNvSpPr txBox="1">
            <a:spLocks noChangeArrowheads="1"/>
          </p:cNvSpPr>
          <p:nvPr/>
        </p:nvSpPr>
        <p:spPr bwMode="auto">
          <a:xfrm>
            <a:off x="0" y="182563"/>
            <a:ext cx="9361488" cy="306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9069" tIns="0" rIns="99069" bIns="0">
            <a:spAutoFit/>
          </a:bodyPr>
          <a:lstStyle>
            <a:lvl1pPr defTabSz="2474913">
              <a:defRPr>
                <a:solidFill>
                  <a:schemeClr val="tx1"/>
                </a:solidFill>
                <a:latin typeface="Arial" charset="0"/>
              </a:defRPr>
            </a:lvl1pPr>
            <a:lvl2pPr marL="1231900" indent="7938" defTabSz="2474913">
              <a:defRPr>
                <a:solidFill>
                  <a:schemeClr val="tx1"/>
                </a:solidFill>
                <a:latin typeface="Arial" charset="0"/>
              </a:defRPr>
            </a:lvl2pPr>
            <a:lvl3pPr marL="2471738" indent="3175" defTabSz="2474913">
              <a:defRPr>
                <a:solidFill>
                  <a:schemeClr val="tx1"/>
                </a:solidFill>
                <a:latin typeface="Arial" charset="0"/>
              </a:defRPr>
            </a:lvl3pPr>
            <a:lvl4pPr marL="3706813" indent="7938" defTabSz="2474913">
              <a:defRPr>
                <a:solidFill>
                  <a:schemeClr val="tx1"/>
                </a:solidFill>
                <a:latin typeface="Arial" charset="0"/>
              </a:defRPr>
            </a:lvl4pPr>
            <a:lvl5pPr marL="4946650" indent="3175" defTabSz="2474913">
              <a:defRPr>
                <a:solidFill>
                  <a:schemeClr val="tx1"/>
                </a:solidFill>
                <a:latin typeface="Arial" charset="0"/>
              </a:defRPr>
            </a:lvl5pPr>
            <a:lvl6pPr marL="5403850" indent="3175" defTabSz="24749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5861050" indent="3175" defTabSz="24749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6318250" indent="3175" defTabSz="24749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6775450" indent="3175" defTabSz="24749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fr-FR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ea typeface="+mn-ea"/>
              </a:rPr>
              <a:t>Je fais partie des + de 200 créateurs de PPSMANIA, tous bénévoles.</a:t>
            </a:r>
          </a:p>
        </p:txBody>
      </p:sp>
      <p:sp>
        <p:nvSpPr>
          <p:cNvPr id="75790" name="WordArt 14"/>
          <p:cNvSpPr>
            <a:spLocks noChangeArrowheads="1" noChangeShapeType="1" noTextEdit="1"/>
          </p:cNvSpPr>
          <p:nvPr/>
        </p:nvSpPr>
        <p:spPr bwMode="auto">
          <a:xfrm>
            <a:off x="3294063" y="5545138"/>
            <a:ext cx="2773362" cy="2746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LU" sz="17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FF9900"/>
                  </a:outerShdw>
                </a:effectLst>
                <a:latin typeface="Script MT Bold"/>
              </a:rPr>
              <a:t>Chris vous remercie de votre visite</a:t>
            </a:r>
            <a:endParaRPr lang="fr-FR" sz="1700" b="1" kern="10">
              <a:ln w="9525">
                <a:solidFill>
                  <a:srgbClr val="00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FF9900"/>
                </a:outerShdw>
              </a:effectLst>
              <a:latin typeface="Script MT Bold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20700" y="3421063"/>
            <a:ext cx="7031038" cy="338137"/>
          </a:xfrm>
          <a:prstGeom prst="rect">
            <a:avLst/>
          </a:prstGeom>
        </p:spPr>
        <p:txBody>
          <a:bodyPr lIns="63252" tIns="31626" rIns="63252" bIns="31626">
            <a:spAutoFit/>
          </a:bodyPr>
          <a:lstStyle/>
          <a:p>
            <a:pPr algn="r" defTabSz="913932"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solidFill>
                <a:srgbClr val="FF0000"/>
              </a:solidFill>
              <a:latin typeface="Arial"/>
              <a:ea typeface="+mn-ea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25413" y="3440113"/>
            <a:ext cx="9104312" cy="339725"/>
          </a:xfrm>
          <a:prstGeom prst="rect">
            <a:avLst/>
          </a:prstGeom>
          <a:solidFill>
            <a:srgbClr val="FFFF00"/>
          </a:solidFill>
          <a:ln w="57150">
            <a:solidFill>
              <a:srgbClr val="0000FF"/>
            </a:solidFill>
          </a:ln>
        </p:spPr>
        <p:txBody>
          <a:bodyPr lIns="63252" tIns="31626" rIns="63252" bIns="31626">
            <a:spAutoFit/>
          </a:bodyPr>
          <a:lstStyle/>
          <a:p>
            <a:pPr algn="ctr" defTabSz="91393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700" b="1" dirty="0">
                <a:solidFill>
                  <a:srgbClr val="FF0000"/>
                </a:solidFill>
                <a:latin typeface="Arial"/>
                <a:ea typeface="+mn-ea"/>
              </a:rPr>
              <a:t>Vous trouverez tous mes pps ici </a:t>
            </a:r>
            <a:r>
              <a:rPr lang="fr-FR" b="1" dirty="0">
                <a:solidFill>
                  <a:srgbClr val="0000FF"/>
                </a:solidFill>
                <a:latin typeface="Arial"/>
                <a:ea typeface="+mn-ea"/>
              </a:rPr>
              <a:t>	</a:t>
            </a:r>
            <a:r>
              <a:rPr lang="fr-FR" dirty="0">
                <a:solidFill>
                  <a:srgbClr val="0000FF"/>
                </a:solidFill>
                <a:latin typeface="Arial"/>
                <a:ea typeface="+mn-ea"/>
                <a:hlinkClick r:id="rId9"/>
              </a:rPr>
              <a:t>http://www.ppsmania.fr/author/chris/?submit=OK</a:t>
            </a:r>
            <a:r>
              <a:rPr lang="fr-FR" dirty="0">
                <a:solidFill>
                  <a:srgbClr val="0000FF"/>
                </a:solidFill>
                <a:latin typeface="Arial"/>
                <a:ea typeface="+mn-ea"/>
              </a:rPr>
              <a:t> </a:t>
            </a:r>
          </a:p>
        </p:txBody>
      </p:sp>
      <p:cxnSp>
        <p:nvCxnSpPr>
          <p:cNvPr id="74767" name="Connecteur en angle 4"/>
          <p:cNvCxnSpPr>
            <a:cxnSpLocks noChangeShapeType="1"/>
          </p:cNvCxnSpPr>
          <p:nvPr/>
        </p:nvCxnSpPr>
        <p:spPr bwMode="auto">
          <a:xfrm>
            <a:off x="3706813" y="3635375"/>
            <a:ext cx="300037" cy="0"/>
          </a:xfrm>
          <a:prstGeom prst="bentConnector3">
            <a:avLst>
              <a:gd name="adj1" fmla="val 50000"/>
            </a:avLst>
          </a:prstGeom>
          <a:noFill/>
          <a:ln w="38100" algn="ctr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2731043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250" autoRev="1" fill="hold"/>
                                        <p:tgtEl>
                                          <p:spTgt spid="757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250" autoRev="1" fill="hold"/>
                                        <p:tgtEl>
                                          <p:spTgt spid="757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250" autoRev="1" fill="hold"/>
                                        <p:tgtEl>
                                          <p:spTgt spid="757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57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88" grpId="0"/>
      <p:bldP spid="75790" grpId="0" animBg="1"/>
    </p:bldLst>
  </p:timing>
</p:sld>
</file>

<file path=ppt/theme/theme1.xml><?xml version="1.0" encoding="utf-8"?>
<a:theme xmlns:a="http://schemas.openxmlformats.org/drawingml/2006/main" name="MODELE Chris MAYESKI grand ecran">
  <a:themeElements>
    <a:clrScheme name="MODELE Chris MAYESKI grand ecra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ELE Chris MAYESKI grand ecra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17963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8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17963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8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omic Sans MS" pitchFamily="66" charset="0"/>
          </a:defRPr>
        </a:defPPr>
      </a:lstStyle>
    </a:lnDef>
  </a:objectDefaults>
  <a:extraClrSchemeLst>
    <a:extraClrScheme>
      <a:clrScheme name="MODELE Chris MAYESKI grand ecra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E Chris MAYESKI grand ecra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E Chris MAYESKI grand ecra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E Chris MAYESKI grand ecra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E Chris MAYESKI grand ecra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E Chris MAYESKI grand ecra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E Chris MAYESKI grand ecra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E Chris MAYESKI grand ecra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E Chris MAYESKI grand ecra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E Chris MAYESKI grand ecra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E Chris MAYESKI grand ecra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E Chris MAYESKI grand ecra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479</TotalTime>
  <Words>1066</Words>
  <Application>Microsoft Office PowerPoint</Application>
  <PresentationFormat>Personnalisé</PresentationFormat>
  <Paragraphs>69</Paragraphs>
  <Slides>33</Slides>
  <Notes>2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33</vt:i4>
      </vt:variant>
    </vt:vector>
  </HeadingPairs>
  <TitlesOfParts>
    <vt:vector size="34" baseType="lpstr">
      <vt:lpstr>MODELE Chris MAYESKI grand ecran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Christiane MAYESKI</dc:creator>
  <cp:keywords>animaux; Delibes; Duo des fleurs; Lakmé</cp:keywords>
  <cp:lastModifiedBy>Christiane MAYESKI</cp:lastModifiedBy>
  <cp:revision>150</cp:revision>
  <dcterms:created xsi:type="dcterms:W3CDTF">2011-10-05T19:17:05Z</dcterms:created>
  <dcterms:modified xsi:type="dcterms:W3CDTF">2011-12-02T01:15:43Z</dcterms:modified>
  <cp:category>Delibes - Duo des fleurs (Lakmé)</cp:category>
</cp:coreProperties>
</file>