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68" r:id="rId3"/>
    <p:sldId id="260" r:id="rId4"/>
    <p:sldId id="270" r:id="rId5"/>
    <p:sldId id="261" r:id="rId6"/>
    <p:sldId id="263" r:id="rId7"/>
    <p:sldId id="264" r:id="rId8"/>
    <p:sldId id="267" r:id="rId9"/>
    <p:sldId id="359" r:id="rId10"/>
    <p:sldId id="287" r:id="rId11"/>
    <p:sldId id="272" r:id="rId12"/>
    <p:sldId id="273" r:id="rId13"/>
    <p:sldId id="288" r:id="rId14"/>
    <p:sldId id="292" r:id="rId15"/>
    <p:sldId id="283" r:id="rId16"/>
    <p:sldId id="276" r:id="rId17"/>
    <p:sldId id="284" r:id="rId18"/>
    <p:sldId id="286" r:id="rId19"/>
    <p:sldId id="291" r:id="rId20"/>
    <p:sldId id="293" r:id="rId21"/>
    <p:sldId id="289" r:id="rId22"/>
    <p:sldId id="258" r:id="rId23"/>
    <p:sldId id="296" r:id="rId24"/>
    <p:sldId id="301" r:id="rId25"/>
    <p:sldId id="297" r:id="rId26"/>
    <p:sldId id="298" r:id="rId27"/>
    <p:sldId id="304" r:id="rId28"/>
    <p:sldId id="294" r:id="rId29"/>
    <p:sldId id="305" r:id="rId30"/>
    <p:sldId id="306" r:id="rId31"/>
    <p:sldId id="308" r:id="rId32"/>
    <p:sldId id="295" r:id="rId33"/>
    <p:sldId id="309" r:id="rId34"/>
    <p:sldId id="323" r:id="rId35"/>
    <p:sldId id="314" r:id="rId36"/>
    <p:sldId id="326" r:id="rId37"/>
    <p:sldId id="330" r:id="rId38"/>
    <p:sldId id="360" r:id="rId39"/>
    <p:sldId id="316" r:id="rId40"/>
    <p:sldId id="327" r:id="rId41"/>
    <p:sldId id="324" r:id="rId42"/>
    <p:sldId id="310" r:id="rId43"/>
    <p:sldId id="334" r:id="rId44"/>
    <p:sldId id="336" r:id="rId45"/>
    <p:sldId id="280" r:id="rId46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D6BQ0P0oyBR8akZy8r8Zw==" hashData="+TgD9yhHvzHBtsy9A9dboEIZs1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A2C44-C073-4C06-A13C-35FF72419036}" type="datetimeFigureOut">
              <a:rPr lang="hu-HU" smtClean="0"/>
              <a:pPr/>
              <a:t>2018.01.25.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D23BB-64B4-41CC-BE77-DA6B3EE209DE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_girls_Ice_skate_4711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0"/>
            <a:ext cx="6429375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2915816" y="0"/>
            <a:ext cx="9144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Kép 3" descr="024-w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1043608" y="1714500"/>
            <a:ext cx="815340" cy="571500"/>
          </a:xfrm>
          <a:prstGeom prst="rect">
            <a:avLst/>
          </a:prstGeom>
        </p:spPr>
      </p:pic>
      <p:pic>
        <p:nvPicPr>
          <p:cNvPr id="5" name="Kép 4" descr="024-i.gif"/>
          <p:cNvPicPr>
            <a:picLocks noChangeAspect="1"/>
          </p:cNvPicPr>
          <p:nvPr/>
        </p:nvPicPr>
        <p:blipFill>
          <a:blip r:embed="rId5" cstate="print">
            <a:lum contrast="10000"/>
          </a:blip>
          <a:stretch>
            <a:fillRect/>
          </a:stretch>
        </p:blipFill>
        <p:spPr>
          <a:xfrm>
            <a:off x="1930956" y="1714500"/>
            <a:ext cx="350520" cy="571500"/>
          </a:xfrm>
          <a:prstGeom prst="rect">
            <a:avLst/>
          </a:prstGeom>
        </p:spPr>
      </p:pic>
      <p:pic>
        <p:nvPicPr>
          <p:cNvPr id="6" name="Kép 5" descr="024-n.gif"/>
          <p:cNvPicPr>
            <a:picLocks noChangeAspect="1"/>
          </p:cNvPicPr>
          <p:nvPr/>
        </p:nvPicPr>
        <p:blipFill>
          <a:blip r:embed="rId6" cstate="print">
            <a:lum contrast="10000"/>
          </a:blip>
          <a:stretch>
            <a:fillRect/>
          </a:stretch>
        </p:blipFill>
        <p:spPr>
          <a:xfrm>
            <a:off x="2401476" y="1714500"/>
            <a:ext cx="609600" cy="571500"/>
          </a:xfrm>
          <a:prstGeom prst="rect">
            <a:avLst/>
          </a:prstGeom>
        </p:spPr>
      </p:pic>
      <p:pic>
        <p:nvPicPr>
          <p:cNvPr id="7" name="Kép 6" descr="024-t.gif"/>
          <p:cNvPicPr>
            <a:picLocks noChangeAspect="1"/>
          </p:cNvPicPr>
          <p:nvPr/>
        </p:nvPicPr>
        <p:blipFill>
          <a:blip r:embed="rId7" cstate="print">
            <a:lum contrast="10000"/>
          </a:blip>
          <a:stretch>
            <a:fillRect/>
          </a:stretch>
        </p:blipFill>
        <p:spPr>
          <a:xfrm>
            <a:off x="3053740" y="1714500"/>
            <a:ext cx="533400" cy="571500"/>
          </a:xfrm>
          <a:prstGeom prst="rect">
            <a:avLst/>
          </a:prstGeom>
        </p:spPr>
      </p:pic>
      <p:pic>
        <p:nvPicPr>
          <p:cNvPr id="8" name="Kép 7" descr="024-e.gif"/>
          <p:cNvPicPr>
            <a:picLocks noChangeAspect="1"/>
          </p:cNvPicPr>
          <p:nvPr/>
        </p:nvPicPr>
        <p:blipFill>
          <a:blip r:embed="rId8" cstate="print">
            <a:lum contrast="10000"/>
          </a:blip>
          <a:stretch>
            <a:fillRect/>
          </a:stretch>
        </p:blipFill>
        <p:spPr>
          <a:xfrm>
            <a:off x="3622184" y="1714500"/>
            <a:ext cx="541020" cy="571500"/>
          </a:xfrm>
          <a:prstGeom prst="rect">
            <a:avLst/>
          </a:prstGeom>
        </p:spPr>
      </p:pic>
      <p:pic>
        <p:nvPicPr>
          <p:cNvPr id="9" name="Kép 8" descr="024-r.gif"/>
          <p:cNvPicPr>
            <a:picLocks noChangeAspect="1"/>
          </p:cNvPicPr>
          <p:nvPr/>
        </p:nvPicPr>
        <p:blipFill>
          <a:blip r:embed="rId9" cstate="print">
            <a:lum contrast="10000"/>
          </a:blip>
          <a:stretch>
            <a:fillRect/>
          </a:stretch>
        </p:blipFill>
        <p:spPr>
          <a:xfrm>
            <a:off x="4163211" y="1714500"/>
            <a:ext cx="678180" cy="571500"/>
          </a:xfrm>
          <a:prstGeom prst="rect">
            <a:avLst/>
          </a:prstGeom>
        </p:spPr>
      </p:pic>
      <p:pic>
        <p:nvPicPr>
          <p:cNvPr id="10" name="Kép 9" descr="024-j.gif"/>
          <p:cNvPicPr>
            <a:picLocks noChangeAspect="1"/>
          </p:cNvPicPr>
          <p:nvPr/>
        </p:nvPicPr>
        <p:blipFill>
          <a:blip r:embed="rId10" cstate="print">
            <a:lum contrast="10000"/>
          </a:blip>
          <a:stretch>
            <a:fillRect/>
          </a:stretch>
        </p:blipFill>
        <p:spPr>
          <a:xfrm>
            <a:off x="1617772" y="2718048"/>
            <a:ext cx="457200" cy="571500"/>
          </a:xfrm>
          <a:prstGeom prst="rect">
            <a:avLst/>
          </a:prstGeom>
        </p:spPr>
      </p:pic>
      <p:pic>
        <p:nvPicPr>
          <p:cNvPr id="11" name="Kép 10" descr="024-o.gif"/>
          <p:cNvPicPr>
            <a:picLocks noChangeAspect="1"/>
          </p:cNvPicPr>
          <p:nvPr/>
        </p:nvPicPr>
        <p:blipFill>
          <a:blip r:embed="rId11" cstate="print">
            <a:lum contrast="10000"/>
          </a:blip>
          <a:stretch>
            <a:fillRect/>
          </a:stretch>
        </p:blipFill>
        <p:spPr>
          <a:xfrm>
            <a:off x="2151544" y="2718048"/>
            <a:ext cx="571500" cy="571500"/>
          </a:xfrm>
          <a:prstGeom prst="rect">
            <a:avLst/>
          </a:prstGeom>
        </p:spPr>
      </p:pic>
      <p:pic>
        <p:nvPicPr>
          <p:cNvPr id="12" name="Kép 11" descr="024-y.gif"/>
          <p:cNvPicPr>
            <a:picLocks noChangeAspect="1"/>
          </p:cNvPicPr>
          <p:nvPr/>
        </p:nvPicPr>
        <p:blipFill>
          <a:blip r:embed="rId12" cstate="print">
            <a:lum contrast="10000"/>
          </a:blip>
          <a:stretch>
            <a:fillRect/>
          </a:stretch>
        </p:blipFill>
        <p:spPr>
          <a:xfrm>
            <a:off x="2765708" y="2718048"/>
            <a:ext cx="533400" cy="571500"/>
          </a:xfrm>
          <a:prstGeom prst="rect">
            <a:avLst/>
          </a:prstGeom>
        </p:spPr>
      </p:pic>
      <p:pic>
        <p:nvPicPr>
          <p:cNvPr id="13" name="Kép 12" descr="024-s.gif"/>
          <p:cNvPicPr>
            <a:picLocks noChangeAspect="1"/>
          </p:cNvPicPr>
          <p:nvPr/>
        </p:nvPicPr>
        <p:blipFill>
          <a:blip r:embed="rId13" cstate="print">
            <a:lum contrast="10000"/>
          </a:blip>
          <a:stretch>
            <a:fillRect/>
          </a:stretch>
        </p:blipFill>
        <p:spPr>
          <a:xfrm>
            <a:off x="3330724" y="2718048"/>
            <a:ext cx="472440" cy="571500"/>
          </a:xfrm>
          <a:prstGeom prst="rect">
            <a:avLst/>
          </a:prstGeom>
        </p:spPr>
      </p:pic>
      <p:pic>
        <p:nvPicPr>
          <p:cNvPr id="14" name="Kép 13" descr="1242212853_84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1"/>
    <p:sndAc>
      <p:stSnd>
        <p:snd r:embed="rId2" name="In The Mood - Glenn Mill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111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_girl_winter_snow_sunshine_good_weather_nature_out-651398.jpg!d.jpg"/>
          <p:cNvPicPr>
            <a:picLocks noChangeAspect="1"/>
          </p:cNvPicPr>
          <p:nvPr/>
        </p:nvPicPr>
        <p:blipFill>
          <a:blip r:embed="rId2" cstate="print"/>
          <a:srcRect b="66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4300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_on_snow_winter_cold-705506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4698" b="1680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9631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12351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0972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Little_girls_467632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7112" b="711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s_Winter_Snow_481963.jpg"/>
          <p:cNvPicPr>
            <a:picLocks noChangeAspect="1"/>
          </p:cNvPicPr>
          <p:nvPr/>
        </p:nvPicPr>
        <p:blipFill>
          <a:blip r:embed="rId2" cstate="print"/>
          <a:srcRect t="2771" b="332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230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467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usky_sled_dogs_adamczak-667654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58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sonal_human_children_girl_winter_snow_sunlight_ride_on-1049906.jpg!d.jpg"/>
          <p:cNvPicPr>
            <a:picLocks noChangeAspect="1"/>
          </p:cNvPicPr>
          <p:nvPr/>
        </p:nvPicPr>
        <p:blipFill>
          <a:blip r:embed="rId2" cstate="print"/>
          <a:srcRect b="6606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Winter_467478.jpg"/>
          <p:cNvPicPr>
            <a:picLocks noChangeAspect="1"/>
          </p:cNvPicPr>
          <p:nvPr/>
        </p:nvPicPr>
        <p:blipFill>
          <a:blip r:embed="rId2" cstate="print"/>
          <a:srcRect t="5293" b="476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4719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ogs_Winter_Jump_53220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winter_child_cold_skating_snow-1202420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rsonal_human_children_girl_bob_ride_on_slip_downhill-822160.jpg!d.jpg"/>
          <p:cNvPicPr>
            <a:picLocks noChangeAspect="1"/>
          </p:cNvPicPr>
          <p:nvPr/>
        </p:nvPicPr>
        <p:blipFill>
          <a:blip r:embed="rId2" cstate="print"/>
          <a:srcRect b="66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kiing_Winter_Men_Snow_50756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1403" b="280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ndscape_winter_snow_ice_sleigh_ride_horse_people_riding-1139890.jpg!d.jpg"/>
          <p:cNvPicPr>
            <a:picLocks noChangeAspect="1"/>
          </p:cNvPicPr>
          <p:nvPr/>
        </p:nvPicPr>
        <p:blipFill>
          <a:blip r:embed="rId2" cstate="print"/>
          <a:srcRect b="1681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nada_Lake_Winter_448741.jpg"/>
          <p:cNvPicPr>
            <a:picLocks noChangeAspect="1"/>
          </p:cNvPicPr>
          <p:nvPr/>
        </p:nvPicPr>
        <p:blipFill>
          <a:blip r:embed="rId2" cstate="print"/>
          <a:srcRect t="8918" b="95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ed_snow_winter_sleigh_holiday_fun_cold_white-909258.jpg!d.jpg"/>
          <p:cNvPicPr>
            <a:picLocks noChangeAspect="1"/>
          </p:cNvPicPr>
          <p:nvPr/>
        </p:nvPicPr>
        <p:blipFill>
          <a:blip r:embed="rId2" cstate="print"/>
          <a:srcRect b="658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boarding_Winter_Snow_Jump_Jacket_Glasses_512863_1280x853.jpg"/>
          <p:cNvPicPr>
            <a:picLocks noChangeAspect="1"/>
          </p:cNvPicPr>
          <p:nvPr/>
        </p:nvPicPr>
        <p:blipFill>
          <a:blip r:embed="rId2" cstate="print"/>
          <a:srcRect b="553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ed-dog-malchik-sobaka-sn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_women_happy_joy_girls_happiness_toboggan_sledge-1047006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03" b="2359"/>
          <a:stretch>
            <a:fillRect/>
          </a:stretch>
        </p:blipFill>
        <p:spPr>
          <a:xfrm>
            <a:off x="0" y="-15332"/>
            <a:ext cx="9144000" cy="5730332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background_christmas_background_sled_young_boy_little_boy_boy_pulling_sled_winter_christmas-1172490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14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kiing_Winter_Men_Snow_Sun_Helmet_Jacket_514545_1280x85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55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Boys_Little_girls_469648.jpg"/>
          <p:cNvPicPr>
            <a:picLocks noChangeAspect="1"/>
          </p:cNvPicPr>
          <p:nvPr/>
        </p:nvPicPr>
        <p:blipFill>
          <a:blip r:embed="rId2" cstate="print"/>
          <a:srcRect t="3325" b="277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Boys_Two_Snow_460283.jpg"/>
          <p:cNvPicPr>
            <a:picLocks noChangeAspect="1"/>
          </p:cNvPicPr>
          <p:nvPr/>
        </p:nvPicPr>
        <p:blipFill>
          <a:blip r:embed="rId2" cstate="print"/>
          <a:srcRect t="3320" b="276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Brown_haired_4667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53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kiing_Winter_Sun_Snow_Glasses_512894_1280x909.jpg"/>
          <p:cNvPicPr>
            <a:picLocks noChangeAspect="1"/>
          </p:cNvPicPr>
          <p:nvPr/>
        </p:nvPicPr>
        <p:blipFill>
          <a:blip r:embed="rId2" cstate="print"/>
          <a:srcRect t="5199" b="675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Dogs_46671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401" b="280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Mountains_Brown_469384.jpg"/>
          <p:cNvPicPr>
            <a:picLocks noChangeAspect="1"/>
          </p:cNvPicPr>
          <p:nvPr/>
        </p:nvPicPr>
        <p:blipFill>
          <a:blip r:embed="rId2" cstate="print"/>
          <a:srcRect t="1480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Little_girls_46732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6148" b="576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Skiing_Men_Snow_511438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2779" b="277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Sled_Two_Snow_51034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31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4155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Little_girls_Boys_46707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09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Skiing_Snow_Fir_Three_3_Glasses_Jacket_512995_1280x853.jpg"/>
          <p:cNvPicPr>
            <a:picLocks noChangeAspect="1"/>
          </p:cNvPicPr>
          <p:nvPr/>
        </p:nvPicPr>
        <p:blipFill>
          <a:blip r:embed="rId2" cstate="print"/>
          <a:srcRect t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Mountains_Little_girls_Winter_hat_Hands_512173_1280x853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Dogs_Boys_Jacket_Snow_537161_1280x87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811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Snowboarding_Anna_4493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the_little_girl_snow-1372796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23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904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1000"/>
          </a:blip>
          <a:stretch>
            <a:fillRect/>
          </a:stretch>
        </p:blipFill>
        <p:spPr>
          <a:xfrm>
            <a:off x="3866381" y="3054846"/>
            <a:ext cx="1209675" cy="66675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00206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00206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00206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00206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</Words>
  <Application>Microsoft Office PowerPoint</Application>
  <PresentationFormat>Diavetítés a képernyőre (16:10 oldalarány)</PresentationFormat>
  <Paragraphs>2</Paragraphs>
  <Slides>45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4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12</cp:revision>
  <dcterms:created xsi:type="dcterms:W3CDTF">2018-01-08T05:17:56Z</dcterms:created>
  <dcterms:modified xsi:type="dcterms:W3CDTF">2018-01-25T06:23:29Z</dcterms:modified>
</cp:coreProperties>
</file>