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428" r:id="rId3"/>
    <p:sldId id="370" r:id="rId4"/>
    <p:sldId id="373" r:id="rId5"/>
    <p:sldId id="374" r:id="rId6"/>
    <p:sldId id="375" r:id="rId7"/>
    <p:sldId id="376" r:id="rId8"/>
    <p:sldId id="377" r:id="rId9"/>
    <p:sldId id="378" r:id="rId10"/>
    <p:sldId id="379" r:id="rId11"/>
    <p:sldId id="427" r:id="rId12"/>
    <p:sldId id="430" r:id="rId13"/>
    <p:sldId id="431" r:id="rId14"/>
  </p:sldIdLst>
  <p:sldSz cx="12192000" cy="6858000"/>
  <p:notesSz cx="6858000" cy="9144000"/>
  <p:photoAlbum/>
  <p:defaultTextStyle>
    <a:defPPr>
      <a:defRPr lang="es-E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gL7jamrjGnK7/iSqA1uzeQ==" hashData="O3eGeb7xGqB88ZXzTkHscRUW8vMNoYxV+11/eBxdQwQMHXGs025D8QDxIvVXa6UO3Bq3rBnJ4927P6T0o/lCeA=="/>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8" d="100"/>
          <a:sy n="88" d="100"/>
        </p:scale>
        <p:origin x="120" y="6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768D59B-986B-4D54-B833-8C889570831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s-ES"/>
          </a:p>
        </p:txBody>
      </p:sp>
      <p:sp>
        <p:nvSpPr>
          <p:cNvPr id="3" name="Marcador de fecha 2">
            <a:extLst>
              <a:ext uri="{FF2B5EF4-FFF2-40B4-BE49-F238E27FC236}">
                <a16:creationId xmlns:a16="http://schemas.microsoft.com/office/drawing/2014/main" id="{D99EEB89-D440-4F45-849D-4992CB1F93B0}"/>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86DF465F-873B-4EFC-92C2-9B7F5C48458D}" type="datetimeFigureOut">
              <a:rPr lang="es-ES"/>
              <a:pPr>
                <a:defRPr/>
              </a:pPr>
              <a:t>18/01/2018</a:t>
            </a:fld>
            <a:endParaRPr lang="es-ES"/>
          </a:p>
        </p:txBody>
      </p:sp>
      <p:sp>
        <p:nvSpPr>
          <p:cNvPr id="4" name="Marcador de imagen de diapositiva 3">
            <a:extLst>
              <a:ext uri="{FF2B5EF4-FFF2-40B4-BE49-F238E27FC236}">
                <a16:creationId xmlns:a16="http://schemas.microsoft.com/office/drawing/2014/main" id="{D3368048-75BB-4019-84A1-A3A0783AAEE8}"/>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Marcador de notas 4">
            <a:extLst>
              <a:ext uri="{FF2B5EF4-FFF2-40B4-BE49-F238E27FC236}">
                <a16:creationId xmlns:a16="http://schemas.microsoft.com/office/drawing/2014/main" id="{3D4DC7DC-115E-4398-8AA5-DB3FB2CADC68}"/>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noProof="0"/>
              <a:t>Editar los estilos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6" name="Marcador de pie de página 5">
            <a:extLst>
              <a:ext uri="{FF2B5EF4-FFF2-40B4-BE49-F238E27FC236}">
                <a16:creationId xmlns:a16="http://schemas.microsoft.com/office/drawing/2014/main" id="{B3ECBB1D-80A0-4507-BA68-0B7C8588A836}"/>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s-ES"/>
          </a:p>
        </p:txBody>
      </p:sp>
      <p:sp>
        <p:nvSpPr>
          <p:cNvPr id="7" name="Marcador de número de diapositiva 6">
            <a:extLst>
              <a:ext uri="{FF2B5EF4-FFF2-40B4-BE49-F238E27FC236}">
                <a16:creationId xmlns:a16="http://schemas.microsoft.com/office/drawing/2014/main" id="{B223FCC0-2065-4955-A993-0297CC3C51C6}"/>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3188F1C7-F583-40AD-8FBF-E719D191B11C}"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Marcador de imagen de diapositiva">
            <a:extLst>
              <a:ext uri="{FF2B5EF4-FFF2-40B4-BE49-F238E27FC236}">
                <a16:creationId xmlns:a16="http://schemas.microsoft.com/office/drawing/2014/main" id="{A8EE5F92-DC96-48FE-BD3D-FEE63E49D67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2 Marcador de notas">
            <a:extLst>
              <a:ext uri="{FF2B5EF4-FFF2-40B4-BE49-F238E27FC236}">
                <a16:creationId xmlns:a16="http://schemas.microsoft.com/office/drawing/2014/main" id="{65E06D35-421F-401F-B709-BBBB641FE54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dirty="0"/>
          </a:p>
        </p:txBody>
      </p:sp>
      <p:sp>
        <p:nvSpPr>
          <p:cNvPr id="5124" name="3 Marcador de número de diapositiva">
            <a:extLst>
              <a:ext uri="{FF2B5EF4-FFF2-40B4-BE49-F238E27FC236}">
                <a16:creationId xmlns:a16="http://schemas.microsoft.com/office/drawing/2014/main" id="{2CD3C85E-8248-4314-86F3-A7CD8A286B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3F820151-65DE-41A6-AEF7-0BC7344E9118}" type="slidenum">
              <a:rPr lang="es-ES" altLang="es-ES" smtClean="0"/>
              <a:pPr/>
              <a:t>2</a:t>
            </a:fld>
            <a:endParaRPr lang="es-ES" alt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Marcador de imagen de diapositiva">
            <a:extLst>
              <a:ext uri="{FF2B5EF4-FFF2-40B4-BE49-F238E27FC236}">
                <a16:creationId xmlns:a16="http://schemas.microsoft.com/office/drawing/2014/main" id="{E30EA3FA-7286-468F-9009-1589CE696F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2 Marcador de notas">
            <a:extLst>
              <a:ext uri="{FF2B5EF4-FFF2-40B4-BE49-F238E27FC236}">
                <a16:creationId xmlns:a16="http://schemas.microsoft.com/office/drawing/2014/main" id="{37672CEF-5B72-4DFA-87C0-F8D2886B357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a:p>
        </p:txBody>
      </p:sp>
      <p:sp>
        <p:nvSpPr>
          <p:cNvPr id="15364" name="3 Marcador de número de diapositiva">
            <a:extLst>
              <a:ext uri="{FF2B5EF4-FFF2-40B4-BE49-F238E27FC236}">
                <a16:creationId xmlns:a16="http://schemas.microsoft.com/office/drawing/2014/main" id="{FB41C29C-3B4A-4331-877F-CAEB8BDD63A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C17435D5-847F-4A8E-964A-7AD22762FD79}" type="slidenum">
              <a:rPr lang="es-ES" altLang="es-ES" smtClean="0"/>
              <a:pPr/>
              <a:t>11</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D1C5C7-0965-4BDF-81A4-E5DAF8D8593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9C0D0FC-6BE9-4FED-888E-B1ABB79341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10D5015-828F-4FFA-9AC6-FC4575586C5C}"/>
              </a:ext>
            </a:extLst>
          </p:cNvPr>
          <p:cNvSpPr>
            <a:spLocks noGrp="1"/>
          </p:cNvSpPr>
          <p:nvPr>
            <p:ph type="dt" sz="half" idx="10"/>
          </p:nvPr>
        </p:nvSpPr>
        <p:spPr/>
        <p:txBody>
          <a:bodyPr/>
          <a:lstStyle>
            <a:lvl1pPr>
              <a:defRPr/>
            </a:lvl1pPr>
          </a:lstStyle>
          <a:p>
            <a:pPr>
              <a:defRPr/>
            </a:pPr>
            <a:fld id="{CC7A8F47-A799-4F88-A9F3-A81BE87CF862}" type="datetimeFigureOut">
              <a:rPr lang="es-ES"/>
              <a:pPr>
                <a:defRPr/>
              </a:pPr>
              <a:t>18/01/2018</a:t>
            </a:fld>
            <a:endParaRPr lang="es-ES"/>
          </a:p>
        </p:txBody>
      </p:sp>
      <p:sp>
        <p:nvSpPr>
          <p:cNvPr id="5" name="Marcador de pie de página 4">
            <a:extLst>
              <a:ext uri="{FF2B5EF4-FFF2-40B4-BE49-F238E27FC236}">
                <a16:creationId xmlns:a16="http://schemas.microsoft.com/office/drawing/2014/main" id="{9BEA1485-D96E-407E-A210-584D9C9976A1}"/>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CFBAABA8-FA43-492A-9420-30B9A3AA7906}"/>
              </a:ext>
            </a:extLst>
          </p:cNvPr>
          <p:cNvSpPr>
            <a:spLocks noGrp="1"/>
          </p:cNvSpPr>
          <p:nvPr>
            <p:ph type="sldNum" sz="quarter" idx="12"/>
          </p:nvPr>
        </p:nvSpPr>
        <p:spPr/>
        <p:txBody>
          <a:bodyPr/>
          <a:lstStyle>
            <a:lvl1pPr>
              <a:defRPr/>
            </a:lvl1pPr>
          </a:lstStyle>
          <a:p>
            <a:pPr>
              <a:defRPr/>
            </a:pPr>
            <a:fld id="{7C438626-C797-45ED-8BC7-E50D11D14696}" type="slidenum">
              <a:rPr lang="es-ES"/>
              <a:pPr>
                <a:defRPr/>
              </a:pPr>
              <a:t>‹Nº›</a:t>
            </a:fld>
            <a:endParaRPr lang="es-ES"/>
          </a:p>
        </p:txBody>
      </p:sp>
    </p:spTree>
    <p:extLst>
      <p:ext uri="{BB962C8B-B14F-4D97-AF65-F5344CB8AC3E}">
        <p14:creationId xmlns:p14="http://schemas.microsoft.com/office/powerpoint/2010/main" val="2864795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BA914D-40C6-4CCA-94D8-8D21D0449AF4}"/>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1EE6BC80-7856-4345-91AE-99BEABED54C4}"/>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BFC11E0-AABB-42C8-A686-CDA9D40FB7CE}"/>
              </a:ext>
            </a:extLst>
          </p:cNvPr>
          <p:cNvSpPr>
            <a:spLocks noGrp="1"/>
          </p:cNvSpPr>
          <p:nvPr>
            <p:ph type="dt" sz="half" idx="10"/>
          </p:nvPr>
        </p:nvSpPr>
        <p:spPr/>
        <p:txBody>
          <a:bodyPr/>
          <a:lstStyle>
            <a:lvl1pPr>
              <a:defRPr/>
            </a:lvl1pPr>
          </a:lstStyle>
          <a:p>
            <a:pPr>
              <a:defRPr/>
            </a:pPr>
            <a:fld id="{408A3485-B84D-4360-AA03-9064432E0AB1}" type="datetimeFigureOut">
              <a:rPr lang="es-ES"/>
              <a:pPr>
                <a:defRPr/>
              </a:pPr>
              <a:t>18/01/2018</a:t>
            </a:fld>
            <a:endParaRPr lang="es-ES"/>
          </a:p>
        </p:txBody>
      </p:sp>
      <p:sp>
        <p:nvSpPr>
          <p:cNvPr id="5" name="Marcador de pie de página 4">
            <a:extLst>
              <a:ext uri="{FF2B5EF4-FFF2-40B4-BE49-F238E27FC236}">
                <a16:creationId xmlns:a16="http://schemas.microsoft.com/office/drawing/2014/main" id="{C1203205-F75F-44EC-A748-71EFD610F733}"/>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BC7EE22C-6AF1-435E-99D4-C975BF03477B}"/>
              </a:ext>
            </a:extLst>
          </p:cNvPr>
          <p:cNvSpPr>
            <a:spLocks noGrp="1"/>
          </p:cNvSpPr>
          <p:nvPr>
            <p:ph type="sldNum" sz="quarter" idx="12"/>
          </p:nvPr>
        </p:nvSpPr>
        <p:spPr/>
        <p:txBody>
          <a:bodyPr/>
          <a:lstStyle>
            <a:lvl1pPr>
              <a:defRPr/>
            </a:lvl1pPr>
          </a:lstStyle>
          <a:p>
            <a:pPr>
              <a:defRPr/>
            </a:pPr>
            <a:fld id="{112E1849-1E40-4847-8847-C8F8DA3AADEF}" type="slidenum">
              <a:rPr lang="es-ES"/>
              <a:pPr>
                <a:defRPr/>
              </a:pPr>
              <a:t>‹Nº›</a:t>
            </a:fld>
            <a:endParaRPr lang="es-ES"/>
          </a:p>
        </p:txBody>
      </p:sp>
    </p:spTree>
    <p:extLst>
      <p:ext uri="{BB962C8B-B14F-4D97-AF65-F5344CB8AC3E}">
        <p14:creationId xmlns:p14="http://schemas.microsoft.com/office/powerpoint/2010/main" val="2784166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16F7EB-A89F-4C03-8E1B-F64CCA0AE60D}"/>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20F868D4-C059-498E-82CC-F94D638BEE0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44C4FC22-1A8B-4D19-8C15-F45DFF7F54C5}"/>
              </a:ext>
            </a:extLst>
          </p:cNvPr>
          <p:cNvSpPr>
            <a:spLocks noGrp="1"/>
          </p:cNvSpPr>
          <p:nvPr>
            <p:ph type="dt" sz="half" idx="10"/>
          </p:nvPr>
        </p:nvSpPr>
        <p:spPr/>
        <p:txBody>
          <a:bodyPr/>
          <a:lstStyle>
            <a:lvl1pPr>
              <a:defRPr/>
            </a:lvl1pPr>
          </a:lstStyle>
          <a:p>
            <a:pPr>
              <a:defRPr/>
            </a:pPr>
            <a:fld id="{152AF83E-0D6B-4A54-8CA0-9417441B79B2}" type="datetimeFigureOut">
              <a:rPr lang="es-ES"/>
              <a:pPr>
                <a:defRPr/>
              </a:pPr>
              <a:t>18/01/2018</a:t>
            </a:fld>
            <a:endParaRPr lang="es-ES"/>
          </a:p>
        </p:txBody>
      </p:sp>
      <p:sp>
        <p:nvSpPr>
          <p:cNvPr id="5" name="Marcador de pie de página 4">
            <a:extLst>
              <a:ext uri="{FF2B5EF4-FFF2-40B4-BE49-F238E27FC236}">
                <a16:creationId xmlns:a16="http://schemas.microsoft.com/office/drawing/2014/main" id="{41D81B42-5F3E-4421-AF0F-86DDCF48F99A}"/>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CD93B937-E31D-4970-BFE4-7FB55515CE50}"/>
              </a:ext>
            </a:extLst>
          </p:cNvPr>
          <p:cNvSpPr>
            <a:spLocks noGrp="1"/>
          </p:cNvSpPr>
          <p:nvPr>
            <p:ph type="sldNum" sz="quarter" idx="12"/>
          </p:nvPr>
        </p:nvSpPr>
        <p:spPr/>
        <p:txBody>
          <a:bodyPr/>
          <a:lstStyle>
            <a:lvl1pPr>
              <a:defRPr/>
            </a:lvl1pPr>
          </a:lstStyle>
          <a:p>
            <a:pPr>
              <a:defRPr/>
            </a:pPr>
            <a:fld id="{4AB9BDA4-67D5-46B0-9773-065B20C5114F}" type="slidenum">
              <a:rPr lang="es-ES"/>
              <a:pPr>
                <a:defRPr/>
              </a:pPr>
              <a:t>‹Nº›</a:t>
            </a:fld>
            <a:endParaRPr lang="es-ES"/>
          </a:p>
        </p:txBody>
      </p:sp>
    </p:spTree>
    <p:extLst>
      <p:ext uri="{BB962C8B-B14F-4D97-AF65-F5344CB8AC3E}">
        <p14:creationId xmlns:p14="http://schemas.microsoft.com/office/powerpoint/2010/main" val="2001868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B59E62-9607-439D-BE33-43F313C26B1C}"/>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D9044501-9121-413C-9BEF-0C6EA79E112B}"/>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7A965BA-562C-435F-B509-246E63148F6B}"/>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3">
            <a:extLst>
              <a:ext uri="{FF2B5EF4-FFF2-40B4-BE49-F238E27FC236}">
                <a16:creationId xmlns:a16="http://schemas.microsoft.com/office/drawing/2014/main" id="{42FE73A2-5C60-4EC2-8F35-EB23991E8F11}"/>
              </a:ext>
            </a:extLst>
          </p:cNvPr>
          <p:cNvSpPr>
            <a:spLocks noGrp="1"/>
          </p:cNvSpPr>
          <p:nvPr>
            <p:ph type="dt" sz="half" idx="10"/>
          </p:nvPr>
        </p:nvSpPr>
        <p:spPr/>
        <p:txBody>
          <a:bodyPr/>
          <a:lstStyle>
            <a:lvl1pPr>
              <a:defRPr/>
            </a:lvl1pPr>
          </a:lstStyle>
          <a:p>
            <a:pPr>
              <a:defRPr/>
            </a:pPr>
            <a:fld id="{93F480FB-648E-44C0-942B-A523D336CED3}" type="datetimeFigureOut">
              <a:rPr lang="es-ES"/>
              <a:pPr>
                <a:defRPr/>
              </a:pPr>
              <a:t>18/01/2018</a:t>
            </a:fld>
            <a:endParaRPr lang="es-ES"/>
          </a:p>
        </p:txBody>
      </p:sp>
      <p:sp>
        <p:nvSpPr>
          <p:cNvPr id="6" name="Marcador de pie de página 4">
            <a:extLst>
              <a:ext uri="{FF2B5EF4-FFF2-40B4-BE49-F238E27FC236}">
                <a16:creationId xmlns:a16="http://schemas.microsoft.com/office/drawing/2014/main" id="{66B2B452-7726-48FE-9DD9-78079D6F3A05}"/>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3E0CB1A0-B91E-4BAE-97BD-FD4D98B90665}"/>
              </a:ext>
            </a:extLst>
          </p:cNvPr>
          <p:cNvSpPr>
            <a:spLocks noGrp="1"/>
          </p:cNvSpPr>
          <p:nvPr>
            <p:ph type="sldNum" sz="quarter" idx="12"/>
          </p:nvPr>
        </p:nvSpPr>
        <p:spPr/>
        <p:txBody>
          <a:bodyPr/>
          <a:lstStyle>
            <a:lvl1pPr>
              <a:defRPr/>
            </a:lvl1pPr>
          </a:lstStyle>
          <a:p>
            <a:pPr>
              <a:defRPr/>
            </a:pPr>
            <a:fld id="{9CB28706-4092-45B1-8B32-DBA8D44A870D}" type="slidenum">
              <a:rPr lang="es-ES"/>
              <a:pPr>
                <a:defRPr/>
              </a:pPr>
              <a:t>‹Nº›</a:t>
            </a:fld>
            <a:endParaRPr lang="es-ES"/>
          </a:p>
        </p:txBody>
      </p:sp>
    </p:spTree>
    <p:extLst>
      <p:ext uri="{BB962C8B-B14F-4D97-AF65-F5344CB8AC3E}">
        <p14:creationId xmlns:p14="http://schemas.microsoft.com/office/powerpoint/2010/main" val="2928238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CAB5C8-25E3-4575-A26B-18BE8209E0FD}"/>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36C7E6F6-E077-4195-A714-01C8747373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5CD1B79B-2BF9-4293-84B4-EF2C7A36AC57}"/>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B1044A1-C6B2-490E-A6AE-D036E247446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1342B3AF-320F-436A-8948-736140A69A12}"/>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3">
            <a:extLst>
              <a:ext uri="{FF2B5EF4-FFF2-40B4-BE49-F238E27FC236}">
                <a16:creationId xmlns:a16="http://schemas.microsoft.com/office/drawing/2014/main" id="{6C0E5030-5743-4F51-B363-84F94BDC0D12}"/>
              </a:ext>
            </a:extLst>
          </p:cNvPr>
          <p:cNvSpPr>
            <a:spLocks noGrp="1"/>
          </p:cNvSpPr>
          <p:nvPr>
            <p:ph type="dt" sz="half" idx="10"/>
          </p:nvPr>
        </p:nvSpPr>
        <p:spPr/>
        <p:txBody>
          <a:bodyPr/>
          <a:lstStyle>
            <a:lvl1pPr>
              <a:defRPr/>
            </a:lvl1pPr>
          </a:lstStyle>
          <a:p>
            <a:pPr>
              <a:defRPr/>
            </a:pPr>
            <a:fld id="{DAECF63A-F728-4559-A3C6-94DB5500ACB5}" type="datetimeFigureOut">
              <a:rPr lang="es-ES"/>
              <a:pPr>
                <a:defRPr/>
              </a:pPr>
              <a:t>18/01/2018</a:t>
            </a:fld>
            <a:endParaRPr lang="es-ES"/>
          </a:p>
        </p:txBody>
      </p:sp>
      <p:sp>
        <p:nvSpPr>
          <p:cNvPr id="8" name="Marcador de pie de página 4">
            <a:extLst>
              <a:ext uri="{FF2B5EF4-FFF2-40B4-BE49-F238E27FC236}">
                <a16:creationId xmlns:a16="http://schemas.microsoft.com/office/drawing/2014/main" id="{4E2E3692-0D50-40A2-A57F-C6689AEEB2E5}"/>
              </a:ext>
            </a:extLst>
          </p:cNvPr>
          <p:cNvSpPr>
            <a:spLocks noGrp="1"/>
          </p:cNvSpPr>
          <p:nvPr>
            <p:ph type="ftr" sz="quarter" idx="11"/>
          </p:nvPr>
        </p:nvSpPr>
        <p:spPr/>
        <p:txBody>
          <a:bodyPr/>
          <a:lstStyle>
            <a:lvl1pPr>
              <a:defRPr/>
            </a:lvl1pPr>
          </a:lstStyle>
          <a:p>
            <a:pPr>
              <a:defRPr/>
            </a:pPr>
            <a:endParaRPr lang="es-ES"/>
          </a:p>
        </p:txBody>
      </p:sp>
      <p:sp>
        <p:nvSpPr>
          <p:cNvPr id="9" name="Marcador de número de diapositiva 5">
            <a:extLst>
              <a:ext uri="{FF2B5EF4-FFF2-40B4-BE49-F238E27FC236}">
                <a16:creationId xmlns:a16="http://schemas.microsoft.com/office/drawing/2014/main" id="{93A1765F-B862-4F16-BBD7-0F89CB8055F2}"/>
              </a:ext>
            </a:extLst>
          </p:cNvPr>
          <p:cNvSpPr>
            <a:spLocks noGrp="1"/>
          </p:cNvSpPr>
          <p:nvPr>
            <p:ph type="sldNum" sz="quarter" idx="12"/>
          </p:nvPr>
        </p:nvSpPr>
        <p:spPr/>
        <p:txBody>
          <a:bodyPr/>
          <a:lstStyle>
            <a:lvl1pPr>
              <a:defRPr/>
            </a:lvl1pPr>
          </a:lstStyle>
          <a:p>
            <a:pPr>
              <a:defRPr/>
            </a:pPr>
            <a:fld id="{6BC78E9F-D06A-4C17-807E-2CEC67B27451}" type="slidenum">
              <a:rPr lang="es-ES"/>
              <a:pPr>
                <a:defRPr/>
              </a:pPr>
              <a:t>‹Nº›</a:t>
            </a:fld>
            <a:endParaRPr lang="es-ES"/>
          </a:p>
        </p:txBody>
      </p:sp>
    </p:spTree>
    <p:extLst>
      <p:ext uri="{BB962C8B-B14F-4D97-AF65-F5344CB8AC3E}">
        <p14:creationId xmlns:p14="http://schemas.microsoft.com/office/powerpoint/2010/main" val="341610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3CABA0-E4B3-46A1-A67A-3FC64DAC19F7}"/>
              </a:ext>
            </a:extLst>
          </p:cNvPr>
          <p:cNvSpPr>
            <a:spLocks noGrp="1"/>
          </p:cNvSpPr>
          <p:nvPr>
            <p:ph type="title"/>
          </p:nvPr>
        </p:nvSpPr>
        <p:spPr/>
        <p:txBody>
          <a:bodyPr/>
          <a:lstStyle/>
          <a:p>
            <a:r>
              <a:rPr lang="es-ES"/>
              <a:t>Haga clic para modificar el estilo de título del patrón</a:t>
            </a:r>
          </a:p>
        </p:txBody>
      </p:sp>
      <p:sp>
        <p:nvSpPr>
          <p:cNvPr id="3" name="Marcador de fecha 3">
            <a:extLst>
              <a:ext uri="{FF2B5EF4-FFF2-40B4-BE49-F238E27FC236}">
                <a16:creationId xmlns:a16="http://schemas.microsoft.com/office/drawing/2014/main" id="{58ACB1F5-D6D4-4839-84BD-46E0B68C2AA5}"/>
              </a:ext>
            </a:extLst>
          </p:cNvPr>
          <p:cNvSpPr>
            <a:spLocks noGrp="1"/>
          </p:cNvSpPr>
          <p:nvPr>
            <p:ph type="dt" sz="half" idx="10"/>
          </p:nvPr>
        </p:nvSpPr>
        <p:spPr/>
        <p:txBody>
          <a:bodyPr/>
          <a:lstStyle>
            <a:lvl1pPr>
              <a:defRPr/>
            </a:lvl1pPr>
          </a:lstStyle>
          <a:p>
            <a:pPr>
              <a:defRPr/>
            </a:pPr>
            <a:fld id="{EFA37371-5950-4ADA-BA63-21B69D8301D0}" type="datetimeFigureOut">
              <a:rPr lang="es-ES"/>
              <a:pPr>
                <a:defRPr/>
              </a:pPr>
              <a:t>18/01/2018</a:t>
            </a:fld>
            <a:endParaRPr lang="es-ES"/>
          </a:p>
        </p:txBody>
      </p:sp>
      <p:sp>
        <p:nvSpPr>
          <p:cNvPr id="4" name="Marcador de pie de página 4">
            <a:extLst>
              <a:ext uri="{FF2B5EF4-FFF2-40B4-BE49-F238E27FC236}">
                <a16:creationId xmlns:a16="http://schemas.microsoft.com/office/drawing/2014/main" id="{9032CF4F-5A85-4194-AE4F-EDAC113E7194}"/>
              </a:ext>
            </a:extLst>
          </p:cNvPr>
          <p:cNvSpPr>
            <a:spLocks noGrp="1"/>
          </p:cNvSpPr>
          <p:nvPr>
            <p:ph type="ftr" sz="quarter" idx="11"/>
          </p:nvPr>
        </p:nvSpPr>
        <p:spPr/>
        <p:txBody>
          <a:bodyPr/>
          <a:lstStyle>
            <a:lvl1pPr>
              <a:defRPr/>
            </a:lvl1pPr>
          </a:lstStyle>
          <a:p>
            <a:pPr>
              <a:defRPr/>
            </a:pPr>
            <a:endParaRPr lang="es-ES"/>
          </a:p>
        </p:txBody>
      </p:sp>
      <p:sp>
        <p:nvSpPr>
          <p:cNvPr id="5" name="Marcador de número de diapositiva 5">
            <a:extLst>
              <a:ext uri="{FF2B5EF4-FFF2-40B4-BE49-F238E27FC236}">
                <a16:creationId xmlns:a16="http://schemas.microsoft.com/office/drawing/2014/main" id="{AFAD1380-DCA9-488C-861B-FD3CFF2B0E59}"/>
              </a:ext>
            </a:extLst>
          </p:cNvPr>
          <p:cNvSpPr>
            <a:spLocks noGrp="1"/>
          </p:cNvSpPr>
          <p:nvPr>
            <p:ph type="sldNum" sz="quarter" idx="12"/>
          </p:nvPr>
        </p:nvSpPr>
        <p:spPr/>
        <p:txBody>
          <a:bodyPr/>
          <a:lstStyle>
            <a:lvl1pPr>
              <a:defRPr/>
            </a:lvl1pPr>
          </a:lstStyle>
          <a:p>
            <a:pPr>
              <a:defRPr/>
            </a:pPr>
            <a:fld id="{4A1D2D48-B11C-42BE-9490-1F07D764DE35}" type="slidenum">
              <a:rPr lang="es-ES"/>
              <a:pPr>
                <a:defRPr/>
              </a:pPr>
              <a:t>‹Nº›</a:t>
            </a:fld>
            <a:endParaRPr lang="es-ES"/>
          </a:p>
        </p:txBody>
      </p:sp>
    </p:spTree>
    <p:extLst>
      <p:ext uri="{BB962C8B-B14F-4D97-AF65-F5344CB8AC3E}">
        <p14:creationId xmlns:p14="http://schemas.microsoft.com/office/powerpoint/2010/main" val="1686133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3">
            <a:extLst>
              <a:ext uri="{FF2B5EF4-FFF2-40B4-BE49-F238E27FC236}">
                <a16:creationId xmlns:a16="http://schemas.microsoft.com/office/drawing/2014/main" id="{C9A26D80-208B-4FDC-B0D8-53CCE26CC29D}"/>
              </a:ext>
            </a:extLst>
          </p:cNvPr>
          <p:cNvSpPr>
            <a:spLocks noGrp="1"/>
          </p:cNvSpPr>
          <p:nvPr>
            <p:ph type="dt" sz="half" idx="10"/>
          </p:nvPr>
        </p:nvSpPr>
        <p:spPr/>
        <p:txBody>
          <a:bodyPr/>
          <a:lstStyle>
            <a:lvl1pPr>
              <a:defRPr/>
            </a:lvl1pPr>
          </a:lstStyle>
          <a:p>
            <a:pPr>
              <a:defRPr/>
            </a:pPr>
            <a:fld id="{47DFD57A-A45F-42D4-9451-F50B6C2B646B}" type="datetimeFigureOut">
              <a:rPr lang="es-ES"/>
              <a:pPr>
                <a:defRPr/>
              </a:pPr>
              <a:t>18/01/2018</a:t>
            </a:fld>
            <a:endParaRPr lang="es-ES"/>
          </a:p>
        </p:txBody>
      </p:sp>
      <p:sp>
        <p:nvSpPr>
          <p:cNvPr id="3" name="Marcador de pie de página 4">
            <a:extLst>
              <a:ext uri="{FF2B5EF4-FFF2-40B4-BE49-F238E27FC236}">
                <a16:creationId xmlns:a16="http://schemas.microsoft.com/office/drawing/2014/main" id="{4860D00E-7280-4C3C-A349-BE0D23E4D5AE}"/>
              </a:ext>
            </a:extLst>
          </p:cNvPr>
          <p:cNvSpPr>
            <a:spLocks noGrp="1"/>
          </p:cNvSpPr>
          <p:nvPr>
            <p:ph type="ftr" sz="quarter" idx="11"/>
          </p:nvPr>
        </p:nvSpPr>
        <p:spPr/>
        <p:txBody>
          <a:bodyPr/>
          <a:lstStyle>
            <a:lvl1pPr>
              <a:defRPr/>
            </a:lvl1pPr>
          </a:lstStyle>
          <a:p>
            <a:pPr>
              <a:defRPr/>
            </a:pPr>
            <a:endParaRPr lang="es-ES"/>
          </a:p>
        </p:txBody>
      </p:sp>
      <p:sp>
        <p:nvSpPr>
          <p:cNvPr id="4" name="Marcador de número de diapositiva 5">
            <a:extLst>
              <a:ext uri="{FF2B5EF4-FFF2-40B4-BE49-F238E27FC236}">
                <a16:creationId xmlns:a16="http://schemas.microsoft.com/office/drawing/2014/main" id="{219035CF-E985-45C0-B9D2-86340A0B105C}"/>
              </a:ext>
            </a:extLst>
          </p:cNvPr>
          <p:cNvSpPr>
            <a:spLocks noGrp="1"/>
          </p:cNvSpPr>
          <p:nvPr>
            <p:ph type="sldNum" sz="quarter" idx="12"/>
          </p:nvPr>
        </p:nvSpPr>
        <p:spPr/>
        <p:txBody>
          <a:bodyPr/>
          <a:lstStyle>
            <a:lvl1pPr>
              <a:defRPr/>
            </a:lvl1pPr>
          </a:lstStyle>
          <a:p>
            <a:pPr>
              <a:defRPr/>
            </a:pPr>
            <a:fld id="{7353CD96-B549-47F2-BB13-0953E871F74A}" type="slidenum">
              <a:rPr lang="es-ES"/>
              <a:pPr>
                <a:defRPr/>
              </a:pPr>
              <a:t>‹Nº›</a:t>
            </a:fld>
            <a:endParaRPr lang="es-ES"/>
          </a:p>
        </p:txBody>
      </p:sp>
    </p:spTree>
    <p:extLst>
      <p:ext uri="{BB962C8B-B14F-4D97-AF65-F5344CB8AC3E}">
        <p14:creationId xmlns:p14="http://schemas.microsoft.com/office/powerpoint/2010/main" val="932805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E288B3F-ACB0-4B51-B8BD-7E4169A85B0E}"/>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549AD6A9-AD6B-4F2E-B7DA-D18971F592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6677D90-C0DA-4D72-9BD6-77A74BE0F5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3">
            <a:extLst>
              <a:ext uri="{FF2B5EF4-FFF2-40B4-BE49-F238E27FC236}">
                <a16:creationId xmlns:a16="http://schemas.microsoft.com/office/drawing/2014/main" id="{50D88231-3604-437F-A828-A298640795E9}"/>
              </a:ext>
            </a:extLst>
          </p:cNvPr>
          <p:cNvSpPr>
            <a:spLocks noGrp="1"/>
          </p:cNvSpPr>
          <p:nvPr>
            <p:ph type="dt" sz="half" idx="10"/>
          </p:nvPr>
        </p:nvSpPr>
        <p:spPr/>
        <p:txBody>
          <a:bodyPr/>
          <a:lstStyle>
            <a:lvl1pPr>
              <a:defRPr/>
            </a:lvl1pPr>
          </a:lstStyle>
          <a:p>
            <a:pPr>
              <a:defRPr/>
            </a:pPr>
            <a:fld id="{D2B403C5-43C3-4D38-B7DC-382AE25E1478}" type="datetimeFigureOut">
              <a:rPr lang="es-ES"/>
              <a:pPr>
                <a:defRPr/>
              </a:pPr>
              <a:t>18/01/2018</a:t>
            </a:fld>
            <a:endParaRPr lang="es-ES"/>
          </a:p>
        </p:txBody>
      </p:sp>
      <p:sp>
        <p:nvSpPr>
          <p:cNvPr id="6" name="Marcador de pie de página 4">
            <a:extLst>
              <a:ext uri="{FF2B5EF4-FFF2-40B4-BE49-F238E27FC236}">
                <a16:creationId xmlns:a16="http://schemas.microsoft.com/office/drawing/2014/main" id="{817AE47B-461F-4CF9-8906-B6985EFDD798}"/>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FB43F45C-29FF-4148-8DB5-1442E79A7636}"/>
              </a:ext>
            </a:extLst>
          </p:cNvPr>
          <p:cNvSpPr>
            <a:spLocks noGrp="1"/>
          </p:cNvSpPr>
          <p:nvPr>
            <p:ph type="sldNum" sz="quarter" idx="12"/>
          </p:nvPr>
        </p:nvSpPr>
        <p:spPr/>
        <p:txBody>
          <a:bodyPr/>
          <a:lstStyle>
            <a:lvl1pPr>
              <a:defRPr/>
            </a:lvl1pPr>
          </a:lstStyle>
          <a:p>
            <a:pPr>
              <a:defRPr/>
            </a:pPr>
            <a:fld id="{4243DF0B-44B6-4338-84E8-82153774AAAB}" type="slidenum">
              <a:rPr lang="es-ES"/>
              <a:pPr>
                <a:defRPr/>
              </a:pPr>
              <a:t>‹Nº›</a:t>
            </a:fld>
            <a:endParaRPr lang="es-ES"/>
          </a:p>
        </p:txBody>
      </p:sp>
    </p:spTree>
    <p:extLst>
      <p:ext uri="{BB962C8B-B14F-4D97-AF65-F5344CB8AC3E}">
        <p14:creationId xmlns:p14="http://schemas.microsoft.com/office/powerpoint/2010/main" val="1698967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BB3A89-91D9-4F82-87D5-138F656E95EB}"/>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6C8AF751-C068-4C1E-AD5D-26FB3CBAA370}"/>
              </a:ext>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a:extLst>
              <a:ext uri="{FF2B5EF4-FFF2-40B4-BE49-F238E27FC236}">
                <a16:creationId xmlns:a16="http://schemas.microsoft.com/office/drawing/2014/main" id="{E811C7DA-96BB-47F3-8FC5-D3C0777988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3">
            <a:extLst>
              <a:ext uri="{FF2B5EF4-FFF2-40B4-BE49-F238E27FC236}">
                <a16:creationId xmlns:a16="http://schemas.microsoft.com/office/drawing/2014/main" id="{40EBB5B4-3337-4F96-8A95-A6EC3AF248AF}"/>
              </a:ext>
            </a:extLst>
          </p:cNvPr>
          <p:cNvSpPr>
            <a:spLocks noGrp="1"/>
          </p:cNvSpPr>
          <p:nvPr>
            <p:ph type="dt" sz="half" idx="10"/>
          </p:nvPr>
        </p:nvSpPr>
        <p:spPr/>
        <p:txBody>
          <a:bodyPr/>
          <a:lstStyle>
            <a:lvl1pPr>
              <a:defRPr/>
            </a:lvl1pPr>
          </a:lstStyle>
          <a:p>
            <a:pPr>
              <a:defRPr/>
            </a:pPr>
            <a:fld id="{F58AFE6A-B880-4285-B467-9FD41DD1CD37}" type="datetimeFigureOut">
              <a:rPr lang="es-ES"/>
              <a:pPr>
                <a:defRPr/>
              </a:pPr>
              <a:t>18/01/2018</a:t>
            </a:fld>
            <a:endParaRPr lang="es-ES"/>
          </a:p>
        </p:txBody>
      </p:sp>
      <p:sp>
        <p:nvSpPr>
          <p:cNvPr id="6" name="Marcador de pie de página 4">
            <a:extLst>
              <a:ext uri="{FF2B5EF4-FFF2-40B4-BE49-F238E27FC236}">
                <a16:creationId xmlns:a16="http://schemas.microsoft.com/office/drawing/2014/main" id="{C69DAB41-626D-4956-AC4E-02C66B61EE58}"/>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53418465-77EF-4425-95A4-2015D54288EE}"/>
              </a:ext>
            </a:extLst>
          </p:cNvPr>
          <p:cNvSpPr>
            <a:spLocks noGrp="1"/>
          </p:cNvSpPr>
          <p:nvPr>
            <p:ph type="sldNum" sz="quarter" idx="12"/>
          </p:nvPr>
        </p:nvSpPr>
        <p:spPr/>
        <p:txBody>
          <a:bodyPr/>
          <a:lstStyle>
            <a:lvl1pPr>
              <a:defRPr/>
            </a:lvl1pPr>
          </a:lstStyle>
          <a:p>
            <a:pPr>
              <a:defRPr/>
            </a:pPr>
            <a:fld id="{5C97E9C1-7FD5-4D2A-8DE2-5320373C03D7}" type="slidenum">
              <a:rPr lang="es-ES"/>
              <a:pPr>
                <a:defRPr/>
              </a:pPr>
              <a:t>‹Nº›</a:t>
            </a:fld>
            <a:endParaRPr lang="es-ES"/>
          </a:p>
        </p:txBody>
      </p:sp>
    </p:spTree>
    <p:extLst>
      <p:ext uri="{BB962C8B-B14F-4D97-AF65-F5344CB8AC3E}">
        <p14:creationId xmlns:p14="http://schemas.microsoft.com/office/powerpoint/2010/main" val="3302106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7C2A07-8091-4BEA-A1A1-58007947CD51}"/>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412F9D09-6956-4832-87EA-696209ADFA9D}"/>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C9720D6-83FB-4769-BBC5-AD1161696615}"/>
              </a:ext>
            </a:extLst>
          </p:cNvPr>
          <p:cNvSpPr>
            <a:spLocks noGrp="1"/>
          </p:cNvSpPr>
          <p:nvPr>
            <p:ph type="dt" sz="half" idx="10"/>
          </p:nvPr>
        </p:nvSpPr>
        <p:spPr/>
        <p:txBody>
          <a:bodyPr/>
          <a:lstStyle>
            <a:lvl1pPr>
              <a:defRPr/>
            </a:lvl1pPr>
          </a:lstStyle>
          <a:p>
            <a:pPr>
              <a:defRPr/>
            </a:pPr>
            <a:fld id="{4A883849-E7B8-4B63-BA03-D6090746E004}" type="datetimeFigureOut">
              <a:rPr lang="es-ES"/>
              <a:pPr>
                <a:defRPr/>
              </a:pPr>
              <a:t>18/01/2018</a:t>
            </a:fld>
            <a:endParaRPr lang="es-ES"/>
          </a:p>
        </p:txBody>
      </p:sp>
      <p:sp>
        <p:nvSpPr>
          <p:cNvPr id="5" name="Marcador de pie de página 4">
            <a:extLst>
              <a:ext uri="{FF2B5EF4-FFF2-40B4-BE49-F238E27FC236}">
                <a16:creationId xmlns:a16="http://schemas.microsoft.com/office/drawing/2014/main" id="{E8EC4F20-CEF8-4EB6-AA68-B961E50A2647}"/>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D186A127-0579-4713-AB24-AE75D6E61AEE}"/>
              </a:ext>
            </a:extLst>
          </p:cNvPr>
          <p:cNvSpPr>
            <a:spLocks noGrp="1"/>
          </p:cNvSpPr>
          <p:nvPr>
            <p:ph type="sldNum" sz="quarter" idx="12"/>
          </p:nvPr>
        </p:nvSpPr>
        <p:spPr/>
        <p:txBody>
          <a:bodyPr/>
          <a:lstStyle>
            <a:lvl1pPr>
              <a:defRPr/>
            </a:lvl1pPr>
          </a:lstStyle>
          <a:p>
            <a:pPr>
              <a:defRPr/>
            </a:pPr>
            <a:fld id="{DBD26177-783F-475A-8EBF-5B14B4F21C64}" type="slidenum">
              <a:rPr lang="es-ES"/>
              <a:pPr>
                <a:defRPr/>
              </a:pPr>
              <a:t>‹Nº›</a:t>
            </a:fld>
            <a:endParaRPr lang="es-ES"/>
          </a:p>
        </p:txBody>
      </p:sp>
    </p:spTree>
    <p:extLst>
      <p:ext uri="{BB962C8B-B14F-4D97-AF65-F5344CB8AC3E}">
        <p14:creationId xmlns:p14="http://schemas.microsoft.com/office/powerpoint/2010/main" val="471823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9087910-8D0A-4C3E-9108-F085C5E71CFD}"/>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D1D1634B-4167-43CB-995D-AA380B4D1B9B}"/>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24AF1F3-A561-4407-AE04-BDE9138D7426}"/>
              </a:ext>
            </a:extLst>
          </p:cNvPr>
          <p:cNvSpPr>
            <a:spLocks noGrp="1"/>
          </p:cNvSpPr>
          <p:nvPr>
            <p:ph type="dt" sz="half" idx="10"/>
          </p:nvPr>
        </p:nvSpPr>
        <p:spPr/>
        <p:txBody>
          <a:bodyPr/>
          <a:lstStyle>
            <a:lvl1pPr>
              <a:defRPr/>
            </a:lvl1pPr>
          </a:lstStyle>
          <a:p>
            <a:pPr>
              <a:defRPr/>
            </a:pPr>
            <a:fld id="{39405E73-22F8-4D5A-A5A1-115E20C9E71E}" type="datetimeFigureOut">
              <a:rPr lang="es-ES"/>
              <a:pPr>
                <a:defRPr/>
              </a:pPr>
              <a:t>18/01/2018</a:t>
            </a:fld>
            <a:endParaRPr lang="es-ES"/>
          </a:p>
        </p:txBody>
      </p:sp>
      <p:sp>
        <p:nvSpPr>
          <p:cNvPr id="5" name="Marcador de pie de página 4">
            <a:extLst>
              <a:ext uri="{FF2B5EF4-FFF2-40B4-BE49-F238E27FC236}">
                <a16:creationId xmlns:a16="http://schemas.microsoft.com/office/drawing/2014/main" id="{27E028E9-74C7-4C71-935F-ACE670F4CF7C}"/>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3C2C0A82-C76B-478E-B541-94E893E9FC1F}"/>
              </a:ext>
            </a:extLst>
          </p:cNvPr>
          <p:cNvSpPr>
            <a:spLocks noGrp="1"/>
          </p:cNvSpPr>
          <p:nvPr>
            <p:ph type="sldNum" sz="quarter" idx="12"/>
          </p:nvPr>
        </p:nvSpPr>
        <p:spPr/>
        <p:txBody>
          <a:bodyPr/>
          <a:lstStyle>
            <a:lvl1pPr>
              <a:defRPr/>
            </a:lvl1pPr>
          </a:lstStyle>
          <a:p>
            <a:pPr>
              <a:defRPr/>
            </a:pPr>
            <a:fld id="{EE4E00A8-3FF6-4BEF-A7CB-12FAC00524D3}" type="slidenum">
              <a:rPr lang="es-ES"/>
              <a:pPr>
                <a:defRPr/>
              </a:pPr>
              <a:t>‹Nº›</a:t>
            </a:fld>
            <a:endParaRPr lang="es-ES"/>
          </a:p>
        </p:txBody>
      </p:sp>
    </p:spTree>
    <p:extLst>
      <p:ext uri="{BB962C8B-B14F-4D97-AF65-F5344CB8AC3E}">
        <p14:creationId xmlns:p14="http://schemas.microsoft.com/office/powerpoint/2010/main" val="7413290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a:t>Cliquez et modifiez le titre</a:t>
            </a: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pPr defTabSz="609585" eaLnBrk="1" fontAlgn="auto" hangingPunct="1">
              <a:spcBef>
                <a:spcPts val="0"/>
              </a:spcBef>
              <a:spcAft>
                <a:spcPts val="0"/>
              </a:spcAft>
            </a:pPr>
            <a:fld id="{99317775-56D8-F54B-9C9A-C77A9CB53986}" type="datetimeFigureOut">
              <a:rPr lang="fr-FR" smtClean="0">
                <a:solidFill>
                  <a:prstClr val="white">
                    <a:tint val="75000"/>
                  </a:prstClr>
                </a:solidFill>
                <a:latin typeface="Calibri"/>
              </a:rPr>
              <a:pPr defTabSz="609585" eaLnBrk="1" fontAlgn="auto" hangingPunct="1">
                <a:spcBef>
                  <a:spcPts val="0"/>
                </a:spcBef>
                <a:spcAft>
                  <a:spcPts val="0"/>
                </a:spcAft>
              </a:pPr>
              <a:t>18/01/2018</a:t>
            </a:fld>
            <a:endParaRPr lang="fr-FR">
              <a:solidFill>
                <a:prstClr val="white">
                  <a:tint val="75000"/>
                </a:prstClr>
              </a:solidFill>
              <a:latin typeface="Calibri"/>
            </a:endParaRPr>
          </a:p>
        </p:txBody>
      </p:sp>
      <p:sp>
        <p:nvSpPr>
          <p:cNvPr id="5" name="Espace réservé du pied de page 4"/>
          <p:cNvSpPr>
            <a:spLocks noGrp="1"/>
          </p:cNvSpPr>
          <p:nvPr>
            <p:ph type="ftr" sz="quarter" idx="11"/>
          </p:nvPr>
        </p:nvSpPr>
        <p:spPr/>
        <p:txBody>
          <a:bodyPr/>
          <a:lstStyle/>
          <a:p>
            <a:pPr defTabSz="609585" eaLnBrk="1" fontAlgn="auto" hangingPunct="1">
              <a:spcBef>
                <a:spcPts val="0"/>
              </a:spcBef>
              <a:spcAft>
                <a:spcPts val="0"/>
              </a:spcAft>
            </a:pPr>
            <a:endParaRPr lang="fr-FR">
              <a:solidFill>
                <a:prstClr val="white">
                  <a:tint val="75000"/>
                </a:prstClr>
              </a:solidFill>
              <a:latin typeface="Calibri"/>
            </a:endParaRPr>
          </a:p>
        </p:txBody>
      </p:sp>
      <p:sp>
        <p:nvSpPr>
          <p:cNvPr id="6" name="Espace réservé du numéro de diapositive 5"/>
          <p:cNvSpPr>
            <a:spLocks noGrp="1"/>
          </p:cNvSpPr>
          <p:nvPr>
            <p:ph type="sldNum" sz="quarter" idx="12"/>
          </p:nvPr>
        </p:nvSpPr>
        <p:spPr/>
        <p:txBody>
          <a:bodyPr/>
          <a:lstStyle/>
          <a:p>
            <a:pPr defTabSz="609585" eaLnBrk="1" fontAlgn="auto" hangingPunct="1">
              <a:spcBef>
                <a:spcPts val="0"/>
              </a:spcBef>
              <a:spcAft>
                <a:spcPts val="0"/>
              </a:spcAft>
            </a:pPr>
            <a:fld id="{E8A35D17-DD0D-2E47-BC0C-B91BDCFABAE5}" type="slidenum">
              <a:rPr lang="fr-FR" smtClean="0">
                <a:solidFill>
                  <a:prstClr val="white">
                    <a:tint val="75000"/>
                  </a:prstClr>
                </a:solidFill>
                <a:latin typeface="Calibri"/>
              </a:rPr>
              <a:pPr defTabSz="609585" eaLnBrk="1" fontAlgn="auto" hangingPunct="1">
                <a:spcBef>
                  <a:spcPts val="0"/>
                </a:spcBef>
                <a:spcAft>
                  <a:spcPts val="0"/>
                </a:spcAft>
              </a:pPr>
              <a:t>‹Nº›</a:t>
            </a:fld>
            <a:endParaRPr lang="fr-FR">
              <a:solidFill>
                <a:prstClr val="white">
                  <a:tint val="75000"/>
                </a:prstClr>
              </a:solidFill>
              <a:latin typeface="Calibri"/>
            </a:endParaRPr>
          </a:p>
        </p:txBody>
      </p:sp>
    </p:spTree>
    <p:extLst>
      <p:ext uri="{BB962C8B-B14F-4D97-AF65-F5344CB8AC3E}">
        <p14:creationId xmlns:p14="http://schemas.microsoft.com/office/powerpoint/2010/main" val="268086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Marcador de título 1">
            <a:extLst>
              <a:ext uri="{FF2B5EF4-FFF2-40B4-BE49-F238E27FC236}">
                <a16:creationId xmlns:a16="http://schemas.microsoft.com/office/drawing/2014/main" id="{E40FB07D-DAE2-47F3-9A00-59342E932F3F}"/>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a:t>Haga clic para modificar el estilo de título del patrón</a:t>
            </a:r>
          </a:p>
        </p:txBody>
      </p:sp>
      <p:sp>
        <p:nvSpPr>
          <p:cNvPr id="1027" name="Marcador de texto 2">
            <a:extLst>
              <a:ext uri="{FF2B5EF4-FFF2-40B4-BE49-F238E27FC236}">
                <a16:creationId xmlns:a16="http://schemas.microsoft.com/office/drawing/2014/main" id="{7C546F76-88CC-43CC-A955-03390CF5F3F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a:t>Editar los estilos de texto del patrón</a:t>
            </a:r>
          </a:p>
          <a:p>
            <a:pPr lvl="1"/>
            <a:r>
              <a:rPr lang="es-ES" altLang="es-ES"/>
              <a:t>Segundo nivel</a:t>
            </a:r>
          </a:p>
          <a:p>
            <a:pPr lvl="2"/>
            <a:r>
              <a:rPr lang="es-ES" altLang="es-ES"/>
              <a:t>Tercer nivel</a:t>
            </a:r>
          </a:p>
          <a:p>
            <a:pPr lvl="3"/>
            <a:r>
              <a:rPr lang="es-ES" altLang="es-ES"/>
              <a:t>Cuarto nivel</a:t>
            </a:r>
          </a:p>
          <a:p>
            <a:pPr lvl="4"/>
            <a:r>
              <a:rPr lang="es-ES" altLang="es-ES"/>
              <a:t>Quinto nivel</a:t>
            </a:r>
          </a:p>
        </p:txBody>
      </p:sp>
      <p:sp>
        <p:nvSpPr>
          <p:cNvPr id="4" name="Marcador de fecha 3">
            <a:extLst>
              <a:ext uri="{FF2B5EF4-FFF2-40B4-BE49-F238E27FC236}">
                <a16:creationId xmlns:a16="http://schemas.microsoft.com/office/drawing/2014/main" id="{D71F4FF9-8475-48AF-9DB8-9FD27F5497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E2E0EE37-9D00-41F8-BB39-33EECF46A6E4}" type="datetimeFigureOut">
              <a:rPr lang="es-ES"/>
              <a:pPr>
                <a:defRPr/>
              </a:pPr>
              <a:t>18/01/2018</a:t>
            </a:fld>
            <a:endParaRPr lang="es-ES"/>
          </a:p>
        </p:txBody>
      </p:sp>
      <p:sp>
        <p:nvSpPr>
          <p:cNvPr id="5" name="Marcador de pie de página 4">
            <a:extLst>
              <a:ext uri="{FF2B5EF4-FFF2-40B4-BE49-F238E27FC236}">
                <a16:creationId xmlns:a16="http://schemas.microsoft.com/office/drawing/2014/main" id="{8B0A5C7D-1EB8-403E-8F04-81E9FE1360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s-ES"/>
          </a:p>
        </p:txBody>
      </p:sp>
      <p:sp>
        <p:nvSpPr>
          <p:cNvPr id="6" name="Marcador de número de diapositiva 5">
            <a:extLst>
              <a:ext uri="{FF2B5EF4-FFF2-40B4-BE49-F238E27FC236}">
                <a16:creationId xmlns:a16="http://schemas.microsoft.com/office/drawing/2014/main" id="{0067560D-C129-4A74-BCFD-B39CE0576F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D197D2B7-294E-4D3A-B004-0907E5D0DDD9}"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fr-FR"/>
              <a:t>Cliquez et modifiez le titre</a:t>
            </a:r>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99317775-56D8-F54B-9C9A-C77A9CB53986}" type="datetimeFigureOut">
              <a:rPr lang="fr-FR" smtClean="0"/>
              <a:t>18/01/2018</a:t>
            </a:fld>
            <a:endParaRPr lang="fr-FR"/>
          </a:p>
        </p:txBody>
      </p:sp>
      <p:sp>
        <p:nvSpPr>
          <p:cNvPr id="5" name="Espace réservé du pied de page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E8A35D17-DD0D-2E47-BC0C-B91BDCFABAE5}" type="slidenum">
              <a:rPr lang="fr-FR" smtClean="0"/>
              <a:t>‹Nº›</a:t>
            </a:fld>
            <a:endParaRPr lang="fr-FR"/>
          </a:p>
        </p:txBody>
      </p:sp>
    </p:spTree>
    <p:extLst>
      <p:ext uri="{BB962C8B-B14F-4D97-AF65-F5344CB8AC3E}">
        <p14:creationId xmlns:p14="http://schemas.microsoft.com/office/powerpoint/2010/main" val="539758894"/>
      </p:ext>
    </p:extLst>
  </p:cSld>
  <p:clrMap bg1="dk1" tx1="lt1" bg2="dk2" tx2="lt2" accent1="accent1" accent2="accent2" accent3="accent3" accent4="accent4" accent5="accent5" accent6="accent6" hlink="hlink" folHlink="folHlink"/>
  <p:sldLayoutIdLst>
    <p:sldLayoutId id="2147483661" r:id="rId1"/>
  </p:sldLayoutIdLst>
  <p:txStyles>
    <p:titleStyle>
      <a:lvl1pPr algn="ctr" defTabSz="609585"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609585" rtl="0" eaLnBrk="1" latinLnBrk="0" hangingPunct="1">
        <a:spcBef>
          <a:spcPct val="20000"/>
        </a:spcBef>
        <a:buFont typeface="Arial"/>
        <a:buChar char="•"/>
        <a:defRPr sz="42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733"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3200"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667"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fr-FR"/>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7.jpeg"/><Relationship Id="rId18" Type="http://schemas.openxmlformats.org/officeDocument/2006/relationships/image" Target="../media/image2.png"/><Relationship Id="rId3" Type="http://schemas.openxmlformats.org/officeDocument/2006/relationships/image" Target="../media/image7.png"/><Relationship Id="rId7" Type="http://schemas.openxmlformats.org/officeDocument/2006/relationships/image" Target="../media/image11.jpeg"/><Relationship Id="rId12" Type="http://schemas.openxmlformats.org/officeDocument/2006/relationships/image" Target="../media/image16.jpeg"/><Relationship Id="rId17" Type="http://schemas.openxmlformats.org/officeDocument/2006/relationships/image" Target="../media/image21.jpeg"/><Relationship Id="rId2" Type="http://schemas.openxmlformats.org/officeDocument/2006/relationships/notesSlide" Target="../notesSlides/notesSlide1.xml"/><Relationship Id="rId16"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png"/><Relationship Id="rId15" Type="http://schemas.openxmlformats.org/officeDocument/2006/relationships/image" Target="../media/image19.jpeg"/><Relationship Id="rId10" Type="http://schemas.openxmlformats.org/officeDocument/2006/relationships/image" Target="../media/image14.jpeg"/><Relationship Id="rId4" Type="http://schemas.openxmlformats.org/officeDocument/2006/relationships/image" Target="../media/image8.png"/><Relationship Id="rId9" Type="http://schemas.openxmlformats.org/officeDocument/2006/relationships/image" Target="../media/image13.jpeg"/><Relationship Id="rId14" Type="http://schemas.openxmlformats.org/officeDocument/2006/relationships/image" Target="../media/image18.jpeg"/></Relationships>
</file>

<file path=ppt/slides/_rels/slide3.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23.png"/><Relationship Id="rId7" Type="http://schemas.openxmlformats.org/officeDocument/2006/relationships/image" Target="../media/image27.jpe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jpeg"/><Relationship Id="rId11" Type="http://schemas.openxmlformats.org/officeDocument/2006/relationships/image" Target="../media/image2.png"/><Relationship Id="rId5" Type="http://schemas.openxmlformats.org/officeDocument/2006/relationships/image" Target="../media/image25.png"/><Relationship Id="rId10" Type="http://schemas.openxmlformats.org/officeDocument/2006/relationships/image" Target="../media/image30.jpeg"/><Relationship Id="rId4" Type="http://schemas.openxmlformats.org/officeDocument/2006/relationships/image" Target="../media/image24.jpg"/><Relationship Id="rId9" Type="http://schemas.openxmlformats.org/officeDocument/2006/relationships/image" Target="../media/image29.jpeg"/></Relationships>
</file>

<file path=ppt/slides/_rels/slide4.xml.rels><?xml version="1.0" encoding="UTF-8" standalone="yes"?>
<Relationships xmlns="http://schemas.openxmlformats.org/package/2006/relationships"><Relationship Id="rId8" Type="http://schemas.openxmlformats.org/officeDocument/2006/relationships/hyperlink" Target="https://www.youtube.com/channel/UCVK7qm6p_ugByICt0LgQxyw" TargetMode="External"/><Relationship Id="rId13" Type="http://schemas.openxmlformats.org/officeDocument/2006/relationships/image" Target="../media/image2.png"/><Relationship Id="rId3" Type="http://schemas.openxmlformats.org/officeDocument/2006/relationships/image" Target="../media/image32.jpeg"/><Relationship Id="rId7" Type="http://schemas.openxmlformats.org/officeDocument/2006/relationships/image" Target="../media/image36.jpg"/><Relationship Id="rId12" Type="http://schemas.openxmlformats.org/officeDocument/2006/relationships/image" Target="../media/image40.jpe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5.jpg"/><Relationship Id="rId11" Type="http://schemas.openxmlformats.org/officeDocument/2006/relationships/image" Target="../media/image39.jpeg"/><Relationship Id="rId5" Type="http://schemas.openxmlformats.org/officeDocument/2006/relationships/image" Target="../media/image34.jpg"/><Relationship Id="rId10" Type="http://schemas.openxmlformats.org/officeDocument/2006/relationships/image" Target="../media/image38.jpeg"/><Relationship Id="rId4" Type="http://schemas.openxmlformats.org/officeDocument/2006/relationships/image" Target="../media/image33.jpeg"/><Relationship Id="rId9" Type="http://schemas.openxmlformats.org/officeDocument/2006/relationships/image" Target="../media/image37.jpg"/></Relationships>
</file>

<file path=ppt/slides/_rels/slide5.xml.rels><?xml version="1.0" encoding="UTF-8" standalone="yes"?>
<Relationships xmlns="http://schemas.openxmlformats.org/package/2006/relationships"><Relationship Id="rId8" Type="http://schemas.openxmlformats.org/officeDocument/2006/relationships/image" Target="../media/image47.jpeg"/><Relationship Id="rId13" Type="http://schemas.openxmlformats.org/officeDocument/2006/relationships/image" Target="../media/image52.jpe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1.jpeg"/><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5.png"/><Relationship Id="rId11" Type="http://schemas.openxmlformats.org/officeDocument/2006/relationships/image" Target="../media/image50.jpeg"/><Relationship Id="rId5" Type="http://schemas.openxmlformats.org/officeDocument/2006/relationships/image" Target="../media/image44.png"/><Relationship Id="rId15" Type="http://schemas.openxmlformats.org/officeDocument/2006/relationships/image" Target="../media/image54.png"/><Relationship Id="rId10" Type="http://schemas.openxmlformats.org/officeDocument/2006/relationships/image" Target="../media/image49.jpeg"/><Relationship Id="rId4" Type="http://schemas.openxmlformats.org/officeDocument/2006/relationships/image" Target="../media/image43.png"/><Relationship Id="rId9" Type="http://schemas.openxmlformats.org/officeDocument/2006/relationships/image" Target="../media/image48.jpeg"/><Relationship Id="rId14" Type="http://schemas.openxmlformats.org/officeDocument/2006/relationships/image" Target="../media/image53.jpeg"/></Relationships>
</file>

<file path=ppt/slides/_rels/slide6.xml.rels><?xml version="1.0" encoding="UTF-8" standalone="yes"?>
<Relationships xmlns="http://schemas.openxmlformats.org/package/2006/relationships"><Relationship Id="rId8" Type="http://schemas.openxmlformats.org/officeDocument/2006/relationships/image" Target="../media/image61.jpeg"/><Relationship Id="rId13" Type="http://schemas.openxmlformats.org/officeDocument/2006/relationships/image" Target="../media/image66.jpeg"/><Relationship Id="rId3" Type="http://schemas.openxmlformats.org/officeDocument/2006/relationships/image" Target="../media/image56.png"/><Relationship Id="rId7" Type="http://schemas.openxmlformats.org/officeDocument/2006/relationships/image" Target="../media/image60.jpeg"/><Relationship Id="rId12" Type="http://schemas.openxmlformats.org/officeDocument/2006/relationships/image" Target="../media/image65.jpeg"/><Relationship Id="rId2" Type="http://schemas.openxmlformats.org/officeDocument/2006/relationships/image" Target="../media/image55.png"/><Relationship Id="rId1" Type="http://schemas.openxmlformats.org/officeDocument/2006/relationships/slideLayout" Target="../slideLayouts/slideLayout7.xml"/><Relationship Id="rId6" Type="http://schemas.openxmlformats.org/officeDocument/2006/relationships/image" Target="../media/image59.jpeg"/><Relationship Id="rId11" Type="http://schemas.openxmlformats.org/officeDocument/2006/relationships/image" Target="../media/image64.jpeg"/><Relationship Id="rId5" Type="http://schemas.openxmlformats.org/officeDocument/2006/relationships/image" Target="../media/image58.png"/><Relationship Id="rId10" Type="http://schemas.openxmlformats.org/officeDocument/2006/relationships/image" Target="../media/image63.jpeg"/><Relationship Id="rId4" Type="http://schemas.openxmlformats.org/officeDocument/2006/relationships/image" Target="../media/image57.png"/><Relationship Id="rId9" Type="http://schemas.openxmlformats.org/officeDocument/2006/relationships/image" Target="../media/image62.jpeg"/></Relationships>
</file>

<file path=ppt/slides/_rels/slide7.xml.rels><?xml version="1.0" encoding="UTF-8" standalone="yes"?>
<Relationships xmlns="http://schemas.openxmlformats.org/package/2006/relationships"><Relationship Id="rId8" Type="http://schemas.openxmlformats.org/officeDocument/2006/relationships/image" Target="../media/image73.jpeg"/><Relationship Id="rId3" Type="http://schemas.openxmlformats.org/officeDocument/2006/relationships/image" Target="../media/image68.jpeg"/><Relationship Id="rId7" Type="http://schemas.openxmlformats.org/officeDocument/2006/relationships/image" Target="../media/image72.jpeg"/><Relationship Id="rId2" Type="http://schemas.openxmlformats.org/officeDocument/2006/relationships/image" Target="../media/image67.png"/><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 Id="rId9" Type="http://schemas.openxmlformats.org/officeDocument/2006/relationships/image" Target="../media/image74.png"/></Relationships>
</file>

<file path=ppt/slides/_rels/slide8.xml.rels><?xml version="1.0" encoding="UTF-8" standalone="yes"?>
<Relationships xmlns="http://schemas.openxmlformats.org/package/2006/relationships"><Relationship Id="rId8" Type="http://schemas.openxmlformats.org/officeDocument/2006/relationships/image" Target="../media/image81.jpeg"/><Relationship Id="rId3" Type="http://schemas.openxmlformats.org/officeDocument/2006/relationships/image" Target="../media/image76.jpeg"/><Relationship Id="rId7" Type="http://schemas.openxmlformats.org/officeDocument/2006/relationships/image" Target="../media/image80.jpeg"/><Relationship Id="rId2" Type="http://schemas.openxmlformats.org/officeDocument/2006/relationships/image" Target="../media/image75.png"/><Relationship Id="rId1" Type="http://schemas.openxmlformats.org/officeDocument/2006/relationships/slideLayout" Target="../slideLayouts/slideLayout7.xml"/><Relationship Id="rId6" Type="http://schemas.openxmlformats.org/officeDocument/2006/relationships/image" Target="../media/image79.jpeg"/><Relationship Id="rId5" Type="http://schemas.openxmlformats.org/officeDocument/2006/relationships/image" Target="../media/image78.jpeg"/><Relationship Id="rId10" Type="http://schemas.openxmlformats.org/officeDocument/2006/relationships/image" Target="../media/image83.jpeg"/><Relationship Id="rId4" Type="http://schemas.openxmlformats.org/officeDocument/2006/relationships/image" Target="../media/image77.jpeg"/><Relationship Id="rId9" Type="http://schemas.openxmlformats.org/officeDocument/2006/relationships/image" Target="../media/image82.jpeg"/></Relationships>
</file>

<file path=ppt/slides/_rels/slide9.xml.rels><?xml version="1.0" encoding="UTF-8" standalone="yes"?>
<Relationships xmlns="http://schemas.openxmlformats.org/package/2006/relationships"><Relationship Id="rId8" Type="http://schemas.openxmlformats.org/officeDocument/2006/relationships/image" Target="../media/image90.jpeg"/><Relationship Id="rId3" Type="http://schemas.openxmlformats.org/officeDocument/2006/relationships/image" Target="../media/image85.jpeg"/><Relationship Id="rId7" Type="http://schemas.openxmlformats.org/officeDocument/2006/relationships/image" Target="../media/image89.jpeg"/><Relationship Id="rId2" Type="http://schemas.openxmlformats.org/officeDocument/2006/relationships/image" Target="../media/image84.jpeg"/><Relationship Id="rId1" Type="http://schemas.openxmlformats.org/officeDocument/2006/relationships/slideLayout" Target="../slideLayouts/slideLayout7.xml"/><Relationship Id="rId6" Type="http://schemas.openxmlformats.org/officeDocument/2006/relationships/image" Target="../media/image88.jpeg"/><Relationship Id="rId5" Type="http://schemas.openxmlformats.org/officeDocument/2006/relationships/image" Target="../media/image87.jpeg"/><Relationship Id="rId4" Type="http://schemas.openxmlformats.org/officeDocument/2006/relationships/image" Target="../media/image86.jpeg"/><Relationship Id="rId9" Type="http://schemas.openxmlformats.org/officeDocument/2006/relationships/image" Target="../media/image91.jpeg"/></Relationships>
</file>

<file path=ppt/slides/_rels/slide10.xml.rels><?xml version="1.0" encoding="UTF-8" standalone="yes"?>
<Relationships xmlns="http://schemas.openxmlformats.org/package/2006/relationships"><Relationship Id="rId8" Type="http://schemas.openxmlformats.org/officeDocument/2006/relationships/image" Target="../media/image98.jpeg"/><Relationship Id="rId13" Type="http://schemas.openxmlformats.org/officeDocument/2006/relationships/image" Target="../media/image103.jpeg"/><Relationship Id="rId3" Type="http://schemas.openxmlformats.org/officeDocument/2006/relationships/image" Target="../media/image93.jpeg"/><Relationship Id="rId7" Type="http://schemas.openxmlformats.org/officeDocument/2006/relationships/image" Target="../media/image97.jpeg"/><Relationship Id="rId12" Type="http://schemas.openxmlformats.org/officeDocument/2006/relationships/image" Target="../media/image102.jpeg"/><Relationship Id="rId2"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96.jpeg"/><Relationship Id="rId11" Type="http://schemas.openxmlformats.org/officeDocument/2006/relationships/image" Target="../media/image101.jpeg"/><Relationship Id="rId5" Type="http://schemas.openxmlformats.org/officeDocument/2006/relationships/image" Target="../media/image95.jpeg"/><Relationship Id="rId15" Type="http://schemas.openxmlformats.org/officeDocument/2006/relationships/image" Target="../media/image105.jpeg"/><Relationship Id="rId10" Type="http://schemas.openxmlformats.org/officeDocument/2006/relationships/image" Target="../media/image100.jpeg"/><Relationship Id="rId4" Type="http://schemas.openxmlformats.org/officeDocument/2006/relationships/image" Target="../media/image94.jpg"/><Relationship Id="rId9" Type="http://schemas.openxmlformats.org/officeDocument/2006/relationships/image" Target="../media/image99.jpeg"/><Relationship Id="rId14" Type="http://schemas.openxmlformats.org/officeDocument/2006/relationships/image" Target="../media/image104.jpeg"/></Relationships>
</file>

<file path=ppt/slides/_rels/slide11.xml.rels><?xml version="1.0" encoding="UTF-8" standalone="yes"?>
<Relationships xmlns="http://schemas.openxmlformats.org/package/2006/relationships"><Relationship Id="rId8" Type="http://schemas.openxmlformats.org/officeDocument/2006/relationships/image" Target="../media/image110.jpeg"/><Relationship Id="rId13" Type="http://schemas.openxmlformats.org/officeDocument/2006/relationships/image" Target="../media/image114.jpeg"/><Relationship Id="rId18" Type="http://schemas.openxmlformats.org/officeDocument/2006/relationships/image" Target="../media/image119.gif"/><Relationship Id="rId3" Type="http://schemas.openxmlformats.org/officeDocument/2006/relationships/image" Target="../media/image106.jpeg"/><Relationship Id="rId7" Type="http://schemas.openxmlformats.org/officeDocument/2006/relationships/image" Target="../media/image109.jpeg"/><Relationship Id="rId12" Type="http://schemas.openxmlformats.org/officeDocument/2006/relationships/image" Target="../media/image113.jpeg"/><Relationship Id="rId17" Type="http://schemas.openxmlformats.org/officeDocument/2006/relationships/image" Target="../media/image118.jpeg"/><Relationship Id="rId2" Type="http://schemas.openxmlformats.org/officeDocument/2006/relationships/notesSlide" Target="../notesSlides/notesSlide2.xml"/><Relationship Id="rId16" Type="http://schemas.openxmlformats.org/officeDocument/2006/relationships/image" Target="../media/image117.jpeg"/><Relationship Id="rId1" Type="http://schemas.openxmlformats.org/officeDocument/2006/relationships/slideLayout" Target="../slideLayouts/slideLayout7.xml"/><Relationship Id="rId6" Type="http://schemas.openxmlformats.org/officeDocument/2006/relationships/image" Target="../media/image92.png"/><Relationship Id="rId11" Type="http://schemas.openxmlformats.org/officeDocument/2006/relationships/image" Target="../media/image112.jpeg"/><Relationship Id="rId5" Type="http://schemas.openxmlformats.org/officeDocument/2006/relationships/image" Target="../media/image108.png"/><Relationship Id="rId15" Type="http://schemas.openxmlformats.org/officeDocument/2006/relationships/image" Target="../media/image116.jpeg"/><Relationship Id="rId10" Type="http://schemas.openxmlformats.org/officeDocument/2006/relationships/image" Target="../media/image111.jpeg"/><Relationship Id="rId4" Type="http://schemas.openxmlformats.org/officeDocument/2006/relationships/image" Target="../media/image107.jpg"/><Relationship Id="rId9" Type="http://schemas.openxmlformats.org/officeDocument/2006/relationships/image" Target="../media/image54.png"/><Relationship Id="rId14" Type="http://schemas.openxmlformats.org/officeDocument/2006/relationships/image" Target="../media/image115.jpeg"/></Relationships>
</file>

<file path=ppt/slides/_rels/slide12.xml.rels><?xml version="1.0" encoding="UTF-8" standalone="yes"?>
<Relationships xmlns="http://schemas.openxmlformats.org/package/2006/relationships"><Relationship Id="rId8" Type="http://schemas.openxmlformats.org/officeDocument/2006/relationships/hyperlink" Target="http://ma-planete.com/blog/main/" TargetMode="External"/><Relationship Id="rId3" Type="http://schemas.openxmlformats.org/officeDocument/2006/relationships/hyperlink" Target="http://ma-planete.com/pps/main" TargetMode="External"/><Relationship Id="rId7" Type="http://schemas.openxmlformats.org/officeDocument/2006/relationships/hyperlink" Target="http://ma-planete.com/blagues/main" TargetMode="External"/><Relationship Id="rId2" Type="http://schemas.openxmlformats.org/officeDocument/2006/relationships/image" Target="../media/image120.png"/><Relationship Id="rId1" Type="http://schemas.openxmlformats.org/officeDocument/2006/relationships/slideLayout" Target="../slideLayouts/slideLayout12.xml"/><Relationship Id="rId6" Type="http://schemas.openxmlformats.org/officeDocument/2006/relationships/hyperlink" Target="http://ma-planete.com/poeme/main" TargetMode="External"/><Relationship Id="rId5" Type="http://schemas.openxmlformats.org/officeDocument/2006/relationships/hyperlink" Target="http://ma-planete.com/sgnup" TargetMode="External"/><Relationship Id="rId4" Type="http://schemas.openxmlformats.org/officeDocument/2006/relationships/hyperlink" Target="http://ma-palete.com/pps/ppsbydayoptions/da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n 2" descr="Imagen que contiene pared, interior&#10;&#10;Descripción generada con confianza alta">
            <a:extLst>
              <a:ext uri="{FF2B5EF4-FFF2-40B4-BE49-F238E27FC236}">
                <a16:creationId xmlns:a16="http://schemas.microsoft.com/office/drawing/2014/main" id="{A640DFA3-B91F-4A3E-80ED-CFC121FA2C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0403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4">
            <a:extLst>
              <a:ext uri="{FF2B5EF4-FFF2-40B4-BE49-F238E27FC236}">
                <a16:creationId xmlns:a16="http://schemas.microsoft.com/office/drawing/2014/main" id="{738FF1B9-8AED-4B2B-9DF9-967C30D83A67}"/>
              </a:ext>
            </a:extLst>
          </p:cNvPr>
          <p:cNvSpPr/>
          <p:nvPr/>
        </p:nvSpPr>
        <p:spPr>
          <a:xfrm>
            <a:off x="5133975" y="33338"/>
            <a:ext cx="7058025" cy="6824945"/>
          </a:xfrm>
          <a:prstGeom prst="rect">
            <a:avLst/>
          </a:prstGeom>
        </p:spPr>
        <p:txBody>
          <a:bodyPr>
            <a:spAutoFit/>
          </a:bodyPr>
          <a:lstStyle/>
          <a:p>
            <a:pPr>
              <a:defRPr/>
            </a:pPr>
            <a:r>
              <a:rPr lang="fr-FR" sz="1750" dirty="0"/>
              <a:t>L'ancien peuple égyptien était porteur d'une civilisation qui, aujourd'hui encore, surprise par la taille et la beauté de ses réalisations. Pyramides, temples et tombeaux, statues et stèles sont quelques-uns des plus importants de connaître le passé de ces documents de la ville. Par ailleurs, en Egypte, nous avons trouvé les premières manifestations artistiques dans lesquelles des personnages historiques au sujet desquels il fournit également des informations textuelles sont représenté</a:t>
            </a:r>
          </a:p>
          <a:p>
            <a:pPr>
              <a:defRPr/>
            </a:pPr>
            <a:endParaRPr lang="fr-FR" sz="1750" dirty="0"/>
          </a:p>
          <a:p>
            <a:pPr>
              <a:defRPr/>
            </a:pPr>
            <a:r>
              <a:rPr lang="fr-FR" sz="1750" dirty="0"/>
              <a:t> Autour du troisième millénaire avant notre ère, les Égyptiens et les </a:t>
            </a:r>
            <a:r>
              <a:rPr lang="fr-FR" sz="1750" dirty="0" err="1"/>
              <a:t>sueria</a:t>
            </a:r>
            <a:r>
              <a:rPr lang="fr-FR" sz="1750" dirty="0"/>
              <a:t> de civilisation étaient les participants à une découverte d'une importance capitale pour l'histoire de l'humanité: l'invention de l'écriture. Ce fait, ainsi que la quantité et la qualité de la production artistique qui est resté, fait l'Egypte ancienne est considérée comme le berceau de la civilisation. L'art ancien égyptien comprend l'architecture, la sculpture et la peinture réalisée le long de la vallée du Nil entre Abou </a:t>
            </a:r>
            <a:r>
              <a:rPr lang="fr-FR" sz="1750" dirty="0" err="1"/>
              <a:t>Simbel</a:t>
            </a:r>
            <a:r>
              <a:rPr lang="fr-FR" sz="1750" dirty="0"/>
              <a:t> et le delta de l'embouchure de la rivière, de 3200 avant JC à la conquête du territoire par les Romains en 30 avant JC</a:t>
            </a:r>
            <a:endParaRPr lang="es-ES" sz="1750" dirty="0"/>
          </a:p>
          <a:p>
            <a:pPr>
              <a:defRPr/>
            </a:pPr>
            <a:endParaRPr lang="es-ES" sz="1750" dirty="0"/>
          </a:p>
          <a:p>
            <a:pPr>
              <a:defRPr/>
            </a:pPr>
            <a:r>
              <a:rPr lang="fr-FR" sz="1750" dirty="0"/>
              <a:t>Trois sont les véhicules par lesquels l'image est exprimée en Egypte: la dispense ou la sculpture ronde, de secours et de la peinture. La plupart de ces images ne sont pas censés être vu, car ils ont été trouvés dans les tombes. Une fois qu'ils enterrés avec leurs propriétaires sont venus pour faire partie du monde spirituel de l'éternité. Ces significations et les fonctions sont celles qui expliquent en grande partie ses formes et toutes ses caractéristiques</a:t>
            </a:r>
            <a:endParaRPr lang="es-ES" sz="1750" dirty="0"/>
          </a:p>
        </p:txBody>
      </p:sp>
      <p:pic>
        <p:nvPicPr>
          <p:cNvPr id="9" name="10 Rectángulo">
            <a:extLst>
              <a:ext uri="{FF2B5EF4-FFF2-40B4-BE49-F238E27FC236}">
                <a16:creationId xmlns:a16="http://schemas.microsoft.com/office/drawing/2014/main" id="{4B6F77D1-17B3-4DF3-899A-B19A1F4CF8F0}"/>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45688" y="6856413"/>
            <a:ext cx="263525" cy="28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n 2" descr="Diapositiva16">
            <a:extLst>
              <a:ext uri="{FF2B5EF4-FFF2-40B4-BE49-F238E27FC236}">
                <a16:creationId xmlns:a16="http://schemas.microsoft.com/office/drawing/2014/main" id="{773E0937-1666-4068-8D28-B6FBDCBC1D30}"/>
              </a:ext>
            </a:extLst>
          </p:cNvPr>
          <p:cNvPicPr>
            <a:picLocks noGrp="1" noChangeAspect="1" noChangeArrowheads="1"/>
          </p:cNvPicPr>
          <p:nvPr isPhoto="1"/>
        </p:nvPicPr>
        <p:blipFill>
          <a:blip r:embed="rId5">
            <a:extLst>
              <a:ext uri="{28A0092B-C50C-407E-A947-70E740481C1C}">
                <a14:useLocalDpi xmlns:a14="http://schemas.microsoft.com/office/drawing/2010/main" val="0"/>
              </a:ext>
            </a:extLst>
          </a:blip>
          <a:srcRect l="31807" r="31958"/>
          <a:stretch>
            <a:fillRect/>
          </a:stretch>
        </p:blipFill>
        <p:spPr bwMode="auto">
          <a:xfrm>
            <a:off x="0" y="0"/>
            <a:ext cx="50403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n 2" descr="Diapositiva99">
            <a:extLst>
              <a:ext uri="{FF2B5EF4-FFF2-40B4-BE49-F238E27FC236}">
                <a16:creationId xmlns:a16="http://schemas.microsoft.com/office/drawing/2014/main" id="{749933CB-200D-448A-AC54-2620F21BBB81}"/>
              </a:ext>
            </a:extLst>
          </p:cNvPr>
          <p:cNvPicPr>
            <a:picLocks noGrp="1" noChangeAspect="1" noChangeArrowheads="1"/>
          </p:cNvPicPr>
          <p:nvPr isPhoto="1"/>
        </p:nvPicPr>
        <p:blipFill>
          <a:blip r:embed="rId6">
            <a:extLst>
              <a:ext uri="{28A0092B-C50C-407E-A947-70E740481C1C}">
                <a14:useLocalDpi xmlns:a14="http://schemas.microsoft.com/office/drawing/2010/main" val="0"/>
              </a:ext>
            </a:extLst>
          </a:blip>
          <a:srcRect l="13373" r="12440"/>
          <a:stretch>
            <a:fillRect/>
          </a:stretch>
        </p:blipFill>
        <p:spPr bwMode="auto">
          <a:xfrm>
            <a:off x="0" y="0"/>
            <a:ext cx="50403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n 11">
            <a:extLst>
              <a:ext uri="{FF2B5EF4-FFF2-40B4-BE49-F238E27FC236}">
                <a16:creationId xmlns:a16="http://schemas.microsoft.com/office/drawing/2014/main" id="{06382500-2B2E-4EA5-9B2A-6ABB1C5485C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28156" r="28110"/>
          <a:stretch>
            <a:fillRect/>
          </a:stretch>
        </p:blipFill>
        <p:spPr bwMode="auto">
          <a:xfrm>
            <a:off x="0" y="0"/>
            <a:ext cx="5040313"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2" descr="Diapositiva1">
            <a:extLst>
              <a:ext uri="{FF2B5EF4-FFF2-40B4-BE49-F238E27FC236}">
                <a16:creationId xmlns:a16="http://schemas.microsoft.com/office/drawing/2014/main" id="{6D4D2FE9-04E0-4300-A2ED-1E72404ED958}"/>
              </a:ext>
            </a:extLst>
          </p:cNvPr>
          <p:cNvPicPr>
            <a:picLocks noGrp="1" noChangeAspect="1" noChangeArrowheads="1"/>
          </p:cNvPicPr>
          <p:nvPr isPhoto="1"/>
        </p:nvPicPr>
        <p:blipFill>
          <a:blip r:embed="rId8">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uadroTexto 6">
            <a:extLst>
              <a:ext uri="{FF2B5EF4-FFF2-40B4-BE49-F238E27FC236}">
                <a16:creationId xmlns:a16="http://schemas.microsoft.com/office/drawing/2014/main" id="{DF767E42-4286-4D9E-8BC9-A97C7DBC1757}"/>
              </a:ext>
            </a:extLst>
          </p:cNvPr>
          <p:cNvSpPr txBox="1"/>
          <p:nvPr/>
        </p:nvSpPr>
        <p:spPr>
          <a:xfrm>
            <a:off x="2177203" y="456845"/>
            <a:ext cx="7837595" cy="1323439"/>
          </a:xfrm>
          <a:prstGeom prst="rect">
            <a:avLst/>
          </a:prstGeom>
          <a:noFill/>
        </p:spPr>
        <p:txBody>
          <a:bodyPr wrap="none">
            <a:spAutoFit/>
          </a:bodyPr>
          <a:lstStyle/>
          <a:p>
            <a:pPr>
              <a:defRPr/>
            </a:pPr>
            <a:r>
              <a:rPr lang="es-ES" sz="8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Tesoros de Egipto</a:t>
            </a:r>
          </a:p>
        </p:txBody>
      </p:sp>
      <p:sp>
        <p:nvSpPr>
          <p:cNvPr id="8" name="5 Rectángulo">
            <a:extLst>
              <a:ext uri="{FF2B5EF4-FFF2-40B4-BE49-F238E27FC236}">
                <a16:creationId xmlns:a16="http://schemas.microsoft.com/office/drawing/2014/main" id="{839B330A-2B9A-40C0-84A0-686CB9ED06FA}"/>
              </a:ext>
            </a:extLst>
          </p:cNvPr>
          <p:cNvSpPr/>
          <p:nvPr/>
        </p:nvSpPr>
        <p:spPr>
          <a:xfrm>
            <a:off x="403944" y="6257534"/>
            <a:ext cx="1887056" cy="52322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 sz="2800" b="1" dirty="0">
                <a:ln w="11430"/>
                <a:solidFill>
                  <a:srgbClr val="FF0000"/>
                </a:solidFill>
                <a:effectLst>
                  <a:outerShdw blurRad="50800" dist="39000" dir="5460000" algn="tl">
                    <a:srgbClr val="000000">
                      <a:alpha val="38000"/>
                    </a:srgbClr>
                  </a:outerShdw>
                </a:effectLst>
                <a:latin typeface="Kunstler Script" panose="030304020206070D0D06" pitchFamily="66" charset="0"/>
              </a:rPr>
              <a:t>Por  Jesús  Mota</a:t>
            </a:r>
          </a:p>
        </p:txBody>
      </p:sp>
      <p:sp>
        <p:nvSpPr>
          <p:cNvPr id="2" name="CuadroTexto 1">
            <a:extLst>
              <a:ext uri="{FF2B5EF4-FFF2-40B4-BE49-F238E27FC236}">
                <a16:creationId xmlns:a16="http://schemas.microsoft.com/office/drawing/2014/main" id="{248EFE7B-C1B7-4AEE-8481-4D47B893EAFC}"/>
              </a:ext>
            </a:extLst>
          </p:cNvPr>
          <p:cNvSpPr txBox="1"/>
          <p:nvPr/>
        </p:nvSpPr>
        <p:spPr>
          <a:xfrm>
            <a:off x="1434372" y="-2366555"/>
            <a:ext cx="8580426" cy="584775"/>
          </a:xfrm>
          <a:prstGeom prst="rect">
            <a:avLst/>
          </a:prstGeom>
          <a:solidFill>
            <a:schemeClr val="accent2"/>
          </a:solidFill>
        </p:spPr>
        <p:txBody>
          <a:bodyPr wrap="none" rtlCol="0">
            <a:spAutoFit/>
          </a:bodyPr>
          <a:lstStyle/>
          <a:p>
            <a:r>
              <a:rPr lang="es-ES" sz="3200" dirty="0"/>
              <a:t>Pidiendolo por fabor no se necesita copiar, Gracias</a:t>
            </a:r>
          </a:p>
        </p:txBody>
      </p:sp>
    </p:spTree>
  </p:cSld>
  <p:clrMapOvr>
    <a:masterClrMapping/>
  </p:clrMapOvr>
  <p:transition spd="slow" advTm="10000">
    <p:sndAc>
      <p:stSnd loop="1">
        <p:snd r:embed="rId2" name="Untitled.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1500" autoRev="1" fill="hold">
                                          <p:stCondLst>
                                            <p:cond delay="0"/>
                                          </p:stCondLst>
                                        </p:cTn>
                                        <p:tgtEl>
                                          <p:spTgt spid="7"/>
                                        </p:tgtEl>
                                        <p:attrNameLst>
                                          <p:attrName>ppt_w</p:attrName>
                                        </p:attrNameLst>
                                      </p:cBhvr>
                                    </p:anim>
                                    <p:anim by="(#ppt_w*0.50)" calcmode="lin" valueType="num">
                                      <p:cBhvr>
                                        <p:cTn id="8" dur="1500" decel="50000" autoRev="1" fill="hold">
                                          <p:stCondLst>
                                            <p:cond delay="0"/>
                                          </p:stCondLst>
                                        </p:cTn>
                                        <p:tgtEl>
                                          <p:spTgt spid="7"/>
                                        </p:tgtEl>
                                        <p:attrNameLst>
                                          <p:attrName>ppt_x</p:attrName>
                                        </p:attrNameLst>
                                      </p:cBhvr>
                                    </p:anim>
                                    <p:anim from="(-#ppt_h/2)" to="(#ppt_y)" calcmode="lin" valueType="num">
                                      <p:cBhvr>
                                        <p:cTn id="9" dur="3000" fill="hold">
                                          <p:stCondLst>
                                            <p:cond delay="0"/>
                                          </p:stCondLst>
                                        </p:cTn>
                                        <p:tgtEl>
                                          <p:spTgt spid="7"/>
                                        </p:tgtEl>
                                        <p:attrNameLst>
                                          <p:attrName>ppt_y</p:attrName>
                                        </p:attrNameLst>
                                      </p:cBhvr>
                                    </p:anim>
                                    <p:animRot by="21600000">
                                      <p:cBhvr>
                                        <p:cTn id="10" dur="3000" fill="hold">
                                          <p:stCondLst>
                                            <p:cond delay="0"/>
                                          </p:stCondLst>
                                        </p:cTn>
                                        <p:tgtEl>
                                          <p:spTgt spid="7"/>
                                        </p:tgtEl>
                                        <p:attrNameLst>
                                          <p:attrName>r</p:attrName>
                                        </p:attrNameLst>
                                      </p:cBhvr>
                                    </p:animRot>
                                  </p:childTnLst>
                                </p:cTn>
                              </p:par>
                            </p:childTnLst>
                          </p:cTn>
                        </p:par>
                        <p:par>
                          <p:cTn id="11" fill="hold" nodeType="afterGroup">
                            <p:stCondLst>
                              <p:cond delay="7200"/>
                            </p:stCondLst>
                            <p:childTnLst>
                              <p:par>
                                <p:cTn id="12" presetID="23" presetClass="exit" presetSubtype="544" fill="hold" nodeType="afterEffect">
                                  <p:stCondLst>
                                    <p:cond delay="3000"/>
                                  </p:stCondLst>
                                  <p:iterate type="lt">
                                    <p:tmPct val="10000"/>
                                  </p:iterate>
                                  <p:childTnLst>
                                    <p:anim calcmode="lin" valueType="num">
                                      <p:cBhvr>
                                        <p:cTn id="13" dur="3000"/>
                                        <p:tgtEl>
                                          <p:spTgt spid="7"/>
                                        </p:tgtEl>
                                        <p:attrNameLst>
                                          <p:attrName>ppt_w</p:attrName>
                                        </p:attrNameLst>
                                      </p:cBhvr>
                                      <p:tavLst>
                                        <p:tav tm="0">
                                          <p:val>
                                            <p:strVal val="ppt_w"/>
                                          </p:val>
                                        </p:tav>
                                        <p:tav tm="100000">
                                          <p:val>
                                            <p:fltVal val="0"/>
                                          </p:val>
                                        </p:tav>
                                      </p:tavLst>
                                    </p:anim>
                                    <p:anim calcmode="lin" valueType="num">
                                      <p:cBhvr>
                                        <p:cTn id="14" dur="3000"/>
                                        <p:tgtEl>
                                          <p:spTgt spid="7"/>
                                        </p:tgtEl>
                                        <p:attrNameLst>
                                          <p:attrName>ppt_h</p:attrName>
                                        </p:attrNameLst>
                                      </p:cBhvr>
                                      <p:tavLst>
                                        <p:tav tm="0">
                                          <p:val>
                                            <p:strVal val="ppt_h"/>
                                          </p:val>
                                        </p:tav>
                                        <p:tav tm="100000">
                                          <p:val>
                                            <p:fltVal val="0"/>
                                          </p:val>
                                        </p:tav>
                                      </p:tavLst>
                                    </p:anim>
                                    <p:anim calcmode="lin" valueType="num">
                                      <p:cBhvr>
                                        <p:cTn id="15" dur="3000"/>
                                        <p:tgtEl>
                                          <p:spTgt spid="7"/>
                                        </p:tgtEl>
                                        <p:attrNameLst>
                                          <p:attrName>ppt_x</p:attrName>
                                        </p:attrNameLst>
                                      </p:cBhvr>
                                      <p:tavLst>
                                        <p:tav tm="0">
                                          <p:val>
                                            <p:strVal val="ppt_x"/>
                                          </p:val>
                                        </p:tav>
                                        <p:tav tm="100000">
                                          <p:val>
                                            <p:fltVal val="0.5"/>
                                          </p:val>
                                        </p:tav>
                                      </p:tavLst>
                                    </p:anim>
                                    <p:anim calcmode="lin" valueType="num">
                                      <p:cBhvr>
                                        <p:cTn id="16" dur="3000"/>
                                        <p:tgtEl>
                                          <p:spTgt spid="7"/>
                                        </p:tgtEl>
                                        <p:attrNameLst>
                                          <p:attrName>ppt_y</p:attrName>
                                        </p:attrNameLst>
                                      </p:cBhvr>
                                      <p:tavLst>
                                        <p:tav tm="0">
                                          <p:val>
                                            <p:strVal val="ppt_y"/>
                                          </p:val>
                                        </p:tav>
                                        <p:tav tm="100000">
                                          <p:val>
                                            <p:fltVal val="0.5"/>
                                          </p:val>
                                        </p:tav>
                                      </p:tavLst>
                                    </p:anim>
                                    <p:set>
                                      <p:cBhvr>
                                        <p:cTn id="17" dur="1" fill="hold">
                                          <p:stCondLst>
                                            <p:cond delay="2999"/>
                                          </p:stCondLst>
                                        </p:cTn>
                                        <p:tgtEl>
                                          <p:spTgt spid="7"/>
                                        </p:tgtEl>
                                        <p:attrNameLst>
                                          <p:attrName>style.visibility</p:attrName>
                                        </p:attrNameLst>
                                      </p:cBhvr>
                                      <p:to>
                                        <p:strVal val="hidden"/>
                                      </p:to>
                                    </p:set>
                                  </p:childTnLst>
                                </p:cTn>
                              </p:par>
                            </p:childTnLst>
                          </p:cTn>
                        </p:par>
                        <p:par>
                          <p:cTn id="18" fill="hold" nodeType="afterGroup">
                            <p:stCondLst>
                              <p:cond delay="17400"/>
                            </p:stCondLst>
                            <p:childTnLst>
                              <p:par>
                                <p:cTn id="19" presetID="10" presetClass="exit" presetSubtype="0" fill="hold" nodeType="afterEffect">
                                  <p:stCondLst>
                                    <p:cond delay="2000"/>
                                  </p:stCondLst>
                                  <p:childTnLst>
                                    <p:animEffect transition="out" filter="fade">
                                      <p:cBhvr>
                                        <p:cTn id="20" dur="5000"/>
                                        <p:tgtEl>
                                          <p:spTgt spid="6"/>
                                        </p:tgtEl>
                                      </p:cBhvr>
                                    </p:animEffect>
                                    <p:set>
                                      <p:cBhvr>
                                        <p:cTn id="21" dur="1" fill="hold">
                                          <p:stCondLst>
                                            <p:cond delay="4999"/>
                                          </p:stCondLst>
                                        </p:cTn>
                                        <p:tgtEl>
                                          <p:spTgt spid="6"/>
                                        </p:tgtEl>
                                        <p:attrNameLst>
                                          <p:attrName>style.visibility</p:attrName>
                                        </p:attrNameLst>
                                      </p:cBhvr>
                                      <p:to>
                                        <p:strVal val="hidden"/>
                                      </p:to>
                                    </p:set>
                                  </p:childTnLst>
                                </p:cTn>
                              </p:par>
                              <p:par>
                                <p:cTn id="22" presetID="10" presetClass="exit" presetSubtype="0" fill="hold" nodeType="withEffect">
                                  <p:stCondLst>
                                    <p:cond delay="17000"/>
                                  </p:stCondLst>
                                  <p:childTnLst>
                                    <p:animEffect transition="out" filter="fade">
                                      <p:cBhvr>
                                        <p:cTn id="23" dur="7250"/>
                                        <p:tgtEl>
                                          <p:spTgt spid="12"/>
                                        </p:tgtEl>
                                      </p:cBhvr>
                                    </p:animEffect>
                                    <p:set>
                                      <p:cBhvr>
                                        <p:cTn id="24" dur="1" fill="hold">
                                          <p:stCondLst>
                                            <p:cond delay="7249"/>
                                          </p:stCondLst>
                                        </p:cTn>
                                        <p:tgtEl>
                                          <p:spTgt spid="12"/>
                                        </p:tgtEl>
                                        <p:attrNameLst>
                                          <p:attrName>style.visibility</p:attrName>
                                        </p:attrNameLst>
                                      </p:cBhvr>
                                      <p:to>
                                        <p:strVal val="hidden"/>
                                      </p:to>
                                    </p:set>
                                  </p:childTnLst>
                                </p:cTn>
                              </p:par>
                            </p:childTnLst>
                          </p:cTn>
                        </p:par>
                        <p:par>
                          <p:cTn id="25" fill="hold">
                            <p:stCondLst>
                              <p:cond delay="41650"/>
                            </p:stCondLst>
                            <p:childTnLst>
                              <p:par>
                                <p:cTn id="26" presetID="10" presetClass="exit" presetSubtype="0" fill="hold" nodeType="afterEffect">
                                  <p:stCondLst>
                                    <p:cond delay="26250"/>
                                  </p:stCondLst>
                                  <p:childTnLst>
                                    <p:animEffect transition="out" filter="fade">
                                      <p:cBhvr>
                                        <p:cTn id="27" dur="6500"/>
                                        <p:tgtEl>
                                          <p:spTgt spid="11"/>
                                        </p:tgtEl>
                                      </p:cBhvr>
                                    </p:animEffect>
                                    <p:set>
                                      <p:cBhvr>
                                        <p:cTn id="28" dur="1" fill="hold">
                                          <p:stCondLst>
                                            <p:cond delay="6499"/>
                                          </p:stCondLst>
                                        </p:cTn>
                                        <p:tgtEl>
                                          <p:spTgt spid="11"/>
                                        </p:tgtEl>
                                        <p:attrNameLst>
                                          <p:attrName>style.visibility</p:attrName>
                                        </p:attrNameLst>
                                      </p:cBhvr>
                                      <p:to>
                                        <p:strVal val="hidden"/>
                                      </p:to>
                                    </p:set>
                                  </p:childTnLst>
                                </p:cTn>
                              </p:par>
                            </p:childTnLst>
                          </p:cTn>
                        </p:par>
                        <p:par>
                          <p:cTn id="29" fill="hold">
                            <p:stCondLst>
                              <p:cond delay="74400"/>
                            </p:stCondLst>
                            <p:childTnLst>
                              <p:par>
                                <p:cTn id="30" presetID="10" presetClass="exit" presetSubtype="0" fill="hold" nodeType="afterEffect">
                                  <p:stCondLst>
                                    <p:cond delay="26250"/>
                                  </p:stCondLst>
                                  <p:childTnLst>
                                    <p:animEffect transition="out" filter="fade">
                                      <p:cBhvr>
                                        <p:cTn id="31" dur="5000"/>
                                        <p:tgtEl>
                                          <p:spTgt spid="10"/>
                                        </p:tgtEl>
                                      </p:cBhvr>
                                    </p:animEffect>
                                    <p:set>
                                      <p:cBhvr>
                                        <p:cTn id="32" dur="1" fill="hold">
                                          <p:stCondLst>
                                            <p:cond delay="4999"/>
                                          </p:stCondLst>
                                        </p:cTn>
                                        <p:tgtEl>
                                          <p:spTgt spid="10"/>
                                        </p:tgtEl>
                                        <p:attrNameLst>
                                          <p:attrName>style.visibility</p:attrName>
                                        </p:attrNameLst>
                                      </p:cBhvr>
                                      <p:to>
                                        <p:strVal val="hidden"/>
                                      </p:to>
                                    </p:set>
                                  </p:childTnLst>
                                </p:cTn>
                              </p:par>
                            </p:childTnLst>
                          </p:cTn>
                        </p:par>
                      </p:childTnLst>
                    </p:cTn>
                  </p:par>
                  <p:par>
                    <p:cTn id="33" fill="hold">
                      <p:stCondLst>
                        <p:cond delay="indefinite"/>
                      </p:stCondLst>
                      <p:childTnLst>
                        <p:par>
                          <p:cTn id="34" fill="hold" nodeType="afterGroup">
                            <p:stCondLst>
                              <p:cond delay="0"/>
                            </p:stCondLst>
                            <p:childTnLst>
                              <p:par>
                                <p:cTn id="35" presetID="23" presetClass="entr" presetSubtype="16" fill="hold" nodeType="clickEffect">
                                  <p:stCondLst>
                                    <p:cond delay="4000"/>
                                  </p:stCondLst>
                                  <p:childTnLst>
                                    <p:set>
                                      <p:cBhvr>
                                        <p:cTn id="36" dur="1" fill="hold">
                                          <p:stCondLst>
                                            <p:cond delay="0"/>
                                          </p:stCondLst>
                                        </p:cTn>
                                        <p:tgtEl>
                                          <p:spTgt spid="9"/>
                                        </p:tgtEl>
                                        <p:attrNameLst>
                                          <p:attrName>style.visibility</p:attrName>
                                        </p:attrNameLst>
                                      </p:cBhvr>
                                      <p:to>
                                        <p:strVal val="visible"/>
                                      </p:to>
                                    </p:set>
                                    <p:anim calcmode="lin" valueType="num">
                                      <p:cBhvr>
                                        <p:cTn id="37" dur="3000" fill="hold"/>
                                        <p:tgtEl>
                                          <p:spTgt spid="9"/>
                                        </p:tgtEl>
                                        <p:attrNameLst>
                                          <p:attrName>ppt_w</p:attrName>
                                        </p:attrNameLst>
                                      </p:cBhvr>
                                      <p:tavLst>
                                        <p:tav tm="0">
                                          <p:val>
                                            <p:fltVal val="0"/>
                                          </p:val>
                                        </p:tav>
                                        <p:tav tm="100000">
                                          <p:val>
                                            <p:strVal val="#ppt_w"/>
                                          </p:val>
                                        </p:tav>
                                      </p:tavLst>
                                    </p:anim>
                                    <p:anim calcmode="lin" valueType="num">
                                      <p:cBhvr>
                                        <p:cTn id="38" dur="3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a:extLst>
              <a:ext uri="{FF2B5EF4-FFF2-40B4-BE49-F238E27FC236}">
                <a16:creationId xmlns:a16="http://schemas.microsoft.com/office/drawing/2014/main" id="{CD0D2222-1A60-4A56-A024-E16A4D0791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320706">
            <a:off x="6125369" y="816769"/>
            <a:ext cx="3101975" cy="294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a:extLst>
              <a:ext uri="{FF2B5EF4-FFF2-40B4-BE49-F238E27FC236}">
                <a16:creationId xmlns:a16="http://schemas.microsoft.com/office/drawing/2014/main" id="{9DC3B86C-9312-4DE0-A491-82566A60D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034453">
            <a:off x="2967831" y="808832"/>
            <a:ext cx="3101975" cy="294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a:extLst>
              <a:ext uri="{FF2B5EF4-FFF2-40B4-BE49-F238E27FC236}">
                <a16:creationId xmlns:a16="http://schemas.microsoft.com/office/drawing/2014/main" id="{AD88CDE9-9CEF-401C-AFE2-A21D5A3F58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740474">
            <a:off x="6185694" y="2861469"/>
            <a:ext cx="3101975" cy="294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a:extLst>
              <a:ext uri="{FF2B5EF4-FFF2-40B4-BE49-F238E27FC236}">
                <a16:creationId xmlns:a16="http://schemas.microsoft.com/office/drawing/2014/main" id="{1BF71446-30EB-4011-8E81-E6FF495867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799192">
            <a:off x="2967831" y="3056732"/>
            <a:ext cx="3101975" cy="294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a:extLst>
              <a:ext uri="{FF2B5EF4-FFF2-40B4-BE49-F238E27FC236}">
                <a16:creationId xmlns:a16="http://schemas.microsoft.com/office/drawing/2014/main" id="{DD2B2FE9-D251-4E62-9804-CD1741D0F7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6869780">
            <a:off x="8380412" y="11113"/>
            <a:ext cx="3101975"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a:extLst>
              <a:ext uri="{FF2B5EF4-FFF2-40B4-BE49-F238E27FC236}">
                <a16:creationId xmlns:a16="http://schemas.microsoft.com/office/drawing/2014/main" id="{56957047-80BD-4055-8E45-B342EF8E7E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6752963">
            <a:off x="739775" y="11113"/>
            <a:ext cx="3101975"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a:extLst>
              <a:ext uri="{FF2B5EF4-FFF2-40B4-BE49-F238E27FC236}">
                <a16:creationId xmlns:a16="http://schemas.microsoft.com/office/drawing/2014/main" id="{5760F1D8-5C76-4367-8CAE-3C65AFA5ED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3530253">
            <a:off x="8380412" y="4010026"/>
            <a:ext cx="3101975"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a:extLst>
              <a:ext uri="{FF2B5EF4-FFF2-40B4-BE49-F238E27FC236}">
                <a16:creationId xmlns:a16="http://schemas.microsoft.com/office/drawing/2014/main" id="{29378346-2157-42CA-A4A1-CEC19FBA47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020721">
            <a:off x="739775" y="4065588"/>
            <a:ext cx="3101975" cy="28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a:extLst>
              <a:ext uri="{FF2B5EF4-FFF2-40B4-BE49-F238E27FC236}">
                <a16:creationId xmlns:a16="http://schemas.microsoft.com/office/drawing/2014/main" id="{007BC91B-C6B0-436F-A5A5-735A62619AF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06137">
            <a:off x="10148888" y="-1095375"/>
            <a:ext cx="2308225"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
            <a:extLst>
              <a:ext uri="{FF2B5EF4-FFF2-40B4-BE49-F238E27FC236}">
                <a16:creationId xmlns:a16="http://schemas.microsoft.com/office/drawing/2014/main" id="{55A74C03-D1AB-4BD8-AEA7-A9CD526C21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241262">
            <a:off x="10153650" y="4805363"/>
            <a:ext cx="2308225"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
            <a:extLst>
              <a:ext uri="{FF2B5EF4-FFF2-40B4-BE49-F238E27FC236}">
                <a16:creationId xmlns:a16="http://schemas.microsoft.com/office/drawing/2014/main" id="{DCDB6D22-B00E-4C51-A742-D759D03B6B8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9248580" flipH="1">
            <a:off x="-261938" y="4805363"/>
            <a:ext cx="2308226"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3">
            <a:extLst>
              <a:ext uri="{FF2B5EF4-FFF2-40B4-BE49-F238E27FC236}">
                <a16:creationId xmlns:a16="http://schemas.microsoft.com/office/drawing/2014/main" id="{D541019A-0113-4863-9F16-46A3E6876F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751274" flipH="1">
            <a:off x="-233363" y="-1095375"/>
            <a:ext cx="2308226"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1">
            <a:extLst>
              <a:ext uri="{FF2B5EF4-FFF2-40B4-BE49-F238E27FC236}">
                <a16:creationId xmlns:a16="http://schemas.microsoft.com/office/drawing/2014/main" id="{A73A59EE-C5C5-40B2-94C5-EC496DB03259}"/>
              </a:ext>
            </a:extLst>
          </p:cNvPr>
          <p:cNvPicPr>
            <a:picLocks noGrp="1" noChangeAspect="1"/>
          </p:cNvPicPr>
          <p:nvPr isPhoto="1"/>
        </p:nvPicPr>
        <p:blipFill>
          <a:blip r:embed="rId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2 Imagen">
            <a:extLst>
              <a:ext uri="{FF2B5EF4-FFF2-40B4-BE49-F238E27FC236}">
                <a16:creationId xmlns:a16="http://schemas.microsoft.com/office/drawing/2014/main" id="{F0AA9B31-5FA1-4F92-A30B-7567FAA0953B}"/>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609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1 Imagen">
            <a:extLst>
              <a:ext uri="{FF2B5EF4-FFF2-40B4-BE49-F238E27FC236}">
                <a16:creationId xmlns:a16="http://schemas.microsoft.com/office/drawing/2014/main" id="{A09D8475-9BF2-48B1-9C29-CF10ACAC35E7}"/>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096000" y="0"/>
            <a:ext cx="61293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1 Imagen">
            <a:extLst>
              <a:ext uri="{FF2B5EF4-FFF2-40B4-BE49-F238E27FC236}">
                <a16:creationId xmlns:a16="http://schemas.microsoft.com/office/drawing/2014/main" id="{55647856-7B94-4BE8-9B4F-691C82C4C9BE}"/>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609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2 Imagen">
            <a:extLst>
              <a:ext uri="{FF2B5EF4-FFF2-40B4-BE49-F238E27FC236}">
                <a16:creationId xmlns:a16="http://schemas.microsoft.com/office/drawing/2014/main" id="{064E0BA9-650A-456F-BAE5-2FBF486D1755}"/>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096000" y="0"/>
            <a:ext cx="609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1 Imagen">
            <a:extLst>
              <a:ext uri="{FF2B5EF4-FFF2-40B4-BE49-F238E27FC236}">
                <a16:creationId xmlns:a16="http://schemas.microsoft.com/office/drawing/2014/main" id="{01C0E086-9635-401F-8A65-38D02524194E}"/>
              </a:ext>
            </a:extLst>
          </p:cNvPr>
          <p:cNvPicPr>
            <a:picLocks noGrp="1" noChangeAspect="1"/>
          </p:cNvPicPr>
          <p:nvPr isPhoto="1"/>
        </p:nvPicPr>
        <p:blipFill>
          <a:blip r:embed="rId11">
            <a:extLst>
              <a:ext uri="{28A0092B-C50C-407E-A947-70E740481C1C}">
                <a14:useLocalDpi xmlns:a14="http://schemas.microsoft.com/office/drawing/2010/main" val="0"/>
              </a:ext>
            </a:extLst>
          </a:blip>
          <a:srcRect/>
          <a:stretch>
            <a:fillRect/>
          </a:stretch>
        </p:blipFill>
        <p:spPr bwMode="auto">
          <a:xfrm>
            <a:off x="6096000" y="0"/>
            <a:ext cx="61293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1 Imagen">
            <a:extLst>
              <a:ext uri="{FF2B5EF4-FFF2-40B4-BE49-F238E27FC236}">
                <a16:creationId xmlns:a16="http://schemas.microsoft.com/office/drawing/2014/main" id="{7BC52834-5B8F-495B-870F-29C0941832FC}"/>
              </a:ext>
            </a:extLst>
          </p:cNvPr>
          <p:cNvPicPr>
            <a:picLocks noGrp="1" noChangeAspect="1"/>
          </p:cNvPicPr>
          <p:nvPr isPhoto="1"/>
        </p:nvPicPr>
        <p:blipFill>
          <a:blip r:embed="rId12">
            <a:extLst>
              <a:ext uri="{28A0092B-C50C-407E-A947-70E740481C1C}">
                <a14:useLocalDpi xmlns:a14="http://schemas.microsoft.com/office/drawing/2010/main" val="0"/>
              </a:ext>
            </a:extLst>
          </a:blip>
          <a:srcRect/>
          <a:stretch>
            <a:fillRect/>
          </a:stretch>
        </p:blipFill>
        <p:spPr bwMode="auto">
          <a:xfrm>
            <a:off x="0" y="0"/>
            <a:ext cx="609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1 Imagen">
            <a:extLst>
              <a:ext uri="{FF2B5EF4-FFF2-40B4-BE49-F238E27FC236}">
                <a16:creationId xmlns:a16="http://schemas.microsoft.com/office/drawing/2014/main" id="{209FDDCD-03D7-47DC-B34A-B12A3B1B49D1}"/>
              </a:ext>
            </a:extLst>
          </p:cNvPr>
          <p:cNvPicPr>
            <a:picLocks noGrp="1" noChangeAspect="1"/>
          </p:cNvPicPr>
          <p:nvPr isPhoto="1"/>
        </p:nvPicPr>
        <p:blipFill>
          <a:blip r:embed="rId13">
            <a:extLst>
              <a:ext uri="{28A0092B-C50C-407E-A947-70E740481C1C}">
                <a14:useLocalDpi xmlns:a14="http://schemas.microsoft.com/office/drawing/2010/main" val="0"/>
              </a:ext>
            </a:extLst>
          </a:blip>
          <a:srcRect/>
          <a:stretch>
            <a:fillRect/>
          </a:stretch>
        </p:blipFill>
        <p:spPr bwMode="auto">
          <a:xfrm>
            <a:off x="0" y="0"/>
            <a:ext cx="122094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1 Imagen">
            <a:extLst>
              <a:ext uri="{FF2B5EF4-FFF2-40B4-BE49-F238E27FC236}">
                <a16:creationId xmlns:a16="http://schemas.microsoft.com/office/drawing/2014/main" id="{37D7BD8C-26EE-4E40-9CB0-D501552289F0}"/>
              </a:ext>
            </a:extLst>
          </p:cNvPr>
          <p:cNvPicPr>
            <a:picLocks noGrp="1" noChangeAspect="1"/>
          </p:cNvPicPr>
          <p:nvPr isPhoto="1"/>
        </p:nvPicPr>
        <p:blipFill>
          <a:blip r:embed="rId14">
            <a:extLst>
              <a:ext uri="{28A0092B-C50C-407E-A947-70E740481C1C}">
                <a14:useLocalDpi xmlns:a14="http://schemas.microsoft.com/office/drawing/2010/main" val="0"/>
              </a:ext>
            </a:extLst>
          </a:blip>
          <a:srcRect/>
          <a:stretch>
            <a:fillRect/>
          </a:stretch>
        </p:blipFill>
        <p:spPr bwMode="auto">
          <a:xfrm>
            <a:off x="6096000" y="0"/>
            <a:ext cx="609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1 Imagen">
            <a:extLst>
              <a:ext uri="{FF2B5EF4-FFF2-40B4-BE49-F238E27FC236}">
                <a16:creationId xmlns:a16="http://schemas.microsoft.com/office/drawing/2014/main" id="{9F381388-9B1B-4503-BD9C-C07B9BC9EE55}"/>
              </a:ext>
            </a:extLst>
          </p:cNvPr>
          <p:cNvPicPr>
            <a:picLocks noGrp="1" noChangeAspect="1"/>
          </p:cNvPicPr>
          <p:nvPr isPhoto="1"/>
        </p:nvPicPr>
        <p:blipFill>
          <a:blip r:embed="rId15">
            <a:extLst>
              <a:ext uri="{28A0092B-C50C-407E-A947-70E740481C1C}">
                <a14:useLocalDpi xmlns:a14="http://schemas.microsoft.com/office/drawing/2010/main" val="0"/>
              </a:ext>
            </a:extLst>
          </a:blip>
          <a:srcRect/>
          <a:stretch>
            <a:fillRect/>
          </a:stretch>
        </p:blipFill>
        <p:spPr bwMode="auto">
          <a:xfrm>
            <a:off x="0" y="0"/>
            <a:ext cx="6096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1 Imagen">
            <a:extLst>
              <a:ext uri="{FF2B5EF4-FFF2-40B4-BE49-F238E27FC236}">
                <a16:creationId xmlns:a16="http://schemas.microsoft.com/office/drawing/2014/main" id="{F7770771-6F34-4DE1-B831-C4EAC7956C97}"/>
              </a:ext>
            </a:extLst>
          </p:cNvPr>
          <p:cNvPicPr>
            <a:picLocks noGrp="1" noChangeAspect="1"/>
          </p:cNvPicPr>
          <p:nvPr isPhoto="1"/>
        </p:nvPicPr>
        <p:blipFill>
          <a:blip r:embed="rId16">
            <a:extLst>
              <a:ext uri="{28A0092B-C50C-407E-A947-70E740481C1C}">
                <a14:useLocalDpi xmlns:a14="http://schemas.microsoft.com/office/drawing/2010/main" val="0"/>
              </a:ext>
            </a:extLst>
          </a:blip>
          <a:srcRect/>
          <a:stretch>
            <a:fillRect/>
          </a:stretch>
        </p:blipFill>
        <p:spPr bwMode="auto">
          <a:xfrm>
            <a:off x="6096000" y="-1588"/>
            <a:ext cx="612933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1 Imagen">
            <a:extLst>
              <a:ext uri="{FF2B5EF4-FFF2-40B4-BE49-F238E27FC236}">
                <a16:creationId xmlns:a16="http://schemas.microsoft.com/office/drawing/2014/main" id="{D32BF34A-642E-4CC8-AA61-5BF323AC4B97}"/>
              </a:ext>
            </a:extLst>
          </p:cNvPr>
          <p:cNvPicPr>
            <a:picLocks noGrp="1" noChangeAspect="1"/>
          </p:cNvPicPr>
          <p:nvPr isPhoto="1"/>
        </p:nvPicPr>
        <p:blipFill>
          <a:blip r:embed="rId17">
            <a:extLst>
              <a:ext uri="{28A0092B-C50C-407E-A947-70E740481C1C}">
                <a14:useLocalDpi xmlns:a14="http://schemas.microsoft.com/office/drawing/2010/main" val="0"/>
              </a:ext>
            </a:extLst>
          </a:blip>
          <a:srcRect/>
          <a:stretch>
            <a:fillRect/>
          </a:stretch>
        </p:blipFill>
        <p:spPr bwMode="auto">
          <a:xfrm>
            <a:off x="0" y="0"/>
            <a:ext cx="6096000"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10 Rectángulo">
            <a:extLst>
              <a:ext uri="{FF2B5EF4-FFF2-40B4-BE49-F238E27FC236}">
                <a16:creationId xmlns:a16="http://schemas.microsoft.com/office/drawing/2014/main" id="{B96460A4-EDED-4A41-839F-647E19F19655}"/>
              </a:ext>
            </a:extLst>
          </p:cNvPr>
          <p:cNvPicPr>
            <a:picLocks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945688" y="6856413"/>
            <a:ext cx="263525" cy="28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additive="base">
                                        <p:cTn id="7" dur="5000" fill="hold"/>
                                        <p:tgtEl>
                                          <p:spTgt spid="5123"/>
                                        </p:tgtEl>
                                        <p:attrNameLst>
                                          <p:attrName>ppt_x</p:attrName>
                                        </p:attrNameLst>
                                      </p:cBhvr>
                                      <p:tavLst>
                                        <p:tav tm="0">
                                          <p:val>
                                            <p:strVal val="0-#ppt_w/2"/>
                                          </p:val>
                                        </p:tav>
                                        <p:tav tm="100000">
                                          <p:val>
                                            <p:strVal val="#ppt_x"/>
                                          </p:val>
                                        </p:tav>
                                      </p:tavLst>
                                    </p:anim>
                                    <p:anim calcmode="lin" valueType="num">
                                      <p:cBhvr additive="base">
                                        <p:cTn id="8" dur="5000" fill="hold"/>
                                        <p:tgtEl>
                                          <p:spTgt spid="5123"/>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5123"/>
                                        </p:tgtEl>
                                        <p:attrNameLst>
                                          <p:attrName>style.visibility</p:attrName>
                                        </p:attrNameLst>
                                      </p:cBhvr>
                                      <p:to>
                                        <p:strVal val="visible"/>
                                      </p:to>
                                    </p:set>
                                    <p:anim calcmode="lin" valueType="num">
                                      <p:cBhvr>
                                        <p:cTn id="11" dur="5000" fill="hold"/>
                                        <p:tgtEl>
                                          <p:spTgt spid="5123"/>
                                        </p:tgtEl>
                                        <p:attrNameLst>
                                          <p:attrName>ppt_w</p:attrName>
                                        </p:attrNameLst>
                                      </p:cBhvr>
                                      <p:tavLst>
                                        <p:tav tm="0" fmla="#ppt_w*sin(2.5*pi*$)">
                                          <p:val>
                                            <p:fltVal val="0"/>
                                          </p:val>
                                        </p:tav>
                                        <p:tav tm="100000">
                                          <p:val>
                                            <p:fltVal val="1"/>
                                          </p:val>
                                        </p:tav>
                                      </p:tavLst>
                                    </p:anim>
                                    <p:anim calcmode="lin" valueType="num">
                                      <p:cBhvr>
                                        <p:cTn id="12" dur="5000" fill="hold"/>
                                        <p:tgtEl>
                                          <p:spTgt spid="5123"/>
                                        </p:tgtEl>
                                        <p:attrNameLst>
                                          <p:attrName>ppt_h</p:attrName>
                                        </p:attrNameLst>
                                      </p:cBhvr>
                                      <p:tavLst>
                                        <p:tav tm="0">
                                          <p:val>
                                            <p:strVal val="#ppt_h"/>
                                          </p:val>
                                        </p:tav>
                                        <p:tav tm="100000">
                                          <p:val>
                                            <p:strVal val="#ppt_h"/>
                                          </p:val>
                                        </p:tav>
                                      </p:tavLst>
                                    </p:anim>
                                  </p:childTnLst>
                                </p:cTn>
                              </p:par>
                              <p:par>
                                <p:cTn id="13" presetID="8" presetClass="emph" presetSubtype="0" fill="hold" nodeType="withEffect">
                                  <p:stCondLst>
                                    <p:cond delay="0"/>
                                  </p:stCondLst>
                                  <p:childTnLst>
                                    <p:animRot by="-21600000">
                                      <p:cBhvr>
                                        <p:cTn id="14" dur="5000" fill="hold"/>
                                        <p:tgtEl>
                                          <p:spTgt spid="5123"/>
                                        </p:tgtEl>
                                        <p:attrNameLst>
                                          <p:attrName>r</p:attrName>
                                        </p:attrNameLst>
                                      </p:cBhvr>
                                    </p:animRot>
                                  </p:childTnLst>
                                </p:cTn>
                              </p:par>
                              <p:par>
                                <p:cTn id="15" presetID="2" presetClass="exit" presetSubtype="12" fill="hold" nodeType="withEffect">
                                  <p:stCondLst>
                                    <p:cond delay="0"/>
                                  </p:stCondLst>
                                  <p:childTnLst>
                                    <p:anim calcmode="lin" valueType="num">
                                      <p:cBhvr additive="base">
                                        <p:cTn id="16" dur="5000"/>
                                        <p:tgtEl>
                                          <p:spTgt spid="5123"/>
                                        </p:tgtEl>
                                        <p:attrNameLst>
                                          <p:attrName>ppt_x</p:attrName>
                                        </p:attrNameLst>
                                      </p:cBhvr>
                                      <p:tavLst>
                                        <p:tav tm="0">
                                          <p:val>
                                            <p:strVal val="ppt_x"/>
                                          </p:val>
                                        </p:tav>
                                        <p:tav tm="100000">
                                          <p:val>
                                            <p:strVal val="0-ppt_w/2"/>
                                          </p:val>
                                        </p:tav>
                                      </p:tavLst>
                                    </p:anim>
                                    <p:anim calcmode="lin" valueType="num">
                                      <p:cBhvr additive="base">
                                        <p:cTn id="17" dur="5000"/>
                                        <p:tgtEl>
                                          <p:spTgt spid="5123"/>
                                        </p:tgtEl>
                                        <p:attrNameLst>
                                          <p:attrName>ppt_y</p:attrName>
                                        </p:attrNameLst>
                                      </p:cBhvr>
                                      <p:tavLst>
                                        <p:tav tm="0">
                                          <p:val>
                                            <p:strVal val="ppt_y"/>
                                          </p:val>
                                        </p:tav>
                                        <p:tav tm="100000">
                                          <p:val>
                                            <p:strVal val="1+ppt_h/2"/>
                                          </p:val>
                                        </p:tav>
                                      </p:tavLst>
                                    </p:anim>
                                    <p:set>
                                      <p:cBhvr>
                                        <p:cTn id="18" dur="1" fill="hold">
                                          <p:stCondLst>
                                            <p:cond delay="4999"/>
                                          </p:stCondLst>
                                        </p:cTn>
                                        <p:tgtEl>
                                          <p:spTgt spid="5123"/>
                                        </p:tgtEl>
                                        <p:attrNameLst>
                                          <p:attrName>style.visibility</p:attrName>
                                        </p:attrNameLst>
                                      </p:cBhvr>
                                      <p:to>
                                        <p:strVal val="hidden"/>
                                      </p:to>
                                    </p:set>
                                  </p:childTnLst>
                                </p:cTn>
                              </p:par>
                              <p:par>
                                <p:cTn id="19" presetID="2"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0" fill="hold"/>
                                        <p:tgtEl>
                                          <p:spTgt spid="5"/>
                                        </p:tgtEl>
                                        <p:attrNameLst>
                                          <p:attrName>ppt_x</p:attrName>
                                        </p:attrNameLst>
                                      </p:cBhvr>
                                      <p:tavLst>
                                        <p:tav tm="0">
                                          <p:val>
                                            <p:strVal val="0-#ppt_w/2"/>
                                          </p:val>
                                        </p:tav>
                                        <p:tav tm="100000">
                                          <p:val>
                                            <p:strVal val="#ppt_x"/>
                                          </p:val>
                                        </p:tav>
                                      </p:tavLst>
                                    </p:anim>
                                    <p:anim calcmode="lin" valueType="num">
                                      <p:cBhvr additive="base">
                                        <p:cTn id="22" dur="5000" fill="hold"/>
                                        <p:tgtEl>
                                          <p:spTgt spid="5"/>
                                        </p:tgtEl>
                                        <p:attrNameLst>
                                          <p:attrName>ppt_y</p:attrName>
                                        </p:attrNameLst>
                                      </p:cBhvr>
                                      <p:tavLst>
                                        <p:tav tm="0">
                                          <p:val>
                                            <p:strVal val="1+#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fmla="#ppt_w*sin(2.5*pi*$)">
                                          <p:val>
                                            <p:fltVal val="0"/>
                                          </p:val>
                                        </p:tav>
                                        <p:tav tm="100000">
                                          <p:val>
                                            <p:fltVal val="1"/>
                                          </p:val>
                                        </p:tav>
                                      </p:tavLst>
                                    </p:anim>
                                    <p:anim calcmode="lin" valueType="num">
                                      <p:cBhvr>
                                        <p:cTn id="26" dur="5000" fill="hold"/>
                                        <p:tgtEl>
                                          <p:spTgt spid="5"/>
                                        </p:tgtEl>
                                        <p:attrNameLst>
                                          <p:attrName>ppt_h</p:attrName>
                                        </p:attrNameLst>
                                      </p:cBhvr>
                                      <p:tavLst>
                                        <p:tav tm="0">
                                          <p:val>
                                            <p:strVal val="#ppt_h"/>
                                          </p:val>
                                        </p:tav>
                                        <p:tav tm="100000">
                                          <p:val>
                                            <p:strVal val="#ppt_h"/>
                                          </p:val>
                                        </p:tav>
                                      </p:tavLst>
                                    </p:anim>
                                  </p:childTnLst>
                                </p:cTn>
                              </p:par>
                              <p:par>
                                <p:cTn id="27" presetID="8" presetClass="emph" presetSubtype="0" fill="hold" nodeType="withEffect">
                                  <p:stCondLst>
                                    <p:cond delay="0"/>
                                  </p:stCondLst>
                                  <p:childTnLst>
                                    <p:animRot by="21600000">
                                      <p:cBhvr>
                                        <p:cTn id="28" dur="5000" fill="hold"/>
                                        <p:tgtEl>
                                          <p:spTgt spid="5"/>
                                        </p:tgtEl>
                                        <p:attrNameLst>
                                          <p:attrName>r</p:attrName>
                                        </p:attrNameLst>
                                      </p:cBhvr>
                                    </p:animRot>
                                  </p:childTnLst>
                                </p:cTn>
                              </p:par>
                              <p:par>
                                <p:cTn id="29" presetID="2" presetClass="exit" presetSubtype="6" fill="hold" nodeType="withEffect">
                                  <p:stCondLst>
                                    <p:cond delay="0"/>
                                  </p:stCondLst>
                                  <p:childTnLst>
                                    <p:anim calcmode="lin" valueType="num">
                                      <p:cBhvr additive="base">
                                        <p:cTn id="30" dur="5000"/>
                                        <p:tgtEl>
                                          <p:spTgt spid="5"/>
                                        </p:tgtEl>
                                        <p:attrNameLst>
                                          <p:attrName>ppt_x</p:attrName>
                                        </p:attrNameLst>
                                      </p:cBhvr>
                                      <p:tavLst>
                                        <p:tav tm="0">
                                          <p:val>
                                            <p:strVal val="ppt_x"/>
                                          </p:val>
                                        </p:tav>
                                        <p:tav tm="100000">
                                          <p:val>
                                            <p:strVal val="1+ppt_w/2"/>
                                          </p:val>
                                        </p:tav>
                                      </p:tavLst>
                                    </p:anim>
                                    <p:anim calcmode="lin" valueType="num">
                                      <p:cBhvr additive="base">
                                        <p:cTn id="31" dur="5000"/>
                                        <p:tgtEl>
                                          <p:spTgt spid="5"/>
                                        </p:tgtEl>
                                        <p:attrNameLst>
                                          <p:attrName>ppt_y</p:attrName>
                                        </p:attrNameLst>
                                      </p:cBhvr>
                                      <p:tavLst>
                                        <p:tav tm="0">
                                          <p:val>
                                            <p:strVal val="ppt_y"/>
                                          </p:val>
                                        </p:tav>
                                        <p:tav tm="100000">
                                          <p:val>
                                            <p:strVal val="1+ppt_h/2"/>
                                          </p:val>
                                        </p:tav>
                                      </p:tavLst>
                                    </p:anim>
                                    <p:set>
                                      <p:cBhvr>
                                        <p:cTn id="32" dur="1" fill="hold">
                                          <p:stCondLst>
                                            <p:cond delay="4999"/>
                                          </p:stCondLst>
                                        </p:cTn>
                                        <p:tgtEl>
                                          <p:spTgt spid="5"/>
                                        </p:tgtEl>
                                        <p:attrNameLst>
                                          <p:attrName>style.visibility</p:attrName>
                                        </p:attrNameLst>
                                      </p:cBhvr>
                                      <p:to>
                                        <p:strVal val="hidden"/>
                                      </p:to>
                                    </p:set>
                                  </p:childTnLst>
                                </p:cTn>
                              </p:par>
                              <p:par>
                                <p:cTn id="33" presetID="2" presetClass="entr" presetSubtype="9"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0" fill="hold"/>
                                        <p:tgtEl>
                                          <p:spTgt spid="6"/>
                                        </p:tgtEl>
                                        <p:attrNameLst>
                                          <p:attrName>ppt_x</p:attrName>
                                        </p:attrNameLst>
                                      </p:cBhvr>
                                      <p:tavLst>
                                        <p:tav tm="0">
                                          <p:val>
                                            <p:strVal val="0-#ppt_w/2"/>
                                          </p:val>
                                        </p:tav>
                                        <p:tav tm="100000">
                                          <p:val>
                                            <p:strVal val="#ppt_x"/>
                                          </p:val>
                                        </p:tav>
                                      </p:tavLst>
                                    </p:anim>
                                    <p:anim calcmode="lin" valueType="num">
                                      <p:cBhvr additive="base">
                                        <p:cTn id="36" dur="5000" fill="hold"/>
                                        <p:tgtEl>
                                          <p:spTgt spid="6"/>
                                        </p:tgtEl>
                                        <p:attrNameLst>
                                          <p:attrName>ppt_y</p:attrName>
                                        </p:attrNameLst>
                                      </p:cBhvr>
                                      <p:tavLst>
                                        <p:tav tm="0">
                                          <p:val>
                                            <p:strVal val="0-#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0" fill="hold"/>
                                        <p:tgtEl>
                                          <p:spTgt spid="6"/>
                                        </p:tgtEl>
                                        <p:attrNameLst>
                                          <p:attrName>ppt_w</p:attrName>
                                        </p:attrNameLst>
                                      </p:cBhvr>
                                      <p:tavLst>
                                        <p:tav tm="0" fmla="#ppt_w*sin(2.5*pi*$)">
                                          <p:val>
                                            <p:fltVal val="0"/>
                                          </p:val>
                                        </p:tav>
                                        <p:tav tm="100000">
                                          <p:val>
                                            <p:fltVal val="1"/>
                                          </p:val>
                                        </p:tav>
                                      </p:tavLst>
                                    </p:anim>
                                    <p:anim calcmode="lin" valueType="num">
                                      <p:cBhvr>
                                        <p:cTn id="40" dur="5000" fill="hold"/>
                                        <p:tgtEl>
                                          <p:spTgt spid="6"/>
                                        </p:tgtEl>
                                        <p:attrNameLst>
                                          <p:attrName>ppt_h</p:attrName>
                                        </p:attrNameLst>
                                      </p:cBhvr>
                                      <p:tavLst>
                                        <p:tav tm="0">
                                          <p:val>
                                            <p:strVal val="#ppt_h"/>
                                          </p:val>
                                        </p:tav>
                                        <p:tav tm="100000">
                                          <p:val>
                                            <p:strVal val="#ppt_h"/>
                                          </p:val>
                                        </p:tav>
                                      </p:tavLst>
                                    </p:anim>
                                  </p:childTnLst>
                                </p:cTn>
                              </p:par>
                              <p:par>
                                <p:cTn id="41" presetID="8" presetClass="emph" presetSubtype="0" fill="hold" nodeType="withEffect">
                                  <p:stCondLst>
                                    <p:cond delay="0"/>
                                  </p:stCondLst>
                                  <p:childTnLst>
                                    <p:animRot by="21600000">
                                      <p:cBhvr>
                                        <p:cTn id="42" dur="5000" fill="hold"/>
                                        <p:tgtEl>
                                          <p:spTgt spid="6"/>
                                        </p:tgtEl>
                                        <p:attrNameLst>
                                          <p:attrName>r</p:attrName>
                                        </p:attrNameLst>
                                      </p:cBhvr>
                                    </p:animRot>
                                  </p:childTnLst>
                                </p:cTn>
                              </p:par>
                              <p:par>
                                <p:cTn id="43" presetID="2" presetClass="exit" presetSubtype="9" fill="hold" nodeType="withEffect">
                                  <p:stCondLst>
                                    <p:cond delay="0"/>
                                  </p:stCondLst>
                                  <p:childTnLst>
                                    <p:anim calcmode="lin" valueType="num">
                                      <p:cBhvr additive="base">
                                        <p:cTn id="44" dur="5000"/>
                                        <p:tgtEl>
                                          <p:spTgt spid="6"/>
                                        </p:tgtEl>
                                        <p:attrNameLst>
                                          <p:attrName>ppt_x</p:attrName>
                                        </p:attrNameLst>
                                      </p:cBhvr>
                                      <p:tavLst>
                                        <p:tav tm="0">
                                          <p:val>
                                            <p:strVal val="ppt_x"/>
                                          </p:val>
                                        </p:tav>
                                        <p:tav tm="100000">
                                          <p:val>
                                            <p:strVal val="0-ppt_w/2"/>
                                          </p:val>
                                        </p:tav>
                                      </p:tavLst>
                                    </p:anim>
                                    <p:anim calcmode="lin" valueType="num">
                                      <p:cBhvr additive="base">
                                        <p:cTn id="45" dur="5000"/>
                                        <p:tgtEl>
                                          <p:spTgt spid="6"/>
                                        </p:tgtEl>
                                        <p:attrNameLst>
                                          <p:attrName>ppt_y</p:attrName>
                                        </p:attrNameLst>
                                      </p:cBhvr>
                                      <p:tavLst>
                                        <p:tav tm="0">
                                          <p:val>
                                            <p:strVal val="ppt_y"/>
                                          </p:val>
                                        </p:tav>
                                        <p:tav tm="100000">
                                          <p:val>
                                            <p:strVal val="0-ppt_h/2"/>
                                          </p:val>
                                        </p:tav>
                                      </p:tavLst>
                                    </p:anim>
                                    <p:set>
                                      <p:cBhvr>
                                        <p:cTn id="46" dur="1" fill="hold">
                                          <p:stCondLst>
                                            <p:cond delay="4999"/>
                                          </p:stCondLst>
                                        </p:cTn>
                                        <p:tgtEl>
                                          <p:spTgt spid="6"/>
                                        </p:tgtEl>
                                        <p:attrNameLst>
                                          <p:attrName>style.visibility</p:attrName>
                                        </p:attrNameLst>
                                      </p:cBhvr>
                                      <p:to>
                                        <p:strVal val="hidden"/>
                                      </p:to>
                                    </p:set>
                                  </p:childTnLst>
                                </p:cTn>
                              </p:par>
                              <p:par>
                                <p:cTn id="47" presetID="2" presetClass="entr" presetSubtype="3"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0" fill="hold"/>
                                        <p:tgtEl>
                                          <p:spTgt spid="7"/>
                                        </p:tgtEl>
                                        <p:attrNameLst>
                                          <p:attrName>ppt_x</p:attrName>
                                        </p:attrNameLst>
                                      </p:cBhvr>
                                      <p:tavLst>
                                        <p:tav tm="0">
                                          <p:val>
                                            <p:strVal val="1+#ppt_w/2"/>
                                          </p:val>
                                        </p:tav>
                                        <p:tav tm="100000">
                                          <p:val>
                                            <p:strVal val="#ppt_x"/>
                                          </p:val>
                                        </p:tav>
                                      </p:tavLst>
                                    </p:anim>
                                    <p:anim calcmode="lin" valueType="num">
                                      <p:cBhvr additive="base">
                                        <p:cTn id="50" dur="5000" fill="hold"/>
                                        <p:tgtEl>
                                          <p:spTgt spid="7"/>
                                        </p:tgtEl>
                                        <p:attrNameLst>
                                          <p:attrName>ppt_y</p:attrName>
                                        </p:attrNameLst>
                                      </p:cBhvr>
                                      <p:tavLst>
                                        <p:tav tm="0">
                                          <p:val>
                                            <p:strVal val="0-#ppt_h/2"/>
                                          </p:val>
                                        </p:tav>
                                        <p:tav tm="100000">
                                          <p:val>
                                            <p:strVal val="#ppt_y"/>
                                          </p:val>
                                        </p:tav>
                                      </p:tavLst>
                                    </p:anim>
                                  </p:childTnLst>
                                </p:cTn>
                              </p:par>
                              <p:par>
                                <p:cTn id="51" presetID="19" presetClass="entr" presetSubtype="10"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5000" fill="hold"/>
                                        <p:tgtEl>
                                          <p:spTgt spid="7"/>
                                        </p:tgtEl>
                                        <p:attrNameLst>
                                          <p:attrName>ppt_w</p:attrName>
                                        </p:attrNameLst>
                                      </p:cBhvr>
                                      <p:tavLst>
                                        <p:tav tm="0" fmla="#ppt_w*sin(2.5*pi*$)">
                                          <p:val>
                                            <p:fltVal val="0"/>
                                          </p:val>
                                        </p:tav>
                                        <p:tav tm="100000">
                                          <p:val>
                                            <p:fltVal val="1"/>
                                          </p:val>
                                        </p:tav>
                                      </p:tavLst>
                                    </p:anim>
                                    <p:anim calcmode="lin" valueType="num">
                                      <p:cBhvr>
                                        <p:cTn id="54" dur="5000" fill="hold"/>
                                        <p:tgtEl>
                                          <p:spTgt spid="7"/>
                                        </p:tgtEl>
                                        <p:attrNameLst>
                                          <p:attrName>ppt_h</p:attrName>
                                        </p:attrNameLst>
                                      </p:cBhvr>
                                      <p:tavLst>
                                        <p:tav tm="0">
                                          <p:val>
                                            <p:strVal val="#ppt_h"/>
                                          </p:val>
                                        </p:tav>
                                        <p:tav tm="100000">
                                          <p:val>
                                            <p:strVal val="#ppt_h"/>
                                          </p:val>
                                        </p:tav>
                                      </p:tavLst>
                                    </p:anim>
                                  </p:childTnLst>
                                </p:cTn>
                              </p:par>
                              <p:par>
                                <p:cTn id="55" presetID="8" presetClass="emph" presetSubtype="0" fill="hold" nodeType="withEffect">
                                  <p:stCondLst>
                                    <p:cond delay="0"/>
                                  </p:stCondLst>
                                  <p:childTnLst>
                                    <p:animRot by="-21600000">
                                      <p:cBhvr>
                                        <p:cTn id="56" dur="5000" fill="hold"/>
                                        <p:tgtEl>
                                          <p:spTgt spid="7"/>
                                        </p:tgtEl>
                                        <p:attrNameLst>
                                          <p:attrName>r</p:attrName>
                                        </p:attrNameLst>
                                      </p:cBhvr>
                                    </p:animRot>
                                  </p:childTnLst>
                                </p:cTn>
                              </p:par>
                              <p:par>
                                <p:cTn id="57" presetID="2" presetClass="exit" presetSubtype="3" fill="hold" nodeType="withEffect">
                                  <p:stCondLst>
                                    <p:cond delay="0"/>
                                  </p:stCondLst>
                                  <p:childTnLst>
                                    <p:anim calcmode="lin" valueType="num">
                                      <p:cBhvr additive="base">
                                        <p:cTn id="58" dur="5000"/>
                                        <p:tgtEl>
                                          <p:spTgt spid="7"/>
                                        </p:tgtEl>
                                        <p:attrNameLst>
                                          <p:attrName>ppt_x</p:attrName>
                                        </p:attrNameLst>
                                      </p:cBhvr>
                                      <p:tavLst>
                                        <p:tav tm="0">
                                          <p:val>
                                            <p:strVal val="ppt_x"/>
                                          </p:val>
                                        </p:tav>
                                        <p:tav tm="100000">
                                          <p:val>
                                            <p:strVal val="1+ppt_w/2"/>
                                          </p:val>
                                        </p:tav>
                                      </p:tavLst>
                                    </p:anim>
                                    <p:anim calcmode="lin" valueType="num">
                                      <p:cBhvr additive="base">
                                        <p:cTn id="59" dur="5000"/>
                                        <p:tgtEl>
                                          <p:spTgt spid="7"/>
                                        </p:tgtEl>
                                        <p:attrNameLst>
                                          <p:attrName>ppt_y</p:attrName>
                                        </p:attrNameLst>
                                      </p:cBhvr>
                                      <p:tavLst>
                                        <p:tav tm="0">
                                          <p:val>
                                            <p:strVal val="ppt_y"/>
                                          </p:val>
                                        </p:tav>
                                        <p:tav tm="100000">
                                          <p:val>
                                            <p:strVal val="0-ppt_h/2"/>
                                          </p:val>
                                        </p:tav>
                                      </p:tavLst>
                                    </p:anim>
                                    <p:set>
                                      <p:cBhvr>
                                        <p:cTn id="60" dur="1" fill="hold">
                                          <p:stCondLst>
                                            <p:cond delay="4999"/>
                                          </p:stCondLst>
                                        </p:cTn>
                                        <p:tgtEl>
                                          <p:spTgt spid="7"/>
                                        </p:tgtEl>
                                        <p:attrNameLst>
                                          <p:attrName>style.visibility</p:attrName>
                                        </p:attrNameLst>
                                      </p:cBhvr>
                                      <p:to>
                                        <p:strVal val="hidden"/>
                                      </p:to>
                                    </p:set>
                                  </p:childTnLst>
                                </p:cTn>
                              </p:par>
                              <p:par>
                                <p:cTn id="61" presetID="2" presetClass="entr" presetSubtype="12"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additive="base">
                                        <p:cTn id="63" dur="6000" fill="hold"/>
                                        <p:tgtEl>
                                          <p:spTgt spid="8"/>
                                        </p:tgtEl>
                                        <p:attrNameLst>
                                          <p:attrName>ppt_x</p:attrName>
                                        </p:attrNameLst>
                                      </p:cBhvr>
                                      <p:tavLst>
                                        <p:tav tm="0">
                                          <p:val>
                                            <p:strVal val="0-#ppt_w/2"/>
                                          </p:val>
                                        </p:tav>
                                        <p:tav tm="100000">
                                          <p:val>
                                            <p:strVal val="#ppt_x"/>
                                          </p:val>
                                        </p:tav>
                                      </p:tavLst>
                                    </p:anim>
                                    <p:anim calcmode="lin" valueType="num">
                                      <p:cBhvr additive="base">
                                        <p:cTn id="64" dur="6000" fill="hold"/>
                                        <p:tgtEl>
                                          <p:spTgt spid="8"/>
                                        </p:tgtEl>
                                        <p:attrNameLst>
                                          <p:attrName>ppt_y</p:attrName>
                                        </p:attrNameLst>
                                      </p:cBhvr>
                                      <p:tavLst>
                                        <p:tav tm="0">
                                          <p:val>
                                            <p:strVal val="1+#ppt_h/2"/>
                                          </p:val>
                                        </p:tav>
                                        <p:tav tm="100000">
                                          <p:val>
                                            <p:strVal val="#ppt_y"/>
                                          </p:val>
                                        </p:tav>
                                      </p:tavLst>
                                    </p:anim>
                                  </p:childTnLst>
                                </p:cTn>
                              </p:par>
                              <p:par>
                                <p:cTn id="65" presetID="19" presetClass="entr" presetSubtype="10"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6000" fill="hold"/>
                                        <p:tgtEl>
                                          <p:spTgt spid="8"/>
                                        </p:tgtEl>
                                        <p:attrNameLst>
                                          <p:attrName>ppt_w</p:attrName>
                                        </p:attrNameLst>
                                      </p:cBhvr>
                                      <p:tavLst>
                                        <p:tav tm="0" fmla="#ppt_w*sin(2.5*pi*$)">
                                          <p:val>
                                            <p:fltVal val="0"/>
                                          </p:val>
                                        </p:tav>
                                        <p:tav tm="100000">
                                          <p:val>
                                            <p:fltVal val="1"/>
                                          </p:val>
                                        </p:tav>
                                      </p:tavLst>
                                    </p:anim>
                                    <p:anim calcmode="lin" valueType="num">
                                      <p:cBhvr>
                                        <p:cTn id="68" dur="6000" fill="hold"/>
                                        <p:tgtEl>
                                          <p:spTgt spid="8"/>
                                        </p:tgtEl>
                                        <p:attrNameLst>
                                          <p:attrName>ppt_h</p:attrName>
                                        </p:attrNameLst>
                                      </p:cBhvr>
                                      <p:tavLst>
                                        <p:tav tm="0">
                                          <p:val>
                                            <p:strVal val="#ppt_h"/>
                                          </p:val>
                                        </p:tav>
                                        <p:tav tm="100000">
                                          <p:val>
                                            <p:strVal val="#ppt_h"/>
                                          </p:val>
                                        </p:tav>
                                      </p:tavLst>
                                    </p:anim>
                                  </p:childTnLst>
                                </p:cTn>
                              </p:par>
                              <p:par>
                                <p:cTn id="69" presetID="8" presetClass="emph" presetSubtype="0" fill="hold" nodeType="withEffect">
                                  <p:stCondLst>
                                    <p:cond delay="0"/>
                                  </p:stCondLst>
                                  <p:childTnLst>
                                    <p:animRot by="-21600000">
                                      <p:cBhvr>
                                        <p:cTn id="70" dur="6000" fill="hold"/>
                                        <p:tgtEl>
                                          <p:spTgt spid="8"/>
                                        </p:tgtEl>
                                        <p:attrNameLst>
                                          <p:attrName>r</p:attrName>
                                        </p:attrNameLst>
                                      </p:cBhvr>
                                    </p:animRot>
                                  </p:childTnLst>
                                </p:cTn>
                              </p:par>
                              <p:par>
                                <p:cTn id="71" presetID="2" presetClass="exit" presetSubtype="12" fill="hold" nodeType="withEffect">
                                  <p:stCondLst>
                                    <p:cond delay="0"/>
                                  </p:stCondLst>
                                  <p:childTnLst>
                                    <p:anim calcmode="lin" valueType="num">
                                      <p:cBhvr additive="base">
                                        <p:cTn id="72" dur="6000"/>
                                        <p:tgtEl>
                                          <p:spTgt spid="8"/>
                                        </p:tgtEl>
                                        <p:attrNameLst>
                                          <p:attrName>ppt_x</p:attrName>
                                        </p:attrNameLst>
                                      </p:cBhvr>
                                      <p:tavLst>
                                        <p:tav tm="0">
                                          <p:val>
                                            <p:strVal val="ppt_x"/>
                                          </p:val>
                                        </p:tav>
                                        <p:tav tm="100000">
                                          <p:val>
                                            <p:strVal val="0-ppt_w/2"/>
                                          </p:val>
                                        </p:tav>
                                      </p:tavLst>
                                    </p:anim>
                                    <p:anim calcmode="lin" valueType="num">
                                      <p:cBhvr additive="base">
                                        <p:cTn id="73" dur="6000"/>
                                        <p:tgtEl>
                                          <p:spTgt spid="8"/>
                                        </p:tgtEl>
                                        <p:attrNameLst>
                                          <p:attrName>ppt_y</p:attrName>
                                        </p:attrNameLst>
                                      </p:cBhvr>
                                      <p:tavLst>
                                        <p:tav tm="0">
                                          <p:val>
                                            <p:strVal val="ppt_y"/>
                                          </p:val>
                                        </p:tav>
                                        <p:tav tm="100000">
                                          <p:val>
                                            <p:strVal val="1+ppt_h/2"/>
                                          </p:val>
                                        </p:tav>
                                      </p:tavLst>
                                    </p:anim>
                                    <p:set>
                                      <p:cBhvr>
                                        <p:cTn id="74" dur="1" fill="hold">
                                          <p:stCondLst>
                                            <p:cond delay="5999"/>
                                          </p:stCondLst>
                                        </p:cTn>
                                        <p:tgtEl>
                                          <p:spTgt spid="8"/>
                                        </p:tgtEl>
                                        <p:attrNameLst>
                                          <p:attrName>style.visibility</p:attrName>
                                        </p:attrNameLst>
                                      </p:cBhvr>
                                      <p:to>
                                        <p:strVal val="hidden"/>
                                      </p:to>
                                    </p:set>
                                  </p:childTnLst>
                                </p:cTn>
                              </p:par>
                              <p:par>
                                <p:cTn id="75" presetID="2" presetClass="entr" presetSubtype="12"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6000" fill="hold"/>
                                        <p:tgtEl>
                                          <p:spTgt spid="9"/>
                                        </p:tgtEl>
                                        <p:attrNameLst>
                                          <p:attrName>ppt_x</p:attrName>
                                        </p:attrNameLst>
                                      </p:cBhvr>
                                      <p:tavLst>
                                        <p:tav tm="0">
                                          <p:val>
                                            <p:strVal val="0-#ppt_w/2"/>
                                          </p:val>
                                        </p:tav>
                                        <p:tav tm="100000">
                                          <p:val>
                                            <p:strVal val="#ppt_x"/>
                                          </p:val>
                                        </p:tav>
                                      </p:tavLst>
                                    </p:anim>
                                    <p:anim calcmode="lin" valueType="num">
                                      <p:cBhvr additive="base">
                                        <p:cTn id="78" dur="6000" fill="hold"/>
                                        <p:tgtEl>
                                          <p:spTgt spid="9"/>
                                        </p:tgtEl>
                                        <p:attrNameLst>
                                          <p:attrName>ppt_y</p:attrName>
                                        </p:attrNameLst>
                                      </p:cBhvr>
                                      <p:tavLst>
                                        <p:tav tm="0">
                                          <p:val>
                                            <p:strVal val="1+#ppt_h/2"/>
                                          </p:val>
                                        </p:tav>
                                        <p:tav tm="100000">
                                          <p:val>
                                            <p:strVal val="#ppt_y"/>
                                          </p:val>
                                        </p:tav>
                                      </p:tavLst>
                                    </p:anim>
                                  </p:childTnLst>
                                </p:cTn>
                              </p:par>
                              <p:par>
                                <p:cTn id="79" presetID="19" presetClass="entr" presetSubtype="10" fill="hold"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6000" fill="hold"/>
                                        <p:tgtEl>
                                          <p:spTgt spid="9"/>
                                        </p:tgtEl>
                                        <p:attrNameLst>
                                          <p:attrName>ppt_w</p:attrName>
                                        </p:attrNameLst>
                                      </p:cBhvr>
                                      <p:tavLst>
                                        <p:tav tm="0" fmla="#ppt_w*sin(2.5*pi*$)">
                                          <p:val>
                                            <p:fltVal val="0"/>
                                          </p:val>
                                        </p:tav>
                                        <p:tav tm="100000">
                                          <p:val>
                                            <p:fltVal val="1"/>
                                          </p:val>
                                        </p:tav>
                                      </p:tavLst>
                                    </p:anim>
                                    <p:anim calcmode="lin" valueType="num">
                                      <p:cBhvr>
                                        <p:cTn id="82" dur="6000" fill="hold"/>
                                        <p:tgtEl>
                                          <p:spTgt spid="9"/>
                                        </p:tgtEl>
                                        <p:attrNameLst>
                                          <p:attrName>ppt_h</p:attrName>
                                        </p:attrNameLst>
                                      </p:cBhvr>
                                      <p:tavLst>
                                        <p:tav tm="0">
                                          <p:val>
                                            <p:strVal val="#ppt_h"/>
                                          </p:val>
                                        </p:tav>
                                        <p:tav tm="100000">
                                          <p:val>
                                            <p:strVal val="#ppt_h"/>
                                          </p:val>
                                        </p:tav>
                                      </p:tavLst>
                                    </p:anim>
                                  </p:childTnLst>
                                </p:cTn>
                              </p:par>
                              <p:par>
                                <p:cTn id="83" presetID="8" presetClass="emph" presetSubtype="0" fill="hold" nodeType="withEffect">
                                  <p:stCondLst>
                                    <p:cond delay="0"/>
                                  </p:stCondLst>
                                  <p:childTnLst>
                                    <p:animRot by="21600000">
                                      <p:cBhvr>
                                        <p:cTn id="84" dur="6000" fill="hold"/>
                                        <p:tgtEl>
                                          <p:spTgt spid="9"/>
                                        </p:tgtEl>
                                        <p:attrNameLst>
                                          <p:attrName>r</p:attrName>
                                        </p:attrNameLst>
                                      </p:cBhvr>
                                    </p:animRot>
                                  </p:childTnLst>
                                </p:cTn>
                              </p:par>
                              <p:par>
                                <p:cTn id="85" presetID="2" presetClass="exit" presetSubtype="6" fill="hold" nodeType="withEffect">
                                  <p:stCondLst>
                                    <p:cond delay="0"/>
                                  </p:stCondLst>
                                  <p:childTnLst>
                                    <p:anim calcmode="lin" valueType="num">
                                      <p:cBhvr additive="base">
                                        <p:cTn id="86" dur="6000"/>
                                        <p:tgtEl>
                                          <p:spTgt spid="9"/>
                                        </p:tgtEl>
                                        <p:attrNameLst>
                                          <p:attrName>ppt_x</p:attrName>
                                        </p:attrNameLst>
                                      </p:cBhvr>
                                      <p:tavLst>
                                        <p:tav tm="0">
                                          <p:val>
                                            <p:strVal val="ppt_x"/>
                                          </p:val>
                                        </p:tav>
                                        <p:tav tm="100000">
                                          <p:val>
                                            <p:strVal val="1+ppt_w/2"/>
                                          </p:val>
                                        </p:tav>
                                      </p:tavLst>
                                    </p:anim>
                                    <p:anim calcmode="lin" valueType="num">
                                      <p:cBhvr additive="base">
                                        <p:cTn id="87" dur="6000"/>
                                        <p:tgtEl>
                                          <p:spTgt spid="9"/>
                                        </p:tgtEl>
                                        <p:attrNameLst>
                                          <p:attrName>ppt_y</p:attrName>
                                        </p:attrNameLst>
                                      </p:cBhvr>
                                      <p:tavLst>
                                        <p:tav tm="0">
                                          <p:val>
                                            <p:strVal val="ppt_y"/>
                                          </p:val>
                                        </p:tav>
                                        <p:tav tm="100000">
                                          <p:val>
                                            <p:strVal val="1+ppt_h/2"/>
                                          </p:val>
                                        </p:tav>
                                      </p:tavLst>
                                    </p:anim>
                                    <p:set>
                                      <p:cBhvr>
                                        <p:cTn id="88" dur="1" fill="hold">
                                          <p:stCondLst>
                                            <p:cond delay="5999"/>
                                          </p:stCondLst>
                                        </p:cTn>
                                        <p:tgtEl>
                                          <p:spTgt spid="9"/>
                                        </p:tgtEl>
                                        <p:attrNameLst>
                                          <p:attrName>style.visibility</p:attrName>
                                        </p:attrNameLst>
                                      </p:cBhvr>
                                      <p:to>
                                        <p:strVal val="hidden"/>
                                      </p:to>
                                    </p:set>
                                  </p:childTnLst>
                                </p:cTn>
                              </p:par>
                              <p:par>
                                <p:cTn id="89" presetID="2" presetClass="entr" presetSubtype="9" fill="hold"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additive="base">
                                        <p:cTn id="91" dur="6000" fill="hold"/>
                                        <p:tgtEl>
                                          <p:spTgt spid="10"/>
                                        </p:tgtEl>
                                        <p:attrNameLst>
                                          <p:attrName>ppt_x</p:attrName>
                                        </p:attrNameLst>
                                      </p:cBhvr>
                                      <p:tavLst>
                                        <p:tav tm="0">
                                          <p:val>
                                            <p:strVal val="0-#ppt_w/2"/>
                                          </p:val>
                                        </p:tav>
                                        <p:tav tm="100000">
                                          <p:val>
                                            <p:strVal val="#ppt_x"/>
                                          </p:val>
                                        </p:tav>
                                      </p:tavLst>
                                    </p:anim>
                                    <p:anim calcmode="lin" valueType="num">
                                      <p:cBhvr additive="base">
                                        <p:cTn id="92" dur="6000" fill="hold"/>
                                        <p:tgtEl>
                                          <p:spTgt spid="10"/>
                                        </p:tgtEl>
                                        <p:attrNameLst>
                                          <p:attrName>ppt_y</p:attrName>
                                        </p:attrNameLst>
                                      </p:cBhvr>
                                      <p:tavLst>
                                        <p:tav tm="0">
                                          <p:val>
                                            <p:strVal val="0-#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0"/>
                                        </p:tgtEl>
                                        <p:attrNameLst>
                                          <p:attrName>style.visibility</p:attrName>
                                        </p:attrNameLst>
                                      </p:cBhvr>
                                      <p:to>
                                        <p:strVal val="visible"/>
                                      </p:to>
                                    </p:set>
                                    <p:anim calcmode="lin" valueType="num">
                                      <p:cBhvr>
                                        <p:cTn id="95" dur="6000" fill="hold"/>
                                        <p:tgtEl>
                                          <p:spTgt spid="10"/>
                                        </p:tgtEl>
                                        <p:attrNameLst>
                                          <p:attrName>ppt_w</p:attrName>
                                        </p:attrNameLst>
                                      </p:cBhvr>
                                      <p:tavLst>
                                        <p:tav tm="0" fmla="#ppt_w*sin(2.5*pi*$)">
                                          <p:val>
                                            <p:fltVal val="0"/>
                                          </p:val>
                                        </p:tav>
                                        <p:tav tm="100000">
                                          <p:val>
                                            <p:fltVal val="1"/>
                                          </p:val>
                                        </p:tav>
                                      </p:tavLst>
                                    </p:anim>
                                    <p:anim calcmode="lin" valueType="num">
                                      <p:cBhvr>
                                        <p:cTn id="96" dur="6000" fill="hold"/>
                                        <p:tgtEl>
                                          <p:spTgt spid="10"/>
                                        </p:tgtEl>
                                        <p:attrNameLst>
                                          <p:attrName>ppt_h</p:attrName>
                                        </p:attrNameLst>
                                      </p:cBhvr>
                                      <p:tavLst>
                                        <p:tav tm="0">
                                          <p:val>
                                            <p:strVal val="#ppt_h"/>
                                          </p:val>
                                        </p:tav>
                                        <p:tav tm="100000">
                                          <p:val>
                                            <p:strVal val="#ppt_h"/>
                                          </p:val>
                                        </p:tav>
                                      </p:tavLst>
                                    </p:anim>
                                  </p:childTnLst>
                                </p:cTn>
                              </p:par>
                              <p:par>
                                <p:cTn id="97" presetID="8" presetClass="emph" presetSubtype="0" fill="hold" nodeType="withEffect">
                                  <p:stCondLst>
                                    <p:cond delay="0"/>
                                  </p:stCondLst>
                                  <p:childTnLst>
                                    <p:animRot by="21600000">
                                      <p:cBhvr>
                                        <p:cTn id="98" dur="6000" fill="hold"/>
                                        <p:tgtEl>
                                          <p:spTgt spid="10"/>
                                        </p:tgtEl>
                                        <p:attrNameLst>
                                          <p:attrName>r</p:attrName>
                                        </p:attrNameLst>
                                      </p:cBhvr>
                                    </p:animRot>
                                  </p:childTnLst>
                                </p:cTn>
                              </p:par>
                              <p:par>
                                <p:cTn id="99" presetID="2" presetClass="exit" presetSubtype="9" fill="hold" nodeType="withEffect">
                                  <p:stCondLst>
                                    <p:cond delay="0"/>
                                  </p:stCondLst>
                                  <p:childTnLst>
                                    <p:anim calcmode="lin" valueType="num">
                                      <p:cBhvr additive="base">
                                        <p:cTn id="100" dur="6000"/>
                                        <p:tgtEl>
                                          <p:spTgt spid="10"/>
                                        </p:tgtEl>
                                        <p:attrNameLst>
                                          <p:attrName>ppt_x</p:attrName>
                                        </p:attrNameLst>
                                      </p:cBhvr>
                                      <p:tavLst>
                                        <p:tav tm="0">
                                          <p:val>
                                            <p:strVal val="ppt_x"/>
                                          </p:val>
                                        </p:tav>
                                        <p:tav tm="100000">
                                          <p:val>
                                            <p:strVal val="0-ppt_w/2"/>
                                          </p:val>
                                        </p:tav>
                                      </p:tavLst>
                                    </p:anim>
                                    <p:anim calcmode="lin" valueType="num">
                                      <p:cBhvr additive="base">
                                        <p:cTn id="101" dur="6000"/>
                                        <p:tgtEl>
                                          <p:spTgt spid="10"/>
                                        </p:tgtEl>
                                        <p:attrNameLst>
                                          <p:attrName>ppt_y</p:attrName>
                                        </p:attrNameLst>
                                      </p:cBhvr>
                                      <p:tavLst>
                                        <p:tav tm="0">
                                          <p:val>
                                            <p:strVal val="ppt_y"/>
                                          </p:val>
                                        </p:tav>
                                        <p:tav tm="100000">
                                          <p:val>
                                            <p:strVal val="0-ppt_h/2"/>
                                          </p:val>
                                        </p:tav>
                                      </p:tavLst>
                                    </p:anim>
                                    <p:set>
                                      <p:cBhvr>
                                        <p:cTn id="102" dur="1" fill="hold">
                                          <p:stCondLst>
                                            <p:cond delay="5999"/>
                                          </p:stCondLst>
                                        </p:cTn>
                                        <p:tgtEl>
                                          <p:spTgt spid="10"/>
                                        </p:tgtEl>
                                        <p:attrNameLst>
                                          <p:attrName>style.visibility</p:attrName>
                                        </p:attrNameLst>
                                      </p:cBhvr>
                                      <p:to>
                                        <p:strVal val="hidden"/>
                                      </p:to>
                                    </p:set>
                                  </p:childTnLst>
                                </p:cTn>
                              </p:par>
                              <p:par>
                                <p:cTn id="103" presetID="2" presetClass="entr" presetSubtype="3" fill="hold"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6000" fill="hold"/>
                                        <p:tgtEl>
                                          <p:spTgt spid="11"/>
                                        </p:tgtEl>
                                        <p:attrNameLst>
                                          <p:attrName>ppt_x</p:attrName>
                                        </p:attrNameLst>
                                      </p:cBhvr>
                                      <p:tavLst>
                                        <p:tav tm="0">
                                          <p:val>
                                            <p:strVal val="1+#ppt_w/2"/>
                                          </p:val>
                                        </p:tav>
                                        <p:tav tm="100000">
                                          <p:val>
                                            <p:strVal val="#ppt_x"/>
                                          </p:val>
                                        </p:tav>
                                      </p:tavLst>
                                    </p:anim>
                                    <p:anim calcmode="lin" valueType="num">
                                      <p:cBhvr additive="base">
                                        <p:cTn id="106" dur="6000" fill="hold"/>
                                        <p:tgtEl>
                                          <p:spTgt spid="11"/>
                                        </p:tgtEl>
                                        <p:attrNameLst>
                                          <p:attrName>ppt_y</p:attrName>
                                        </p:attrNameLst>
                                      </p:cBhvr>
                                      <p:tavLst>
                                        <p:tav tm="0">
                                          <p:val>
                                            <p:strVal val="0-#ppt_h/2"/>
                                          </p:val>
                                        </p:tav>
                                        <p:tav tm="100000">
                                          <p:val>
                                            <p:strVal val="#ppt_y"/>
                                          </p:val>
                                        </p:tav>
                                      </p:tavLst>
                                    </p:anim>
                                  </p:childTnLst>
                                </p:cTn>
                              </p:par>
                              <p:par>
                                <p:cTn id="107" presetID="19" presetClass="entr" presetSubtype="10" fill="hold"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p:cTn id="109" dur="6000" fill="hold"/>
                                        <p:tgtEl>
                                          <p:spTgt spid="11"/>
                                        </p:tgtEl>
                                        <p:attrNameLst>
                                          <p:attrName>ppt_w</p:attrName>
                                        </p:attrNameLst>
                                      </p:cBhvr>
                                      <p:tavLst>
                                        <p:tav tm="0" fmla="#ppt_w*sin(2.5*pi*$)">
                                          <p:val>
                                            <p:fltVal val="0"/>
                                          </p:val>
                                        </p:tav>
                                        <p:tav tm="100000">
                                          <p:val>
                                            <p:fltVal val="1"/>
                                          </p:val>
                                        </p:tav>
                                      </p:tavLst>
                                    </p:anim>
                                    <p:anim calcmode="lin" valueType="num">
                                      <p:cBhvr>
                                        <p:cTn id="110" dur="6000" fill="hold"/>
                                        <p:tgtEl>
                                          <p:spTgt spid="11"/>
                                        </p:tgtEl>
                                        <p:attrNameLst>
                                          <p:attrName>ppt_h</p:attrName>
                                        </p:attrNameLst>
                                      </p:cBhvr>
                                      <p:tavLst>
                                        <p:tav tm="0">
                                          <p:val>
                                            <p:strVal val="#ppt_h"/>
                                          </p:val>
                                        </p:tav>
                                        <p:tav tm="100000">
                                          <p:val>
                                            <p:strVal val="#ppt_h"/>
                                          </p:val>
                                        </p:tav>
                                      </p:tavLst>
                                    </p:anim>
                                  </p:childTnLst>
                                </p:cTn>
                              </p:par>
                              <p:par>
                                <p:cTn id="111" presetID="8" presetClass="emph" presetSubtype="0" fill="hold" nodeType="withEffect">
                                  <p:stCondLst>
                                    <p:cond delay="0"/>
                                  </p:stCondLst>
                                  <p:childTnLst>
                                    <p:animRot by="-21600000">
                                      <p:cBhvr>
                                        <p:cTn id="112" dur="6000" fill="hold"/>
                                        <p:tgtEl>
                                          <p:spTgt spid="11"/>
                                        </p:tgtEl>
                                        <p:attrNameLst>
                                          <p:attrName>r</p:attrName>
                                        </p:attrNameLst>
                                      </p:cBhvr>
                                    </p:animRot>
                                  </p:childTnLst>
                                </p:cTn>
                              </p:par>
                              <p:par>
                                <p:cTn id="113" presetID="2" presetClass="exit" presetSubtype="3" fill="hold" nodeType="withEffect">
                                  <p:stCondLst>
                                    <p:cond delay="0"/>
                                  </p:stCondLst>
                                  <p:childTnLst>
                                    <p:anim calcmode="lin" valueType="num">
                                      <p:cBhvr additive="base">
                                        <p:cTn id="114" dur="6000"/>
                                        <p:tgtEl>
                                          <p:spTgt spid="11"/>
                                        </p:tgtEl>
                                        <p:attrNameLst>
                                          <p:attrName>ppt_x</p:attrName>
                                        </p:attrNameLst>
                                      </p:cBhvr>
                                      <p:tavLst>
                                        <p:tav tm="0">
                                          <p:val>
                                            <p:strVal val="ppt_x"/>
                                          </p:val>
                                        </p:tav>
                                        <p:tav tm="100000">
                                          <p:val>
                                            <p:strVal val="1+ppt_w/2"/>
                                          </p:val>
                                        </p:tav>
                                      </p:tavLst>
                                    </p:anim>
                                    <p:anim calcmode="lin" valueType="num">
                                      <p:cBhvr additive="base">
                                        <p:cTn id="115" dur="6000"/>
                                        <p:tgtEl>
                                          <p:spTgt spid="11"/>
                                        </p:tgtEl>
                                        <p:attrNameLst>
                                          <p:attrName>ppt_y</p:attrName>
                                        </p:attrNameLst>
                                      </p:cBhvr>
                                      <p:tavLst>
                                        <p:tav tm="0">
                                          <p:val>
                                            <p:strVal val="ppt_y"/>
                                          </p:val>
                                        </p:tav>
                                        <p:tav tm="100000">
                                          <p:val>
                                            <p:strVal val="0-ppt_h/2"/>
                                          </p:val>
                                        </p:tav>
                                      </p:tavLst>
                                    </p:anim>
                                    <p:set>
                                      <p:cBhvr>
                                        <p:cTn id="116" dur="1" fill="hold">
                                          <p:stCondLst>
                                            <p:cond delay="5999"/>
                                          </p:stCondLst>
                                        </p:cTn>
                                        <p:tgtEl>
                                          <p:spTgt spid="11"/>
                                        </p:tgtEl>
                                        <p:attrNameLst>
                                          <p:attrName>style.visibility</p:attrName>
                                        </p:attrNameLst>
                                      </p:cBhvr>
                                      <p:to>
                                        <p:strVal val="hidden"/>
                                      </p:to>
                                    </p:set>
                                  </p:childTnLst>
                                </p:cTn>
                              </p:par>
                              <p:par>
                                <p:cTn id="117" presetID="2" presetClass="entr" presetSubtype="12" fill="hold" nodeType="withEffect">
                                  <p:stCondLst>
                                    <p:cond delay="0"/>
                                  </p:stCondLst>
                                  <p:childTnLst>
                                    <p:set>
                                      <p:cBhvr>
                                        <p:cTn id="118" dur="1" fill="hold">
                                          <p:stCondLst>
                                            <p:cond delay="0"/>
                                          </p:stCondLst>
                                        </p:cTn>
                                        <p:tgtEl>
                                          <p:spTgt spid="12"/>
                                        </p:tgtEl>
                                        <p:attrNameLst>
                                          <p:attrName>style.visibility</p:attrName>
                                        </p:attrNameLst>
                                      </p:cBhvr>
                                      <p:to>
                                        <p:strVal val="visible"/>
                                      </p:to>
                                    </p:set>
                                    <p:anim calcmode="lin" valueType="num">
                                      <p:cBhvr additive="base">
                                        <p:cTn id="119" dur="7000" fill="hold"/>
                                        <p:tgtEl>
                                          <p:spTgt spid="12"/>
                                        </p:tgtEl>
                                        <p:attrNameLst>
                                          <p:attrName>ppt_x</p:attrName>
                                        </p:attrNameLst>
                                      </p:cBhvr>
                                      <p:tavLst>
                                        <p:tav tm="0">
                                          <p:val>
                                            <p:strVal val="0-#ppt_w/2"/>
                                          </p:val>
                                        </p:tav>
                                        <p:tav tm="100000">
                                          <p:val>
                                            <p:strVal val="#ppt_x"/>
                                          </p:val>
                                        </p:tav>
                                      </p:tavLst>
                                    </p:anim>
                                    <p:anim calcmode="lin" valueType="num">
                                      <p:cBhvr additive="base">
                                        <p:cTn id="120" dur="7000" fill="hold"/>
                                        <p:tgtEl>
                                          <p:spTgt spid="12"/>
                                        </p:tgtEl>
                                        <p:attrNameLst>
                                          <p:attrName>ppt_y</p:attrName>
                                        </p:attrNameLst>
                                      </p:cBhvr>
                                      <p:tavLst>
                                        <p:tav tm="0">
                                          <p:val>
                                            <p:strVal val="1+#ppt_h/2"/>
                                          </p:val>
                                        </p:tav>
                                        <p:tav tm="100000">
                                          <p:val>
                                            <p:strVal val="#ppt_y"/>
                                          </p:val>
                                        </p:tav>
                                      </p:tavLst>
                                    </p:anim>
                                  </p:childTnLst>
                                </p:cTn>
                              </p:par>
                              <p:par>
                                <p:cTn id="121" presetID="19" presetClass="entr" presetSubtype="10" fill="hold" nodeType="withEffect">
                                  <p:stCondLst>
                                    <p:cond delay="0"/>
                                  </p:stCondLst>
                                  <p:childTnLst>
                                    <p:set>
                                      <p:cBhvr>
                                        <p:cTn id="122" dur="1" fill="hold">
                                          <p:stCondLst>
                                            <p:cond delay="0"/>
                                          </p:stCondLst>
                                        </p:cTn>
                                        <p:tgtEl>
                                          <p:spTgt spid="12"/>
                                        </p:tgtEl>
                                        <p:attrNameLst>
                                          <p:attrName>style.visibility</p:attrName>
                                        </p:attrNameLst>
                                      </p:cBhvr>
                                      <p:to>
                                        <p:strVal val="visible"/>
                                      </p:to>
                                    </p:set>
                                    <p:anim calcmode="lin" valueType="num">
                                      <p:cBhvr>
                                        <p:cTn id="123" dur="7000" fill="hold"/>
                                        <p:tgtEl>
                                          <p:spTgt spid="12"/>
                                        </p:tgtEl>
                                        <p:attrNameLst>
                                          <p:attrName>ppt_w</p:attrName>
                                        </p:attrNameLst>
                                      </p:cBhvr>
                                      <p:tavLst>
                                        <p:tav tm="0" fmla="#ppt_w*sin(2.5*pi*$)">
                                          <p:val>
                                            <p:fltVal val="0"/>
                                          </p:val>
                                        </p:tav>
                                        <p:tav tm="100000">
                                          <p:val>
                                            <p:fltVal val="1"/>
                                          </p:val>
                                        </p:tav>
                                      </p:tavLst>
                                    </p:anim>
                                    <p:anim calcmode="lin" valueType="num">
                                      <p:cBhvr>
                                        <p:cTn id="124" dur="7000" fill="hold"/>
                                        <p:tgtEl>
                                          <p:spTgt spid="12"/>
                                        </p:tgtEl>
                                        <p:attrNameLst>
                                          <p:attrName>ppt_h</p:attrName>
                                        </p:attrNameLst>
                                      </p:cBhvr>
                                      <p:tavLst>
                                        <p:tav tm="0">
                                          <p:val>
                                            <p:strVal val="#ppt_h"/>
                                          </p:val>
                                        </p:tav>
                                        <p:tav tm="100000">
                                          <p:val>
                                            <p:strVal val="#ppt_h"/>
                                          </p:val>
                                        </p:tav>
                                      </p:tavLst>
                                    </p:anim>
                                  </p:childTnLst>
                                </p:cTn>
                              </p:par>
                              <p:par>
                                <p:cTn id="125" presetID="8" presetClass="emph" presetSubtype="0" fill="hold" nodeType="withEffect">
                                  <p:stCondLst>
                                    <p:cond delay="0"/>
                                  </p:stCondLst>
                                  <p:childTnLst>
                                    <p:animRot by="-21600000">
                                      <p:cBhvr>
                                        <p:cTn id="126" dur="7000" fill="hold"/>
                                        <p:tgtEl>
                                          <p:spTgt spid="12"/>
                                        </p:tgtEl>
                                        <p:attrNameLst>
                                          <p:attrName>r</p:attrName>
                                        </p:attrNameLst>
                                      </p:cBhvr>
                                    </p:animRot>
                                  </p:childTnLst>
                                </p:cTn>
                              </p:par>
                              <p:par>
                                <p:cTn id="127" presetID="2" presetClass="exit" presetSubtype="12" fill="hold" nodeType="withEffect">
                                  <p:stCondLst>
                                    <p:cond delay="0"/>
                                  </p:stCondLst>
                                  <p:childTnLst>
                                    <p:anim calcmode="lin" valueType="num">
                                      <p:cBhvr additive="base">
                                        <p:cTn id="128" dur="7000"/>
                                        <p:tgtEl>
                                          <p:spTgt spid="12"/>
                                        </p:tgtEl>
                                        <p:attrNameLst>
                                          <p:attrName>ppt_x</p:attrName>
                                        </p:attrNameLst>
                                      </p:cBhvr>
                                      <p:tavLst>
                                        <p:tav tm="0">
                                          <p:val>
                                            <p:strVal val="ppt_x"/>
                                          </p:val>
                                        </p:tav>
                                        <p:tav tm="100000">
                                          <p:val>
                                            <p:strVal val="0-ppt_w/2"/>
                                          </p:val>
                                        </p:tav>
                                      </p:tavLst>
                                    </p:anim>
                                    <p:anim calcmode="lin" valueType="num">
                                      <p:cBhvr additive="base">
                                        <p:cTn id="129" dur="7000"/>
                                        <p:tgtEl>
                                          <p:spTgt spid="12"/>
                                        </p:tgtEl>
                                        <p:attrNameLst>
                                          <p:attrName>ppt_y</p:attrName>
                                        </p:attrNameLst>
                                      </p:cBhvr>
                                      <p:tavLst>
                                        <p:tav tm="0">
                                          <p:val>
                                            <p:strVal val="ppt_y"/>
                                          </p:val>
                                        </p:tav>
                                        <p:tav tm="100000">
                                          <p:val>
                                            <p:strVal val="1+ppt_h/2"/>
                                          </p:val>
                                        </p:tav>
                                      </p:tavLst>
                                    </p:anim>
                                    <p:set>
                                      <p:cBhvr>
                                        <p:cTn id="130" dur="1" fill="hold">
                                          <p:stCondLst>
                                            <p:cond delay="6999"/>
                                          </p:stCondLst>
                                        </p:cTn>
                                        <p:tgtEl>
                                          <p:spTgt spid="12"/>
                                        </p:tgtEl>
                                        <p:attrNameLst>
                                          <p:attrName>style.visibility</p:attrName>
                                        </p:attrNameLst>
                                      </p:cBhvr>
                                      <p:to>
                                        <p:strVal val="hidden"/>
                                      </p:to>
                                    </p:set>
                                  </p:childTnLst>
                                </p:cTn>
                              </p:par>
                              <p:par>
                                <p:cTn id="131" presetID="2" presetClass="entr" presetSubtype="9" fill="hold" nodeType="withEffect">
                                  <p:stCondLst>
                                    <p:cond delay="0"/>
                                  </p:stCondLst>
                                  <p:childTnLst>
                                    <p:set>
                                      <p:cBhvr>
                                        <p:cTn id="132" dur="1" fill="hold">
                                          <p:stCondLst>
                                            <p:cond delay="0"/>
                                          </p:stCondLst>
                                        </p:cTn>
                                        <p:tgtEl>
                                          <p:spTgt spid="13"/>
                                        </p:tgtEl>
                                        <p:attrNameLst>
                                          <p:attrName>style.visibility</p:attrName>
                                        </p:attrNameLst>
                                      </p:cBhvr>
                                      <p:to>
                                        <p:strVal val="visible"/>
                                      </p:to>
                                    </p:set>
                                    <p:anim calcmode="lin" valueType="num">
                                      <p:cBhvr additive="base">
                                        <p:cTn id="133" dur="7000" fill="hold"/>
                                        <p:tgtEl>
                                          <p:spTgt spid="13"/>
                                        </p:tgtEl>
                                        <p:attrNameLst>
                                          <p:attrName>ppt_x</p:attrName>
                                        </p:attrNameLst>
                                      </p:cBhvr>
                                      <p:tavLst>
                                        <p:tav tm="0">
                                          <p:val>
                                            <p:strVal val="0-#ppt_w/2"/>
                                          </p:val>
                                        </p:tav>
                                        <p:tav tm="100000">
                                          <p:val>
                                            <p:strVal val="#ppt_x"/>
                                          </p:val>
                                        </p:tav>
                                      </p:tavLst>
                                    </p:anim>
                                    <p:anim calcmode="lin" valueType="num">
                                      <p:cBhvr additive="base">
                                        <p:cTn id="134" dur="7000" fill="hold"/>
                                        <p:tgtEl>
                                          <p:spTgt spid="13"/>
                                        </p:tgtEl>
                                        <p:attrNameLst>
                                          <p:attrName>ppt_y</p:attrName>
                                        </p:attrNameLst>
                                      </p:cBhvr>
                                      <p:tavLst>
                                        <p:tav tm="0">
                                          <p:val>
                                            <p:strVal val="0-#ppt_h/2"/>
                                          </p:val>
                                        </p:tav>
                                        <p:tav tm="100000">
                                          <p:val>
                                            <p:strVal val="#ppt_y"/>
                                          </p:val>
                                        </p:tav>
                                      </p:tavLst>
                                    </p:anim>
                                  </p:childTnLst>
                                </p:cTn>
                              </p:par>
                              <p:par>
                                <p:cTn id="135" presetID="19" presetClass="entr" presetSubtype="10" fill="hold" nodeType="withEffect">
                                  <p:stCondLst>
                                    <p:cond delay="0"/>
                                  </p:stCondLst>
                                  <p:childTnLst>
                                    <p:set>
                                      <p:cBhvr>
                                        <p:cTn id="136" dur="1" fill="hold">
                                          <p:stCondLst>
                                            <p:cond delay="0"/>
                                          </p:stCondLst>
                                        </p:cTn>
                                        <p:tgtEl>
                                          <p:spTgt spid="13"/>
                                        </p:tgtEl>
                                        <p:attrNameLst>
                                          <p:attrName>style.visibility</p:attrName>
                                        </p:attrNameLst>
                                      </p:cBhvr>
                                      <p:to>
                                        <p:strVal val="visible"/>
                                      </p:to>
                                    </p:set>
                                    <p:anim calcmode="lin" valueType="num">
                                      <p:cBhvr>
                                        <p:cTn id="137" dur="7000" fill="hold"/>
                                        <p:tgtEl>
                                          <p:spTgt spid="13"/>
                                        </p:tgtEl>
                                        <p:attrNameLst>
                                          <p:attrName>ppt_w</p:attrName>
                                        </p:attrNameLst>
                                      </p:cBhvr>
                                      <p:tavLst>
                                        <p:tav tm="0" fmla="#ppt_w*sin(2.5*pi*$)">
                                          <p:val>
                                            <p:fltVal val="0"/>
                                          </p:val>
                                        </p:tav>
                                        <p:tav tm="100000">
                                          <p:val>
                                            <p:fltVal val="1"/>
                                          </p:val>
                                        </p:tav>
                                      </p:tavLst>
                                    </p:anim>
                                    <p:anim calcmode="lin" valueType="num">
                                      <p:cBhvr>
                                        <p:cTn id="138" dur="7000" fill="hold"/>
                                        <p:tgtEl>
                                          <p:spTgt spid="13"/>
                                        </p:tgtEl>
                                        <p:attrNameLst>
                                          <p:attrName>ppt_h</p:attrName>
                                        </p:attrNameLst>
                                      </p:cBhvr>
                                      <p:tavLst>
                                        <p:tav tm="0">
                                          <p:val>
                                            <p:strVal val="#ppt_h"/>
                                          </p:val>
                                        </p:tav>
                                        <p:tav tm="100000">
                                          <p:val>
                                            <p:strVal val="#ppt_h"/>
                                          </p:val>
                                        </p:tav>
                                      </p:tavLst>
                                    </p:anim>
                                  </p:childTnLst>
                                </p:cTn>
                              </p:par>
                              <p:par>
                                <p:cTn id="139" presetID="8" presetClass="emph" presetSubtype="0" fill="hold" nodeType="withEffect">
                                  <p:stCondLst>
                                    <p:cond delay="0"/>
                                  </p:stCondLst>
                                  <p:childTnLst>
                                    <p:animRot by="21600000">
                                      <p:cBhvr>
                                        <p:cTn id="140" dur="7000" fill="hold"/>
                                        <p:tgtEl>
                                          <p:spTgt spid="13"/>
                                        </p:tgtEl>
                                        <p:attrNameLst>
                                          <p:attrName>r</p:attrName>
                                        </p:attrNameLst>
                                      </p:cBhvr>
                                    </p:animRot>
                                  </p:childTnLst>
                                </p:cTn>
                              </p:par>
                              <p:par>
                                <p:cTn id="141" presetID="2" presetClass="exit" presetSubtype="9" fill="hold" nodeType="withEffect">
                                  <p:stCondLst>
                                    <p:cond delay="0"/>
                                  </p:stCondLst>
                                  <p:childTnLst>
                                    <p:anim calcmode="lin" valueType="num">
                                      <p:cBhvr additive="base">
                                        <p:cTn id="142" dur="7000"/>
                                        <p:tgtEl>
                                          <p:spTgt spid="13"/>
                                        </p:tgtEl>
                                        <p:attrNameLst>
                                          <p:attrName>ppt_x</p:attrName>
                                        </p:attrNameLst>
                                      </p:cBhvr>
                                      <p:tavLst>
                                        <p:tav tm="0">
                                          <p:val>
                                            <p:strVal val="ppt_x"/>
                                          </p:val>
                                        </p:tav>
                                        <p:tav tm="100000">
                                          <p:val>
                                            <p:strVal val="0-ppt_w/2"/>
                                          </p:val>
                                        </p:tav>
                                      </p:tavLst>
                                    </p:anim>
                                    <p:anim calcmode="lin" valueType="num">
                                      <p:cBhvr additive="base">
                                        <p:cTn id="143" dur="7000"/>
                                        <p:tgtEl>
                                          <p:spTgt spid="13"/>
                                        </p:tgtEl>
                                        <p:attrNameLst>
                                          <p:attrName>ppt_y</p:attrName>
                                        </p:attrNameLst>
                                      </p:cBhvr>
                                      <p:tavLst>
                                        <p:tav tm="0">
                                          <p:val>
                                            <p:strVal val="ppt_y"/>
                                          </p:val>
                                        </p:tav>
                                        <p:tav tm="100000">
                                          <p:val>
                                            <p:strVal val="0-ppt_h/2"/>
                                          </p:val>
                                        </p:tav>
                                      </p:tavLst>
                                    </p:anim>
                                    <p:set>
                                      <p:cBhvr>
                                        <p:cTn id="144" dur="1" fill="hold">
                                          <p:stCondLst>
                                            <p:cond delay="6999"/>
                                          </p:stCondLst>
                                        </p:cTn>
                                        <p:tgtEl>
                                          <p:spTgt spid="13"/>
                                        </p:tgtEl>
                                        <p:attrNameLst>
                                          <p:attrName>style.visibility</p:attrName>
                                        </p:attrNameLst>
                                      </p:cBhvr>
                                      <p:to>
                                        <p:strVal val="hidden"/>
                                      </p:to>
                                    </p:set>
                                  </p:childTnLst>
                                </p:cTn>
                              </p:par>
                              <p:par>
                                <p:cTn id="145" presetID="2" presetClass="entr" presetSubtype="3" fill="hold" nodeType="withEffect">
                                  <p:stCondLst>
                                    <p:cond delay="0"/>
                                  </p:stCondLst>
                                  <p:childTnLst>
                                    <p:set>
                                      <p:cBhvr>
                                        <p:cTn id="146" dur="1" fill="hold">
                                          <p:stCondLst>
                                            <p:cond delay="0"/>
                                          </p:stCondLst>
                                        </p:cTn>
                                        <p:tgtEl>
                                          <p:spTgt spid="14"/>
                                        </p:tgtEl>
                                        <p:attrNameLst>
                                          <p:attrName>style.visibility</p:attrName>
                                        </p:attrNameLst>
                                      </p:cBhvr>
                                      <p:to>
                                        <p:strVal val="visible"/>
                                      </p:to>
                                    </p:set>
                                    <p:anim calcmode="lin" valueType="num">
                                      <p:cBhvr additive="base">
                                        <p:cTn id="147" dur="7000" fill="hold"/>
                                        <p:tgtEl>
                                          <p:spTgt spid="14"/>
                                        </p:tgtEl>
                                        <p:attrNameLst>
                                          <p:attrName>ppt_x</p:attrName>
                                        </p:attrNameLst>
                                      </p:cBhvr>
                                      <p:tavLst>
                                        <p:tav tm="0">
                                          <p:val>
                                            <p:strVal val="1+#ppt_w/2"/>
                                          </p:val>
                                        </p:tav>
                                        <p:tav tm="100000">
                                          <p:val>
                                            <p:strVal val="#ppt_x"/>
                                          </p:val>
                                        </p:tav>
                                      </p:tavLst>
                                    </p:anim>
                                    <p:anim calcmode="lin" valueType="num">
                                      <p:cBhvr additive="base">
                                        <p:cTn id="148" dur="7000" fill="hold"/>
                                        <p:tgtEl>
                                          <p:spTgt spid="14"/>
                                        </p:tgtEl>
                                        <p:attrNameLst>
                                          <p:attrName>ppt_y</p:attrName>
                                        </p:attrNameLst>
                                      </p:cBhvr>
                                      <p:tavLst>
                                        <p:tav tm="0">
                                          <p:val>
                                            <p:strVal val="0-#ppt_h/2"/>
                                          </p:val>
                                        </p:tav>
                                        <p:tav tm="100000">
                                          <p:val>
                                            <p:strVal val="#ppt_y"/>
                                          </p:val>
                                        </p:tav>
                                      </p:tavLst>
                                    </p:anim>
                                  </p:childTnLst>
                                </p:cTn>
                              </p:par>
                              <p:par>
                                <p:cTn id="149" presetID="19" presetClass="entr" presetSubtype="10" fill="hold" nodeType="withEffect">
                                  <p:stCondLst>
                                    <p:cond delay="0"/>
                                  </p:stCondLst>
                                  <p:childTnLst>
                                    <p:set>
                                      <p:cBhvr>
                                        <p:cTn id="150" dur="1" fill="hold">
                                          <p:stCondLst>
                                            <p:cond delay="0"/>
                                          </p:stCondLst>
                                        </p:cTn>
                                        <p:tgtEl>
                                          <p:spTgt spid="14"/>
                                        </p:tgtEl>
                                        <p:attrNameLst>
                                          <p:attrName>style.visibility</p:attrName>
                                        </p:attrNameLst>
                                      </p:cBhvr>
                                      <p:to>
                                        <p:strVal val="visible"/>
                                      </p:to>
                                    </p:set>
                                    <p:anim calcmode="lin" valueType="num">
                                      <p:cBhvr>
                                        <p:cTn id="151" dur="7000" fill="hold"/>
                                        <p:tgtEl>
                                          <p:spTgt spid="14"/>
                                        </p:tgtEl>
                                        <p:attrNameLst>
                                          <p:attrName>ppt_w</p:attrName>
                                        </p:attrNameLst>
                                      </p:cBhvr>
                                      <p:tavLst>
                                        <p:tav tm="0" fmla="#ppt_w*sin(2.5*pi*$)">
                                          <p:val>
                                            <p:fltVal val="0"/>
                                          </p:val>
                                        </p:tav>
                                        <p:tav tm="100000">
                                          <p:val>
                                            <p:fltVal val="1"/>
                                          </p:val>
                                        </p:tav>
                                      </p:tavLst>
                                    </p:anim>
                                    <p:anim calcmode="lin" valueType="num">
                                      <p:cBhvr>
                                        <p:cTn id="152" dur="7000" fill="hold"/>
                                        <p:tgtEl>
                                          <p:spTgt spid="14"/>
                                        </p:tgtEl>
                                        <p:attrNameLst>
                                          <p:attrName>ppt_h</p:attrName>
                                        </p:attrNameLst>
                                      </p:cBhvr>
                                      <p:tavLst>
                                        <p:tav tm="0">
                                          <p:val>
                                            <p:strVal val="#ppt_h"/>
                                          </p:val>
                                        </p:tav>
                                        <p:tav tm="100000">
                                          <p:val>
                                            <p:strVal val="#ppt_h"/>
                                          </p:val>
                                        </p:tav>
                                      </p:tavLst>
                                    </p:anim>
                                  </p:childTnLst>
                                </p:cTn>
                              </p:par>
                              <p:par>
                                <p:cTn id="153" presetID="8" presetClass="emph" presetSubtype="0" fill="hold" nodeType="withEffect">
                                  <p:stCondLst>
                                    <p:cond delay="0"/>
                                  </p:stCondLst>
                                  <p:childTnLst>
                                    <p:animRot by="-21600000">
                                      <p:cBhvr>
                                        <p:cTn id="154" dur="7000" fill="hold"/>
                                        <p:tgtEl>
                                          <p:spTgt spid="14"/>
                                        </p:tgtEl>
                                        <p:attrNameLst>
                                          <p:attrName>r</p:attrName>
                                        </p:attrNameLst>
                                      </p:cBhvr>
                                    </p:animRot>
                                  </p:childTnLst>
                                </p:cTn>
                              </p:par>
                              <p:par>
                                <p:cTn id="155" presetID="2" presetClass="exit" presetSubtype="3" fill="hold" nodeType="withEffect">
                                  <p:stCondLst>
                                    <p:cond delay="0"/>
                                  </p:stCondLst>
                                  <p:childTnLst>
                                    <p:anim calcmode="lin" valueType="num">
                                      <p:cBhvr additive="base">
                                        <p:cTn id="156" dur="7000"/>
                                        <p:tgtEl>
                                          <p:spTgt spid="14"/>
                                        </p:tgtEl>
                                        <p:attrNameLst>
                                          <p:attrName>ppt_x</p:attrName>
                                        </p:attrNameLst>
                                      </p:cBhvr>
                                      <p:tavLst>
                                        <p:tav tm="0">
                                          <p:val>
                                            <p:strVal val="ppt_x"/>
                                          </p:val>
                                        </p:tav>
                                        <p:tav tm="100000">
                                          <p:val>
                                            <p:strVal val="1+ppt_w/2"/>
                                          </p:val>
                                        </p:tav>
                                      </p:tavLst>
                                    </p:anim>
                                    <p:anim calcmode="lin" valueType="num">
                                      <p:cBhvr additive="base">
                                        <p:cTn id="157" dur="7000"/>
                                        <p:tgtEl>
                                          <p:spTgt spid="14"/>
                                        </p:tgtEl>
                                        <p:attrNameLst>
                                          <p:attrName>ppt_y</p:attrName>
                                        </p:attrNameLst>
                                      </p:cBhvr>
                                      <p:tavLst>
                                        <p:tav tm="0">
                                          <p:val>
                                            <p:strVal val="ppt_y"/>
                                          </p:val>
                                        </p:tav>
                                        <p:tav tm="100000">
                                          <p:val>
                                            <p:strVal val="0-ppt_h/2"/>
                                          </p:val>
                                        </p:tav>
                                      </p:tavLst>
                                    </p:anim>
                                    <p:set>
                                      <p:cBhvr>
                                        <p:cTn id="158" dur="1" fill="hold">
                                          <p:stCondLst>
                                            <p:cond delay="6999"/>
                                          </p:stCondLst>
                                        </p:cTn>
                                        <p:tgtEl>
                                          <p:spTgt spid="14"/>
                                        </p:tgtEl>
                                        <p:attrNameLst>
                                          <p:attrName>style.visibility</p:attrName>
                                        </p:attrNameLst>
                                      </p:cBhvr>
                                      <p:to>
                                        <p:strVal val="hidden"/>
                                      </p:to>
                                    </p:set>
                                  </p:childTnLst>
                                </p:cTn>
                              </p:par>
                              <p:par>
                                <p:cTn id="159" presetID="2" presetClass="entr" presetSubtype="12" fill="hold" nodeType="with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additive="base">
                                        <p:cTn id="161" dur="7000" fill="hold"/>
                                        <p:tgtEl>
                                          <p:spTgt spid="15"/>
                                        </p:tgtEl>
                                        <p:attrNameLst>
                                          <p:attrName>ppt_x</p:attrName>
                                        </p:attrNameLst>
                                      </p:cBhvr>
                                      <p:tavLst>
                                        <p:tav tm="0">
                                          <p:val>
                                            <p:strVal val="0-#ppt_w/2"/>
                                          </p:val>
                                        </p:tav>
                                        <p:tav tm="100000">
                                          <p:val>
                                            <p:strVal val="#ppt_x"/>
                                          </p:val>
                                        </p:tav>
                                      </p:tavLst>
                                    </p:anim>
                                    <p:anim calcmode="lin" valueType="num">
                                      <p:cBhvr additive="base">
                                        <p:cTn id="162" dur="7000" fill="hold"/>
                                        <p:tgtEl>
                                          <p:spTgt spid="15"/>
                                        </p:tgtEl>
                                        <p:attrNameLst>
                                          <p:attrName>ppt_y</p:attrName>
                                        </p:attrNameLst>
                                      </p:cBhvr>
                                      <p:tavLst>
                                        <p:tav tm="0">
                                          <p:val>
                                            <p:strVal val="1+#ppt_h/2"/>
                                          </p:val>
                                        </p:tav>
                                        <p:tav tm="100000">
                                          <p:val>
                                            <p:strVal val="#ppt_y"/>
                                          </p:val>
                                        </p:tav>
                                      </p:tavLst>
                                    </p:anim>
                                  </p:childTnLst>
                                </p:cTn>
                              </p:par>
                              <p:par>
                                <p:cTn id="163" presetID="19" presetClass="entr" presetSubtype="10" fill="hold" nodeType="withEffect">
                                  <p:stCondLst>
                                    <p:cond delay="0"/>
                                  </p:stCondLst>
                                  <p:childTnLst>
                                    <p:set>
                                      <p:cBhvr>
                                        <p:cTn id="164" dur="1" fill="hold">
                                          <p:stCondLst>
                                            <p:cond delay="0"/>
                                          </p:stCondLst>
                                        </p:cTn>
                                        <p:tgtEl>
                                          <p:spTgt spid="15"/>
                                        </p:tgtEl>
                                        <p:attrNameLst>
                                          <p:attrName>style.visibility</p:attrName>
                                        </p:attrNameLst>
                                      </p:cBhvr>
                                      <p:to>
                                        <p:strVal val="visible"/>
                                      </p:to>
                                    </p:set>
                                    <p:anim calcmode="lin" valueType="num">
                                      <p:cBhvr>
                                        <p:cTn id="165" dur="7000" fill="hold"/>
                                        <p:tgtEl>
                                          <p:spTgt spid="15"/>
                                        </p:tgtEl>
                                        <p:attrNameLst>
                                          <p:attrName>ppt_w</p:attrName>
                                        </p:attrNameLst>
                                      </p:cBhvr>
                                      <p:tavLst>
                                        <p:tav tm="0" fmla="#ppt_w*sin(2.5*pi*$)">
                                          <p:val>
                                            <p:fltVal val="0"/>
                                          </p:val>
                                        </p:tav>
                                        <p:tav tm="100000">
                                          <p:val>
                                            <p:fltVal val="1"/>
                                          </p:val>
                                        </p:tav>
                                      </p:tavLst>
                                    </p:anim>
                                    <p:anim calcmode="lin" valueType="num">
                                      <p:cBhvr>
                                        <p:cTn id="166" dur="7000" fill="hold"/>
                                        <p:tgtEl>
                                          <p:spTgt spid="15"/>
                                        </p:tgtEl>
                                        <p:attrNameLst>
                                          <p:attrName>ppt_h</p:attrName>
                                        </p:attrNameLst>
                                      </p:cBhvr>
                                      <p:tavLst>
                                        <p:tav tm="0">
                                          <p:val>
                                            <p:strVal val="#ppt_h"/>
                                          </p:val>
                                        </p:tav>
                                        <p:tav tm="100000">
                                          <p:val>
                                            <p:strVal val="#ppt_h"/>
                                          </p:val>
                                        </p:tav>
                                      </p:tavLst>
                                    </p:anim>
                                  </p:childTnLst>
                                </p:cTn>
                              </p:par>
                              <p:par>
                                <p:cTn id="167" presetID="8" presetClass="emph" presetSubtype="0" fill="hold" nodeType="withEffect">
                                  <p:stCondLst>
                                    <p:cond delay="0"/>
                                  </p:stCondLst>
                                  <p:childTnLst>
                                    <p:animRot by="21600000">
                                      <p:cBhvr>
                                        <p:cTn id="168" dur="7000" fill="hold"/>
                                        <p:tgtEl>
                                          <p:spTgt spid="15"/>
                                        </p:tgtEl>
                                        <p:attrNameLst>
                                          <p:attrName>r</p:attrName>
                                        </p:attrNameLst>
                                      </p:cBhvr>
                                    </p:animRot>
                                  </p:childTnLst>
                                </p:cTn>
                              </p:par>
                              <p:par>
                                <p:cTn id="169" presetID="2" presetClass="exit" presetSubtype="6" fill="hold" nodeType="withEffect">
                                  <p:stCondLst>
                                    <p:cond delay="0"/>
                                  </p:stCondLst>
                                  <p:childTnLst>
                                    <p:anim calcmode="lin" valueType="num">
                                      <p:cBhvr additive="base">
                                        <p:cTn id="170" dur="7000"/>
                                        <p:tgtEl>
                                          <p:spTgt spid="15"/>
                                        </p:tgtEl>
                                        <p:attrNameLst>
                                          <p:attrName>ppt_x</p:attrName>
                                        </p:attrNameLst>
                                      </p:cBhvr>
                                      <p:tavLst>
                                        <p:tav tm="0">
                                          <p:val>
                                            <p:strVal val="ppt_x"/>
                                          </p:val>
                                        </p:tav>
                                        <p:tav tm="100000">
                                          <p:val>
                                            <p:strVal val="1+ppt_w/2"/>
                                          </p:val>
                                        </p:tav>
                                      </p:tavLst>
                                    </p:anim>
                                    <p:anim calcmode="lin" valueType="num">
                                      <p:cBhvr additive="base">
                                        <p:cTn id="171" dur="7000"/>
                                        <p:tgtEl>
                                          <p:spTgt spid="15"/>
                                        </p:tgtEl>
                                        <p:attrNameLst>
                                          <p:attrName>ppt_y</p:attrName>
                                        </p:attrNameLst>
                                      </p:cBhvr>
                                      <p:tavLst>
                                        <p:tav tm="0">
                                          <p:val>
                                            <p:strVal val="ppt_y"/>
                                          </p:val>
                                        </p:tav>
                                        <p:tav tm="100000">
                                          <p:val>
                                            <p:strVal val="1+ppt_h/2"/>
                                          </p:val>
                                        </p:tav>
                                      </p:tavLst>
                                    </p:anim>
                                    <p:set>
                                      <p:cBhvr>
                                        <p:cTn id="172" dur="1" fill="hold">
                                          <p:stCondLst>
                                            <p:cond delay="6999"/>
                                          </p:stCondLst>
                                        </p:cTn>
                                        <p:tgtEl>
                                          <p:spTgt spid="15"/>
                                        </p:tgtEl>
                                        <p:attrNameLst>
                                          <p:attrName>style.visibility</p:attrName>
                                        </p:attrNameLst>
                                      </p:cBhvr>
                                      <p:to>
                                        <p:strVal val="hidden"/>
                                      </p:to>
                                    </p:set>
                                  </p:childTnLst>
                                </p:cTn>
                              </p:par>
                              <p:par>
                                <p:cTn id="173" presetID="4" presetClass="entr" presetSubtype="32" fill="hold" nodeType="withEffect">
                                  <p:stCondLst>
                                    <p:cond delay="3000"/>
                                  </p:stCondLst>
                                  <p:childTnLst>
                                    <p:set>
                                      <p:cBhvr>
                                        <p:cTn id="174" dur="1" fill="hold">
                                          <p:stCondLst>
                                            <p:cond delay="0"/>
                                          </p:stCondLst>
                                        </p:cTn>
                                        <p:tgtEl>
                                          <p:spTgt spid="16"/>
                                        </p:tgtEl>
                                        <p:attrNameLst>
                                          <p:attrName>style.visibility</p:attrName>
                                        </p:attrNameLst>
                                      </p:cBhvr>
                                      <p:to>
                                        <p:strVal val="visible"/>
                                      </p:to>
                                    </p:set>
                                    <p:animEffect transition="in" filter="box(out)">
                                      <p:cBhvr>
                                        <p:cTn id="175" dur="5000"/>
                                        <p:tgtEl>
                                          <p:spTgt spid="16"/>
                                        </p:tgtEl>
                                      </p:cBhvr>
                                    </p:animEffect>
                                  </p:childTnLst>
                                </p:cTn>
                              </p:par>
                            </p:childTnLst>
                          </p:cTn>
                        </p:par>
                        <p:par>
                          <p:cTn id="176" fill="hold" nodeType="afterGroup">
                            <p:stCondLst>
                              <p:cond delay="8000"/>
                            </p:stCondLst>
                            <p:childTnLst>
                              <p:par>
                                <p:cTn id="177" presetID="4" presetClass="entr" presetSubtype="32" fill="hold" nodeType="afterEffect">
                                  <p:stCondLst>
                                    <p:cond delay="3000"/>
                                  </p:stCondLst>
                                  <p:childTnLst>
                                    <p:set>
                                      <p:cBhvr>
                                        <p:cTn id="178" dur="1" fill="hold">
                                          <p:stCondLst>
                                            <p:cond delay="0"/>
                                          </p:stCondLst>
                                        </p:cTn>
                                        <p:tgtEl>
                                          <p:spTgt spid="19"/>
                                        </p:tgtEl>
                                        <p:attrNameLst>
                                          <p:attrName>style.visibility</p:attrName>
                                        </p:attrNameLst>
                                      </p:cBhvr>
                                      <p:to>
                                        <p:strVal val="visible"/>
                                      </p:to>
                                    </p:set>
                                    <p:animEffect transition="in" filter="box(out)">
                                      <p:cBhvr>
                                        <p:cTn id="179" dur="3000"/>
                                        <p:tgtEl>
                                          <p:spTgt spid="19"/>
                                        </p:tgtEl>
                                      </p:cBhvr>
                                    </p:animEffect>
                                  </p:childTnLst>
                                </p:cTn>
                              </p:par>
                            </p:childTnLst>
                          </p:cTn>
                        </p:par>
                        <p:par>
                          <p:cTn id="180" fill="hold" nodeType="afterGroup">
                            <p:stCondLst>
                              <p:cond delay="14000"/>
                            </p:stCondLst>
                            <p:childTnLst>
                              <p:par>
                                <p:cTn id="181" presetID="4" presetClass="entr" presetSubtype="32" fill="hold" nodeType="after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box(out)">
                                      <p:cBhvr>
                                        <p:cTn id="183" dur="5000"/>
                                        <p:tgtEl>
                                          <p:spTgt spid="20"/>
                                        </p:tgtEl>
                                      </p:cBhvr>
                                    </p:animEffect>
                                  </p:childTnLst>
                                </p:cTn>
                              </p:par>
                            </p:childTnLst>
                          </p:cTn>
                        </p:par>
                        <p:par>
                          <p:cTn id="184" fill="hold" nodeType="afterGroup">
                            <p:stCondLst>
                              <p:cond delay="19000"/>
                            </p:stCondLst>
                            <p:childTnLst>
                              <p:par>
                                <p:cTn id="185" presetID="2" presetClass="entr" presetSubtype="8" fill="hold" nodeType="afterEffect">
                                  <p:stCondLst>
                                    <p:cond delay="3000"/>
                                  </p:stCondLst>
                                  <p:childTnLst>
                                    <p:set>
                                      <p:cBhvr>
                                        <p:cTn id="186" dur="1" fill="hold">
                                          <p:stCondLst>
                                            <p:cond delay="0"/>
                                          </p:stCondLst>
                                        </p:cTn>
                                        <p:tgtEl>
                                          <p:spTgt spid="21"/>
                                        </p:tgtEl>
                                        <p:attrNameLst>
                                          <p:attrName>style.visibility</p:attrName>
                                        </p:attrNameLst>
                                      </p:cBhvr>
                                      <p:to>
                                        <p:strVal val="visible"/>
                                      </p:to>
                                    </p:set>
                                    <p:anim calcmode="lin" valueType="num">
                                      <p:cBhvr additive="base">
                                        <p:cTn id="187" dur="3000" fill="hold"/>
                                        <p:tgtEl>
                                          <p:spTgt spid="21"/>
                                        </p:tgtEl>
                                        <p:attrNameLst>
                                          <p:attrName>ppt_x</p:attrName>
                                        </p:attrNameLst>
                                      </p:cBhvr>
                                      <p:tavLst>
                                        <p:tav tm="0">
                                          <p:val>
                                            <p:strVal val="0-#ppt_w/2"/>
                                          </p:val>
                                        </p:tav>
                                        <p:tav tm="100000">
                                          <p:val>
                                            <p:strVal val="#ppt_x"/>
                                          </p:val>
                                        </p:tav>
                                      </p:tavLst>
                                    </p:anim>
                                    <p:anim calcmode="lin" valueType="num">
                                      <p:cBhvr additive="base">
                                        <p:cTn id="188" dur="3000" fill="hold"/>
                                        <p:tgtEl>
                                          <p:spTgt spid="21"/>
                                        </p:tgtEl>
                                        <p:attrNameLst>
                                          <p:attrName>ppt_y</p:attrName>
                                        </p:attrNameLst>
                                      </p:cBhvr>
                                      <p:tavLst>
                                        <p:tav tm="0">
                                          <p:val>
                                            <p:strVal val="#ppt_y"/>
                                          </p:val>
                                        </p:tav>
                                        <p:tav tm="100000">
                                          <p:val>
                                            <p:strVal val="#ppt_y"/>
                                          </p:val>
                                        </p:tav>
                                      </p:tavLst>
                                    </p:anim>
                                  </p:childTnLst>
                                </p:cTn>
                              </p:par>
                              <p:par>
                                <p:cTn id="189" presetID="2" presetClass="entr" presetSubtype="2" fill="hold" nodeType="withEffect">
                                  <p:stCondLst>
                                    <p:cond delay="3000"/>
                                  </p:stCondLst>
                                  <p:childTnLst>
                                    <p:set>
                                      <p:cBhvr>
                                        <p:cTn id="190" dur="1" fill="hold">
                                          <p:stCondLst>
                                            <p:cond delay="0"/>
                                          </p:stCondLst>
                                        </p:cTn>
                                        <p:tgtEl>
                                          <p:spTgt spid="22"/>
                                        </p:tgtEl>
                                        <p:attrNameLst>
                                          <p:attrName>style.visibility</p:attrName>
                                        </p:attrNameLst>
                                      </p:cBhvr>
                                      <p:to>
                                        <p:strVal val="visible"/>
                                      </p:to>
                                    </p:set>
                                    <p:anim calcmode="lin" valueType="num">
                                      <p:cBhvr additive="base">
                                        <p:cTn id="191" dur="3000" fill="hold"/>
                                        <p:tgtEl>
                                          <p:spTgt spid="22"/>
                                        </p:tgtEl>
                                        <p:attrNameLst>
                                          <p:attrName>ppt_x</p:attrName>
                                        </p:attrNameLst>
                                      </p:cBhvr>
                                      <p:tavLst>
                                        <p:tav tm="0">
                                          <p:val>
                                            <p:strVal val="1+#ppt_w/2"/>
                                          </p:val>
                                        </p:tav>
                                        <p:tav tm="100000">
                                          <p:val>
                                            <p:strVal val="#ppt_x"/>
                                          </p:val>
                                        </p:tav>
                                      </p:tavLst>
                                    </p:anim>
                                    <p:anim calcmode="lin" valueType="num">
                                      <p:cBhvr additive="base">
                                        <p:cTn id="192" dur="3000" fill="hold"/>
                                        <p:tgtEl>
                                          <p:spTgt spid="22"/>
                                        </p:tgtEl>
                                        <p:attrNameLst>
                                          <p:attrName>ppt_y</p:attrName>
                                        </p:attrNameLst>
                                      </p:cBhvr>
                                      <p:tavLst>
                                        <p:tav tm="0">
                                          <p:val>
                                            <p:strVal val="#ppt_y"/>
                                          </p:val>
                                        </p:tav>
                                        <p:tav tm="100000">
                                          <p:val>
                                            <p:strVal val="#ppt_y"/>
                                          </p:val>
                                        </p:tav>
                                      </p:tavLst>
                                    </p:anim>
                                  </p:childTnLst>
                                </p:cTn>
                              </p:par>
                            </p:childTnLst>
                          </p:cTn>
                        </p:par>
                        <p:par>
                          <p:cTn id="193" fill="hold" nodeType="afterGroup">
                            <p:stCondLst>
                              <p:cond delay="25000"/>
                            </p:stCondLst>
                            <p:childTnLst>
                              <p:par>
                                <p:cTn id="194" presetID="30" presetClass="emph" presetSubtype="0" fill="hold" nodeType="afterEffect">
                                  <p:stCondLst>
                                    <p:cond delay="0"/>
                                  </p:stCondLst>
                                  <p:childTnLst>
                                    <p:animClr clrSpc="hsl" dir="cw">
                                      <p:cBhvr override="childStyle">
                                        <p:cTn id="195" dur="2000" fill="hold"/>
                                        <p:tgtEl>
                                          <p:spTgt spid="21"/>
                                        </p:tgtEl>
                                        <p:attrNameLst>
                                          <p:attrName>style.color</p:attrName>
                                        </p:attrNameLst>
                                      </p:cBhvr>
                                      <p:by>
                                        <p:hsl h="0" s="12549" l="25098"/>
                                      </p:by>
                                    </p:animClr>
                                    <p:animClr clrSpc="hsl" dir="cw">
                                      <p:cBhvr>
                                        <p:cTn id="196" dur="2000" fill="hold"/>
                                        <p:tgtEl>
                                          <p:spTgt spid="21"/>
                                        </p:tgtEl>
                                        <p:attrNameLst>
                                          <p:attrName>fillcolor</p:attrName>
                                        </p:attrNameLst>
                                      </p:cBhvr>
                                      <p:by>
                                        <p:hsl h="0" s="12549" l="25098"/>
                                      </p:by>
                                    </p:animClr>
                                    <p:animClr clrSpc="hsl" dir="cw">
                                      <p:cBhvr>
                                        <p:cTn id="197" dur="2000" fill="hold"/>
                                        <p:tgtEl>
                                          <p:spTgt spid="21"/>
                                        </p:tgtEl>
                                        <p:attrNameLst>
                                          <p:attrName>stroke.color</p:attrName>
                                        </p:attrNameLst>
                                      </p:cBhvr>
                                      <p:by>
                                        <p:hsl h="0" s="12549" l="25098"/>
                                      </p:by>
                                    </p:animClr>
                                    <p:set>
                                      <p:cBhvr>
                                        <p:cTn id="198" dur="2000" fill="hold"/>
                                        <p:tgtEl>
                                          <p:spTgt spid="21"/>
                                        </p:tgtEl>
                                        <p:attrNameLst>
                                          <p:attrName>fill.type</p:attrName>
                                        </p:attrNameLst>
                                      </p:cBhvr>
                                      <p:to>
                                        <p:strVal val="solid"/>
                                      </p:to>
                                    </p:set>
                                  </p:childTnLst>
                                </p:cTn>
                              </p:par>
                              <p:par>
                                <p:cTn id="199" presetID="30" presetClass="emph" presetSubtype="0" fill="hold" nodeType="withEffect">
                                  <p:stCondLst>
                                    <p:cond delay="0"/>
                                  </p:stCondLst>
                                  <p:childTnLst>
                                    <p:animClr clrSpc="hsl" dir="cw">
                                      <p:cBhvr override="childStyle">
                                        <p:cTn id="200" dur="2000" fill="hold"/>
                                        <p:tgtEl>
                                          <p:spTgt spid="22"/>
                                        </p:tgtEl>
                                        <p:attrNameLst>
                                          <p:attrName>style.color</p:attrName>
                                        </p:attrNameLst>
                                      </p:cBhvr>
                                      <p:by>
                                        <p:hsl h="0" s="12549" l="25098"/>
                                      </p:by>
                                    </p:animClr>
                                    <p:animClr clrSpc="hsl" dir="cw">
                                      <p:cBhvr>
                                        <p:cTn id="201" dur="2000" fill="hold"/>
                                        <p:tgtEl>
                                          <p:spTgt spid="22"/>
                                        </p:tgtEl>
                                        <p:attrNameLst>
                                          <p:attrName>fillcolor</p:attrName>
                                        </p:attrNameLst>
                                      </p:cBhvr>
                                      <p:by>
                                        <p:hsl h="0" s="12549" l="25098"/>
                                      </p:by>
                                    </p:animClr>
                                    <p:animClr clrSpc="hsl" dir="cw">
                                      <p:cBhvr>
                                        <p:cTn id="202" dur="2000" fill="hold"/>
                                        <p:tgtEl>
                                          <p:spTgt spid="22"/>
                                        </p:tgtEl>
                                        <p:attrNameLst>
                                          <p:attrName>stroke.color</p:attrName>
                                        </p:attrNameLst>
                                      </p:cBhvr>
                                      <p:by>
                                        <p:hsl h="0" s="12549" l="25098"/>
                                      </p:by>
                                    </p:animClr>
                                    <p:set>
                                      <p:cBhvr>
                                        <p:cTn id="203" dur="2000" fill="hold"/>
                                        <p:tgtEl>
                                          <p:spTgt spid="22"/>
                                        </p:tgtEl>
                                        <p:attrNameLst>
                                          <p:attrName>fill.type</p:attrName>
                                        </p:attrNameLst>
                                      </p:cBhvr>
                                      <p:to>
                                        <p:strVal val="solid"/>
                                      </p:to>
                                    </p:set>
                                  </p:childTnLst>
                                </p:cTn>
                              </p:par>
                            </p:childTnLst>
                          </p:cTn>
                        </p:par>
                        <p:par>
                          <p:cTn id="204" fill="hold" nodeType="afterGroup">
                            <p:stCondLst>
                              <p:cond delay="27000"/>
                            </p:stCondLst>
                            <p:childTnLst>
                              <p:par>
                                <p:cTn id="205" presetID="2" presetClass="exit" presetSubtype="2" fill="hold" nodeType="afterEffect">
                                  <p:stCondLst>
                                    <p:cond delay="3000"/>
                                  </p:stCondLst>
                                  <p:childTnLst>
                                    <p:anim calcmode="lin" valueType="num">
                                      <p:cBhvr additive="base">
                                        <p:cTn id="206" dur="5000"/>
                                        <p:tgtEl>
                                          <p:spTgt spid="21"/>
                                        </p:tgtEl>
                                        <p:attrNameLst>
                                          <p:attrName>ppt_x</p:attrName>
                                        </p:attrNameLst>
                                      </p:cBhvr>
                                      <p:tavLst>
                                        <p:tav tm="0">
                                          <p:val>
                                            <p:strVal val="ppt_x"/>
                                          </p:val>
                                        </p:tav>
                                        <p:tav tm="100000">
                                          <p:val>
                                            <p:strVal val="1+ppt_w/2"/>
                                          </p:val>
                                        </p:tav>
                                      </p:tavLst>
                                    </p:anim>
                                    <p:anim calcmode="lin" valueType="num">
                                      <p:cBhvr additive="base">
                                        <p:cTn id="207" dur="5000"/>
                                        <p:tgtEl>
                                          <p:spTgt spid="21"/>
                                        </p:tgtEl>
                                        <p:attrNameLst>
                                          <p:attrName>ppt_y</p:attrName>
                                        </p:attrNameLst>
                                      </p:cBhvr>
                                      <p:tavLst>
                                        <p:tav tm="0">
                                          <p:val>
                                            <p:strVal val="ppt_y"/>
                                          </p:val>
                                        </p:tav>
                                        <p:tav tm="100000">
                                          <p:val>
                                            <p:strVal val="ppt_y"/>
                                          </p:val>
                                        </p:tav>
                                      </p:tavLst>
                                    </p:anim>
                                    <p:set>
                                      <p:cBhvr>
                                        <p:cTn id="208" dur="1" fill="hold">
                                          <p:stCondLst>
                                            <p:cond delay="4999"/>
                                          </p:stCondLst>
                                        </p:cTn>
                                        <p:tgtEl>
                                          <p:spTgt spid="21"/>
                                        </p:tgtEl>
                                        <p:attrNameLst>
                                          <p:attrName>style.visibility</p:attrName>
                                        </p:attrNameLst>
                                      </p:cBhvr>
                                      <p:to>
                                        <p:strVal val="hidden"/>
                                      </p:to>
                                    </p:set>
                                  </p:childTnLst>
                                </p:cTn>
                              </p:par>
                              <p:par>
                                <p:cTn id="209" presetID="2" presetClass="exit" presetSubtype="8" fill="hold" nodeType="withEffect">
                                  <p:stCondLst>
                                    <p:cond delay="3000"/>
                                  </p:stCondLst>
                                  <p:childTnLst>
                                    <p:anim calcmode="lin" valueType="num">
                                      <p:cBhvr additive="base">
                                        <p:cTn id="210" dur="5000"/>
                                        <p:tgtEl>
                                          <p:spTgt spid="22"/>
                                        </p:tgtEl>
                                        <p:attrNameLst>
                                          <p:attrName>ppt_x</p:attrName>
                                        </p:attrNameLst>
                                      </p:cBhvr>
                                      <p:tavLst>
                                        <p:tav tm="0">
                                          <p:val>
                                            <p:strVal val="ppt_x"/>
                                          </p:val>
                                        </p:tav>
                                        <p:tav tm="100000">
                                          <p:val>
                                            <p:strVal val="0-ppt_w/2"/>
                                          </p:val>
                                        </p:tav>
                                      </p:tavLst>
                                    </p:anim>
                                    <p:anim calcmode="lin" valueType="num">
                                      <p:cBhvr additive="base">
                                        <p:cTn id="211" dur="5000"/>
                                        <p:tgtEl>
                                          <p:spTgt spid="22"/>
                                        </p:tgtEl>
                                        <p:attrNameLst>
                                          <p:attrName>ppt_y</p:attrName>
                                        </p:attrNameLst>
                                      </p:cBhvr>
                                      <p:tavLst>
                                        <p:tav tm="0">
                                          <p:val>
                                            <p:strVal val="ppt_y"/>
                                          </p:val>
                                        </p:tav>
                                        <p:tav tm="100000">
                                          <p:val>
                                            <p:strVal val="ppt_y"/>
                                          </p:val>
                                        </p:tav>
                                      </p:tavLst>
                                    </p:anim>
                                    <p:set>
                                      <p:cBhvr>
                                        <p:cTn id="212" dur="1" fill="hold">
                                          <p:stCondLst>
                                            <p:cond delay="4999"/>
                                          </p:stCondLst>
                                        </p:cTn>
                                        <p:tgtEl>
                                          <p:spTgt spid="22"/>
                                        </p:tgtEl>
                                        <p:attrNameLst>
                                          <p:attrName>style.visibility</p:attrName>
                                        </p:attrNameLst>
                                      </p:cBhvr>
                                      <p:to>
                                        <p:strVal val="hidden"/>
                                      </p:to>
                                    </p:set>
                                  </p:childTnLst>
                                </p:cTn>
                              </p:par>
                            </p:childTnLst>
                          </p:cTn>
                        </p:par>
                        <p:par>
                          <p:cTn id="213" fill="hold" nodeType="afterGroup">
                            <p:stCondLst>
                              <p:cond delay="35000"/>
                            </p:stCondLst>
                            <p:childTnLst>
                              <p:par>
                                <p:cTn id="214" presetID="17" presetClass="exit" presetSubtype="2" fill="hold" nodeType="afterEffect">
                                  <p:stCondLst>
                                    <p:cond delay="3000"/>
                                  </p:stCondLst>
                                  <p:childTnLst>
                                    <p:anim calcmode="lin" valueType="num">
                                      <p:cBhvr>
                                        <p:cTn id="215" dur="5000"/>
                                        <p:tgtEl>
                                          <p:spTgt spid="19"/>
                                        </p:tgtEl>
                                        <p:attrNameLst>
                                          <p:attrName>ppt_x</p:attrName>
                                        </p:attrNameLst>
                                      </p:cBhvr>
                                      <p:tavLst>
                                        <p:tav tm="0">
                                          <p:val>
                                            <p:strVal val="ppt_x"/>
                                          </p:val>
                                        </p:tav>
                                        <p:tav tm="100000">
                                          <p:val>
                                            <p:strVal val="ppt_x+ppt_w/2"/>
                                          </p:val>
                                        </p:tav>
                                      </p:tavLst>
                                    </p:anim>
                                    <p:anim calcmode="lin" valueType="num">
                                      <p:cBhvr>
                                        <p:cTn id="216" dur="5000"/>
                                        <p:tgtEl>
                                          <p:spTgt spid="19"/>
                                        </p:tgtEl>
                                        <p:attrNameLst>
                                          <p:attrName>ppt_y</p:attrName>
                                        </p:attrNameLst>
                                      </p:cBhvr>
                                      <p:tavLst>
                                        <p:tav tm="0">
                                          <p:val>
                                            <p:strVal val="ppt_y"/>
                                          </p:val>
                                        </p:tav>
                                        <p:tav tm="100000">
                                          <p:val>
                                            <p:strVal val="ppt_y"/>
                                          </p:val>
                                        </p:tav>
                                      </p:tavLst>
                                    </p:anim>
                                    <p:anim calcmode="lin" valueType="num">
                                      <p:cBhvr>
                                        <p:cTn id="217" dur="5000"/>
                                        <p:tgtEl>
                                          <p:spTgt spid="19"/>
                                        </p:tgtEl>
                                        <p:attrNameLst>
                                          <p:attrName>ppt_w</p:attrName>
                                        </p:attrNameLst>
                                      </p:cBhvr>
                                      <p:tavLst>
                                        <p:tav tm="0">
                                          <p:val>
                                            <p:strVal val="ppt_w"/>
                                          </p:val>
                                        </p:tav>
                                        <p:tav tm="100000">
                                          <p:val>
                                            <p:fltVal val="0"/>
                                          </p:val>
                                        </p:tav>
                                      </p:tavLst>
                                    </p:anim>
                                    <p:anim calcmode="lin" valueType="num">
                                      <p:cBhvr>
                                        <p:cTn id="218" dur="5000"/>
                                        <p:tgtEl>
                                          <p:spTgt spid="19"/>
                                        </p:tgtEl>
                                        <p:attrNameLst>
                                          <p:attrName>ppt_h</p:attrName>
                                        </p:attrNameLst>
                                      </p:cBhvr>
                                      <p:tavLst>
                                        <p:tav tm="0">
                                          <p:val>
                                            <p:strVal val="ppt_h"/>
                                          </p:val>
                                        </p:tav>
                                        <p:tav tm="100000">
                                          <p:val>
                                            <p:strVal val="ppt_h"/>
                                          </p:val>
                                        </p:tav>
                                      </p:tavLst>
                                    </p:anim>
                                    <p:set>
                                      <p:cBhvr>
                                        <p:cTn id="219" dur="1" fill="hold">
                                          <p:stCondLst>
                                            <p:cond delay="4999"/>
                                          </p:stCondLst>
                                        </p:cTn>
                                        <p:tgtEl>
                                          <p:spTgt spid="19"/>
                                        </p:tgtEl>
                                        <p:attrNameLst>
                                          <p:attrName>style.visibility</p:attrName>
                                        </p:attrNameLst>
                                      </p:cBhvr>
                                      <p:to>
                                        <p:strVal val="hidden"/>
                                      </p:to>
                                    </p:set>
                                  </p:childTnLst>
                                </p:cTn>
                              </p:par>
                              <p:par>
                                <p:cTn id="220" presetID="17" presetClass="exit" presetSubtype="8" fill="hold" nodeType="withEffect">
                                  <p:stCondLst>
                                    <p:cond delay="3000"/>
                                  </p:stCondLst>
                                  <p:childTnLst>
                                    <p:anim calcmode="lin" valueType="num">
                                      <p:cBhvr>
                                        <p:cTn id="221" dur="5000"/>
                                        <p:tgtEl>
                                          <p:spTgt spid="20"/>
                                        </p:tgtEl>
                                        <p:attrNameLst>
                                          <p:attrName>ppt_x</p:attrName>
                                        </p:attrNameLst>
                                      </p:cBhvr>
                                      <p:tavLst>
                                        <p:tav tm="0">
                                          <p:val>
                                            <p:strVal val="ppt_x"/>
                                          </p:val>
                                        </p:tav>
                                        <p:tav tm="100000">
                                          <p:val>
                                            <p:strVal val="ppt_x-ppt_w/2"/>
                                          </p:val>
                                        </p:tav>
                                      </p:tavLst>
                                    </p:anim>
                                    <p:anim calcmode="lin" valueType="num">
                                      <p:cBhvr>
                                        <p:cTn id="222" dur="5000"/>
                                        <p:tgtEl>
                                          <p:spTgt spid="20"/>
                                        </p:tgtEl>
                                        <p:attrNameLst>
                                          <p:attrName>ppt_y</p:attrName>
                                        </p:attrNameLst>
                                      </p:cBhvr>
                                      <p:tavLst>
                                        <p:tav tm="0">
                                          <p:val>
                                            <p:strVal val="ppt_y"/>
                                          </p:val>
                                        </p:tav>
                                        <p:tav tm="100000">
                                          <p:val>
                                            <p:strVal val="ppt_y"/>
                                          </p:val>
                                        </p:tav>
                                      </p:tavLst>
                                    </p:anim>
                                    <p:anim calcmode="lin" valueType="num">
                                      <p:cBhvr>
                                        <p:cTn id="223" dur="5000"/>
                                        <p:tgtEl>
                                          <p:spTgt spid="20"/>
                                        </p:tgtEl>
                                        <p:attrNameLst>
                                          <p:attrName>ppt_w</p:attrName>
                                        </p:attrNameLst>
                                      </p:cBhvr>
                                      <p:tavLst>
                                        <p:tav tm="0">
                                          <p:val>
                                            <p:strVal val="ppt_w"/>
                                          </p:val>
                                        </p:tav>
                                        <p:tav tm="100000">
                                          <p:val>
                                            <p:fltVal val="0"/>
                                          </p:val>
                                        </p:tav>
                                      </p:tavLst>
                                    </p:anim>
                                    <p:anim calcmode="lin" valueType="num">
                                      <p:cBhvr>
                                        <p:cTn id="224" dur="5000"/>
                                        <p:tgtEl>
                                          <p:spTgt spid="20"/>
                                        </p:tgtEl>
                                        <p:attrNameLst>
                                          <p:attrName>ppt_h</p:attrName>
                                        </p:attrNameLst>
                                      </p:cBhvr>
                                      <p:tavLst>
                                        <p:tav tm="0">
                                          <p:val>
                                            <p:strVal val="ppt_h"/>
                                          </p:val>
                                        </p:tav>
                                        <p:tav tm="100000">
                                          <p:val>
                                            <p:strVal val="ppt_h"/>
                                          </p:val>
                                        </p:tav>
                                      </p:tavLst>
                                    </p:anim>
                                    <p:set>
                                      <p:cBhvr>
                                        <p:cTn id="225" dur="1" fill="hold">
                                          <p:stCondLst>
                                            <p:cond delay="4999"/>
                                          </p:stCondLst>
                                        </p:cTn>
                                        <p:tgtEl>
                                          <p:spTgt spid="20"/>
                                        </p:tgtEl>
                                        <p:attrNameLst>
                                          <p:attrName>style.visibility</p:attrName>
                                        </p:attrNameLst>
                                      </p:cBhvr>
                                      <p:to>
                                        <p:strVal val="hidden"/>
                                      </p:to>
                                    </p:set>
                                  </p:childTnLst>
                                </p:cTn>
                              </p:par>
                              <p:par>
                                <p:cTn id="226" presetID="17" presetClass="entr" presetSubtype="2" fill="hold" nodeType="withEffect">
                                  <p:stCondLst>
                                    <p:cond delay="3000"/>
                                  </p:stCondLst>
                                  <p:childTnLst>
                                    <p:set>
                                      <p:cBhvr>
                                        <p:cTn id="227" dur="1" fill="hold">
                                          <p:stCondLst>
                                            <p:cond delay="0"/>
                                          </p:stCondLst>
                                        </p:cTn>
                                        <p:tgtEl>
                                          <p:spTgt spid="23"/>
                                        </p:tgtEl>
                                        <p:attrNameLst>
                                          <p:attrName>style.visibility</p:attrName>
                                        </p:attrNameLst>
                                      </p:cBhvr>
                                      <p:to>
                                        <p:strVal val="visible"/>
                                      </p:to>
                                    </p:set>
                                    <p:anim calcmode="lin" valueType="num">
                                      <p:cBhvr>
                                        <p:cTn id="228" dur="5000" fill="hold"/>
                                        <p:tgtEl>
                                          <p:spTgt spid="23"/>
                                        </p:tgtEl>
                                        <p:attrNameLst>
                                          <p:attrName>ppt_x</p:attrName>
                                        </p:attrNameLst>
                                      </p:cBhvr>
                                      <p:tavLst>
                                        <p:tav tm="0">
                                          <p:val>
                                            <p:strVal val="#ppt_x+#ppt_w/2"/>
                                          </p:val>
                                        </p:tav>
                                        <p:tav tm="100000">
                                          <p:val>
                                            <p:strVal val="#ppt_x"/>
                                          </p:val>
                                        </p:tav>
                                      </p:tavLst>
                                    </p:anim>
                                    <p:anim calcmode="lin" valueType="num">
                                      <p:cBhvr>
                                        <p:cTn id="229" dur="5000" fill="hold"/>
                                        <p:tgtEl>
                                          <p:spTgt spid="23"/>
                                        </p:tgtEl>
                                        <p:attrNameLst>
                                          <p:attrName>ppt_y</p:attrName>
                                        </p:attrNameLst>
                                      </p:cBhvr>
                                      <p:tavLst>
                                        <p:tav tm="0">
                                          <p:val>
                                            <p:strVal val="#ppt_y"/>
                                          </p:val>
                                        </p:tav>
                                        <p:tav tm="100000">
                                          <p:val>
                                            <p:strVal val="#ppt_y"/>
                                          </p:val>
                                        </p:tav>
                                      </p:tavLst>
                                    </p:anim>
                                    <p:anim calcmode="lin" valueType="num">
                                      <p:cBhvr>
                                        <p:cTn id="230" dur="5000" fill="hold"/>
                                        <p:tgtEl>
                                          <p:spTgt spid="23"/>
                                        </p:tgtEl>
                                        <p:attrNameLst>
                                          <p:attrName>ppt_w</p:attrName>
                                        </p:attrNameLst>
                                      </p:cBhvr>
                                      <p:tavLst>
                                        <p:tav tm="0">
                                          <p:val>
                                            <p:fltVal val="0"/>
                                          </p:val>
                                        </p:tav>
                                        <p:tav tm="100000">
                                          <p:val>
                                            <p:strVal val="#ppt_w"/>
                                          </p:val>
                                        </p:tav>
                                      </p:tavLst>
                                    </p:anim>
                                    <p:anim calcmode="lin" valueType="num">
                                      <p:cBhvr>
                                        <p:cTn id="231" dur="5000" fill="hold"/>
                                        <p:tgtEl>
                                          <p:spTgt spid="23"/>
                                        </p:tgtEl>
                                        <p:attrNameLst>
                                          <p:attrName>ppt_h</p:attrName>
                                        </p:attrNameLst>
                                      </p:cBhvr>
                                      <p:tavLst>
                                        <p:tav tm="0">
                                          <p:val>
                                            <p:strVal val="#ppt_h"/>
                                          </p:val>
                                        </p:tav>
                                        <p:tav tm="100000">
                                          <p:val>
                                            <p:strVal val="#ppt_h"/>
                                          </p:val>
                                        </p:tav>
                                      </p:tavLst>
                                    </p:anim>
                                  </p:childTnLst>
                                </p:cTn>
                              </p:par>
                              <p:par>
                                <p:cTn id="232" presetID="17" presetClass="entr" presetSubtype="8" fill="hold" nodeType="withEffect">
                                  <p:stCondLst>
                                    <p:cond delay="3000"/>
                                  </p:stCondLst>
                                  <p:childTnLst>
                                    <p:set>
                                      <p:cBhvr>
                                        <p:cTn id="233" dur="1" fill="hold">
                                          <p:stCondLst>
                                            <p:cond delay="0"/>
                                          </p:stCondLst>
                                        </p:cTn>
                                        <p:tgtEl>
                                          <p:spTgt spid="24"/>
                                        </p:tgtEl>
                                        <p:attrNameLst>
                                          <p:attrName>style.visibility</p:attrName>
                                        </p:attrNameLst>
                                      </p:cBhvr>
                                      <p:to>
                                        <p:strVal val="visible"/>
                                      </p:to>
                                    </p:set>
                                    <p:anim calcmode="lin" valueType="num">
                                      <p:cBhvr>
                                        <p:cTn id="234" dur="5000" fill="hold"/>
                                        <p:tgtEl>
                                          <p:spTgt spid="24"/>
                                        </p:tgtEl>
                                        <p:attrNameLst>
                                          <p:attrName>ppt_x</p:attrName>
                                        </p:attrNameLst>
                                      </p:cBhvr>
                                      <p:tavLst>
                                        <p:tav tm="0">
                                          <p:val>
                                            <p:strVal val="#ppt_x-#ppt_w/2"/>
                                          </p:val>
                                        </p:tav>
                                        <p:tav tm="100000">
                                          <p:val>
                                            <p:strVal val="#ppt_x"/>
                                          </p:val>
                                        </p:tav>
                                      </p:tavLst>
                                    </p:anim>
                                    <p:anim calcmode="lin" valueType="num">
                                      <p:cBhvr>
                                        <p:cTn id="235" dur="5000" fill="hold"/>
                                        <p:tgtEl>
                                          <p:spTgt spid="24"/>
                                        </p:tgtEl>
                                        <p:attrNameLst>
                                          <p:attrName>ppt_y</p:attrName>
                                        </p:attrNameLst>
                                      </p:cBhvr>
                                      <p:tavLst>
                                        <p:tav tm="0">
                                          <p:val>
                                            <p:strVal val="#ppt_y"/>
                                          </p:val>
                                        </p:tav>
                                        <p:tav tm="100000">
                                          <p:val>
                                            <p:strVal val="#ppt_y"/>
                                          </p:val>
                                        </p:tav>
                                      </p:tavLst>
                                    </p:anim>
                                    <p:anim calcmode="lin" valueType="num">
                                      <p:cBhvr>
                                        <p:cTn id="236" dur="5000" fill="hold"/>
                                        <p:tgtEl>
                                          <p:spTgt spid="24"/>
                                        </p:tgtEl>
                                        <p:attrNameLst>
                                          <p:attrName>ppt_w</p:attrName>
                                        </p:attrNameLst>
                                      </p:cBhvr>
                                      <p:tavLst>
                                        <p:tav tm="0">
                                          <p:val>
                                            <p:fltVal val="0"/>
                                          </p:val>
                                        </p:tav>
                                        <p:tav tm="100000">
                                          <p:val>
                                            <p:strVal val="#ppt_w"/>
                                          </p:val>
                                        </p:tav>
                                      </p:tavLst>
                                    </p:anim>
                                    <p:anim calcmode="lin" valueType="num">
                                      <p:cBhvr>
                                        <p:cTn id="237" dur="5000" fill="hold"/>
                                        <p:tgtEl>
                                          <p:spTgt spid="24"/>
                                        </p:tgtEl>
                                        <p:attrNameLst>
                                          <p:attrName>ppt_h</p:attrName>
                                        </p:attrNameLst>
                                      </p:cBhvr>
                                      <p:tavLst>
                                        <p:tav tm="0">
                                          <p:val>
                                            <p:strVal val="#ppt_h"/>
                                          </p:val>
                                        </p:tav>
                                        <p:tav tm="100000">
                                          <p:val>
                                            <p:strVal val="#ppt_h"/>
                                          </p:val>
                                        </p:tav>
                                      </p:tavLst>
                                    </p:anim>
                                  </p:childTnLst>
                                </p:cTn>
                              </p:par>
                            </p:childTnLst>
                          </p:cTn>
                        </p:par>
                        <p:par>
                          <p:cTn id="238" fill="hold" nodeType="afterGroup">
                            <p:stCondLst>
                              <p:cond delay="43000"/>
                            </p:stCondLst>
                            <p:childTnLst>
                              <p:par>
                                <p:cTn id="239" presetID="17" presetClass="exit" presetSubtype="8" fill="hold" nodeType="afterEffect">
                                  <p:stCondLst>
                                    <p:cond delay="3000"/>
                                  </p:stCondLst>
                                  <p:childTnLst>
                                    <p:anim calcmode="lin" valueType="num">
                                      <p:cBhvr>
                                        <p:cTn id="240" dur="5000"/>
                                        <p:tgtEl>
                                          <p:spTgt spid="24"/>
                                        </p:tgtEl>
                                        <p:attrNameLst>
                                          <p:attrName>ppt_x</p:attrName>
                                        </p:attrNameLst>
                                      </p:cBhvr>
                                      <p:tavLst>
                                        <p:tav tm="0">
                                          <p:val>
                                            <p:strVal val="ppt_x"/>
                                          </p:val>
                                        </p:tav>
                                        <p:tav tm="100000">
                                          <p:val>
                                            <p:strVal val="ppt_x-ppt_w/2"/>
                                          </p:val>
                                        </p:tav>
                                      </p:tavLst>
                                    </p:anim>
                                    <p:anim calcmode="lin" valueType="num">
                                      <p:cBhvr>
                                        <p:cTn id="241" dur="5000"/>
                                        <p:tgtEl>
                                          <p:spTgt spid="24"/>
                                        </p:tgtEl>
                                        <p:attrNameLst>
                                          <p:attrName>ppt_y</p:attrName>
                                        </p:attrNameLst>
                                      </p:cBhvr>
                                      <p:tavLst>
                                        <p:tav tm="0">
                                          <p:val>
                                            <p:strVal val="ppt_y"/>
                                          </p:val>
                                        </p:tav>
                                        <p:tav tm="100000">
                                          <p:val>
                                            <p:strVal val="ppt_y"/>
                                          </p:val>
                                        </p:tav>
                                      </p:tavLst>
                                    </p:anim>
                                    <p:anim calcmode="lin" valueType="num">
                                      <p:cBhvr>
                                        <p:cTn id="242" dur="5000"/>
                                        <p:tgtEl>
                                          <p:spTgt spid="24"/>
                                        </p:tgtEl>
                                        <p:attrNameLst>
                                          <p:attrName>ppt_w</p:attrName>
                                        </p:attrNameLst>
                                      </p:cBhvr>
                                      <p:tavLst>
                                        <p:tav tm="0">
                                          <p:val>
                                            <p:strVal val="ppt_w"/>
                                          </p:val>
                                        </p:tav>
                                        <p:tav tm="100000">
                                          <p:val>
                                            <p:fltVal val="0"/>
                                          </p:val>
                                        </p:tav>
                                      </p:tavLst>
                                    </p:anim>
                                    <p:anim calcmode="lin" valueType="num">
                                      <p:cBhvr>
                                        <p:cTn id="243" dur="5000"/>
                                        <p:tgtEl>
                                          <p:spTgt spid="24"/>
                                        </p:tgtEl>
                                        <p:attrNameLst>
                                          <p:attrName>ppt_h</p:attrName>
                                        </p:attrNameLst>
                                      </p:cBhvr>
                                      <p:tavLst>
                                        <p:tav tm="0">
                                          <p:val>
                                            <p:strVal val="ppt_h"/>
                                          </p:val>
                                        </p:tav>
                                        <p:tav tm="100000">
                                          <p:val>
                                            <p:strVal val="ppt_h"/>
                                          </p:val>
                                        </p:tav>
                                      </p:tavLst>
                                    </p:anim>
                                    <p:set>
                                      <p:cBhvr>
                                        <p:cTn id="244" dur="1" fill="hold">
                                          <p:stCondLst>
                                            <p:cond delay="4999"/>
                                          </p:stCondLst>
                                        </p:cTn>
                                        <p:tgtEl>
                                          <p:spTgt spid="24"/>
                                        </p:tgtEl>
                                        <p:attrNameLst>
                                          <p:attrName>style.visibility</p:attrName>
                                        </p:attrNameLst>
                                      </p:cBhvr>
                                      <p:to>
                                        <p:strVal val="hidden"/>
                                      </p:to>
                                    </p:set>
                                  </p:childTnLst>
                                </p:cTn>
                              </p:par>
                              <p:par>
                                <p:cTn id="245" presetID="17" presetClass="exit" presetSubtype="2" fill="hold" nodeType="withEffect">
                                  <p:stCondLst>
                                    <p:cond delay="3000"/>
                                  </p:stCondLst>
                                  <p:childTnLst>
                                    <p:anim calcmode="lin" valueType="num">
                                      <p:cBhvr>
                                        <p:cTn id="246" dur="5000"/>
                                        <p:tgtEl>
                                          <p:spTgt spid="23"/>
                                        </p:tgtEl>
                                        <p:attrNameLst>
                                          <p:attrName>ppt_x</p:attrName>
                                        </p:attrNameLst>
                                      </p:cBhvr>
                                      <p:tavLst>
                                        <p:tav tm="0">
                                          <p:val>
                                            <p:strVal val="ppt_x"/>
                                          </p:val>
                                        </p:tav>
                                        <p:tav tm="100000">
                                          <p:val>
                                            <p:strVal val="ppt_x+ppt_w/2"/>
                                          </p:val>
                                        </p:tav>
                                      </p:tavLst>
                                    </p:anim>
                                    <p:anim calcmode="lin" valueType="num">
                                      <p:cBhvr>
                                        <p:cTn id="247" dur="5000"/>
                                        <p:tgtEl>
                                          <p:spTgt spid="23"/>
                                        </p:tgtEl>
                                        <p:attrNameLst>
                                          <p:attrName>ppt_y</p:attrName>
                                        </p:attrNameLst>
                                      </p:cBhvr>
                                      <p:tavLst>
                                        <p:tav tm="0">
                                          <p:val>
                                            <p:strVal val="ppt_y"/>
                                          </p:val>
                                        </p:tav>
                                        <p:tav tm="100000">
                                          <p:val>
                                            <p:strVal val="ppt_y"/>
                                          </p:val>
                                        </p:tav>
                                      </p:tavLst>
                                    </p:anim>
                                    <p:anim calcmode="lin" valueType="num">
                                      <p:cBhvr>
                                        <p:cTn id="248" dur="5000"/>
                                        <p:tgtEl>
                                          <p:spTgt spid="23"/>
                                        </p:tgtEl>
                                        <p:attrNameLst>
                                          <p:attrName>ppt_w</p:attrName>
                                        </p:attrNameLst>
                                      </p:cBhvr>
                                      <p:tavLst>
                                        <p:tav tm="0">
                                          <p:val>
                                            <p:strVal val="ppt_w"/>
                                          </p:val>
                                        </p:tav>
                                        <p:tav tm="100000">
                                          <p:val>
                                            <p:fltVal val="0"/>
                                          </p:val>
                                        </p:tav>
                                      </p:tavLst>
                                    </p:anim>
                                    <p:anim calcmode="lin" valueType="num">
                                      <p:cBhvr>
                                        <p:cTn id="249" dur="5000"/>
                                        <p:tgtEl>
                                          <p:spTgt spid="23"/>
                                        </p:tgtEl>
                                        <p:attrNameLst>
                                          <p:attrName>ppt_h</p:attrName>
                                        </p:attrNameLst>
                                      </p:cBhvr>
                                      <p:tavLst>
                                        <p:tav tm="0">
                                          <p:val>
                                            <p:strVal val="ppt_h"/>
                                          </p:val>
                                        </p:tav>
                                        <p:tav tm="100000">
                                          <p:val>
                                            <p:strVal val="ppt_h"/>
                                          </p:val>
                                        </p:tav>
                                      </p:tavLst>
                                    </p:anim>
                                    <p:set>
                                      <p:cBhvr>
                                        <p:cTn id="250" dur="1" fill="hold">
                                          <p:stCondLst>
                                            <p:cond delay="4999"/>
                                          </p:stCondLst>
                                        </p:cTn>
                                        <p:tgtEl>
                                          <p:spTgt spid="23"/>
                                        </p:tgtEl>
                                        <p:attrNameLst>
                                          <p:attrName>style.visibility</p:attrName>
                                        </p:attrNameLst>
                                      </p:cBhvr>
                                      <p:to>
                                        <p:strVal val="hidden"/>
                                      </p:to>
                                    </p:set>
                                  </p:childTnLst>
                                </p:cTn>
                              </p:par>
                              <p:par>
                                <p:cTn id="251" presetID="17" presetClass="entr" presetSubtype="10" fill="hold" nodeType="withEffect">
                                  <p:stCondLst>
                                    <p:cond delay="3000"/>
                                  </p:stCondLst>
                                  <p:childTnLst>
                                    <p:set>
                                      <p:cBhvr>
                                        <p:cTn id="252" dur="1" fill="hold">
                                          <p:stCondLst>
                                            <p:cond delay="0"/>
                                          </p:stCondLst>
                                        </p:cTn>
                                        <p:tgtEl>
                                          <p:spTgt spid="25"/>
                                        </p:tgtEl>
                                        <p:attrNameLst>
                                          <p:attrName>style.visibility</p:attrName>
                                        </p:attrNameLst>
                                      </p:cBhvr>
                                      <p:to>
                                        <p:strVal val="visible"/>
                                      </p:to>
                                    </p:set>
                                    <p:anim calcmode="lin" valueType="num">
                                      <p:cBhvr>
                                        <p:cTn id="253" dur="5000" fill="hold"/>
                                        <p:tgtEl>
                                          <p:spTgt spid="25"/>
                                        </p:tgtEl>
                                        <p:attrNameLst>
                                          <p:attrName>ppt_w</p:attrName>
                                        </p:attrNameLst>
                                      </p:cBhvr>
                                      <p:tavLst>
                                        <p:tav tm="0">
                                          <p:val>
                                            <p:fltVal val="0"/>
                                          </p:val>
                                        </p:tav>
                                        <p:tav tm="100000">
                                          <p:val>
                                            <p:strVal val="#ppt_w"/>
                                          </p:val>
                                        </p:tav>
                                      </p:tavLst>
                                    </p:anim>
                                    <p:anim calcmode="lin" valueType="num">
                                      <p:cBhvr>
                                        <p:cTn id="254" dur="5000" fill="hold"/>
                                        <p:tgtEl>
                                          <p:spTgt spid="25"/>
                                        </p:tgtEl>
                                        <p:attrNameLst>
                                          <p:attrName>ppt_h</p:attrName>
                                        </p:attrNameLst>
                                      </p:cBhvr>
                                      <p:tavLst>
                                        <p:tav tm="0">
                                          <p:val>
                                            <p:strVal val="#ppt_h"/>
                                          </p:val>
                                        </p:tav>
                                        <p:tav tm="100000">
                                          <p:val>
                                            <p:strVal val="#ppt_h"/>
                                          </p:val>
                                        </p:tav>
                                      </p:tavLst>
                                    </p:anim>
                                  </p:childTnLst>
                                </p:cTn>
                              </p:par>
                            </p:childTnLst>
                          </p:cTn>
                        </p:par>
                        <p:par>
                          <p:cTn id="255" fill="hold" nodeType="afterGroup">
                            <p:stCondLst>
                              <p:cond delay="51000"/>
                            </p:stCondLst>
                            <p:childTnLst>
                              <p:par>
                                <p:cTn id="256" presetID="23" presetClass="entr" presetSubtype="16" fill="hold" nodeType="afterEffect">
                                  <p:stCondLst>
                                    <p:cond delay="3000"/>
                                  </p:stCondLst>
                                  <p:childTnLst>
                                    <p:set>
                                      <p:cBhvr>
                                        <p:cTn id="257" dur="1" fill="hold">
                                          <p:stCondLst>
                                            <p:cond delay="0"/>
                                          </p:stCondLst>
                                        </p:cTn>
                                        <p:tgtEl>
                                          <p:spTgt spid="26"/>
                                        </p:tgtEl>
                                        <p:attrNameLst>
                                          <p:attrName>style.visibility</p:attrName>
                                        </p:attrNameLst>
                                      </p:cBhvr>
                                      <p:to>
                                        <p:strVal val="visible"/>
                                      </p:to>
                                    </p:set>
                                    <p:anim calcmode="lin" valueType="num">
                                      <p:cBhvr>
                                        <p:cTn id="258" dur="9000" fill="hold"/>
                                        <p:tgtEl>
                                          <p:spTgt spid="26"/>
                                        </p:tgtEl>
                                        <p:attrNameLst>
                                          <p:attrName>ppt_w</p:attrName>
                                        </p:attrNameLst>
                                      </p:cBhvr>
                                      <p:tavLst>
                                        <p:tav tm="0">
                                          <p:val>
                                            <p:fltVal val="0"/>
                                          </p:val>
                                        </p:tav>
                                        <p:tav tm="100000">
                                          <p:val>
                                            <p:strVal val="#ppt_w"/>
                                          </p:val>
                                        </p:tav>
                                      </p:tavLst>
                                    </p:anim>
                                    <p:anim calcmode="lin" valueType="num">
                                      <p:cBhvr>
                                        <p:cTn id="259" dur="9000" fill="hold"/>
                                        <p:tgtEl>
                                          <p:spTgt spid="26"/>
                                        </p:tgtEl>
                                        <p:attrNameLst>
                                          <p:attrName>ppt_h</p:attrName>
                                        </p:attrNameLst>
                                      </p:cBhvr>
                                      <p:tavLst>
                                        <p:tav tm="0">
                                          <p:val>
                                            <p:fltVal val="0"/>
                                          </p:val>
                                        </p:tav>
                                        <p:tav tm="100000">
                                          <p:val>
                                            <p:strVal val="#ppt_h"/>
                                          </p:val>
                                        </p:tav>
                                      </p:tavLst>
                                    </p:anim>
                                  </p:childTnLst>
                                </p:cTn>
                              </p:par>
                              <p:par>
                                <p:cTn id="260" presetID="2" presetClass="entr" presetSubtype="8" fill="hold" nodeType="withEffect">
                                  <p:stCondLst>
                                    <p:cond delay="3000"/>
                                  </p:stCondLst>
                                  <p:childTnLst>
                                    <p:set>
                                      <p:cBhvr>
                                        <p:cTn id="261" dur="1" fill="hold">
                                          <p:stCondLst>
                                            <p:cond delay="0"/>
                                          </p:stCondLst>
                                        </p:cTn>
                                        <p:tgtEl>
                                          <p:spTgt spid="26"/>
                                        </p:tgtEl>
                                        <p:attrNameLst>
                                          <p:attrName>style.visibility</p:attrName>
                                        </p:attrNameLst>
                                      </p:cBhvr>
                                      <p:to>
                                        <p:strVal val="visible"/>
                                      </p:to>
                                    </p:set>
                                    <p:anim calcmode="lin" valueType="num">
                                      <p:cBhvr additive="base">
                                        <p:cTn id="262" dur="5000" fill="hold"/>
                                        <p:tgtEl>
                                          <p:spTgt spid="26"/>
                                        </p:tgtEl>
                                        <p:attrNameLst>
                                          <p:attrName>ppt_x</p:attrName>
                                        </p:attrNameLst>
                                      </p:cBhvr>
                                      <p:tavLst>
                                        <p:tav tm="0">
                                          <p:val>
                                            <p:strVal val="0-#ppt_w/2"/>
                                          </p:val>
                                        </p:tav>
                                        <p:tav tm="100000">
                                          <p:val>
                                            <p:strVal val="#ppt_x"/>
                                          </p:val>
                                        </p:tav>
                                      </p:tavLst>
                                    </p:anim>
                                    <p:anim calcmode="lin" valueType="num">
                                      <p:cBhvr additive="base">
                                        <p:cTn id="263" dur="5000" fill="hold"/>
                                        <p:tgtEl>
                                          <p:spTgt spid="26"/>
                                        </p:tgtEl>
                                        <p:attrNameLst>
                                          <p:attrName>ppt_y</p:attrName>
                                        </p:attrNameLst>
                                      </p:cBhvr>
                                      <p:tavLst>
                                        <p:tav tm="0">
                                          <p:val>
                                            <p:strVal val="#ppt_y"/>
                                          </p:val>
                                        </p:tav>
                                        <p:tav tm="100000">
                                          <p:val>
                                            <p:strVal val="#ppt_y"/>
                                          </p:val>
                                        </p:tav>
                                      </p:tavLst>
                                    </p:anim>
                                  </p:childTnLst>
                                </p:cTn>
                              </p:par>
                              <p:par>
                                <p:cTn id="264" presetID="23" presetClass="entr" presetSubtype="16" fill="hold" nodeType="withEffect">
                                  <p:stCondLst>
                                    <p:cond delay="3000"/>
                                  </p:stCondLst>
                                  <p:childTnLst>
                                    <p:set>
                                      <p:cBhvr>
                                        <p:cTn id="265" dur="1" fill="hold">
                                          <p:stCondLst>
                                            <p:cond delay="0"/>
                                          </p:stCondLst>
                                        </p:cTn>
                                        <p:tgtEl>
                                          <p:spTgt spid="27"/>
                                        </p:tgtEl>
                                        <p:attrNameLst>
                                          <p:attrName>style.visibility</p:attrName>
                                        </p:attrNameLst>
                                      </p:cBhvr>
                                      <p:to>
                                        <p:strVal val="visible"/>
                                      </p:to>
                                    </p:set>
                                    <p:anim calcmode="lin" valueType="num">
                                      <p:cBhvr>
                                        <p:cTn id="266" dur="9000" fill="hold"/>
                                        <p:tgtEl>
                                          <p:spTgt spid="27"/>
                                        </p:tgtEl>
                                        <p:attrNameLst>
                                          <p:attrName>ppt_w</p:attrName>
                                        </p:attrNameLst>
                                      </p:cBhvr>
                                      <p:tavLst>
                                        <p:tav tm="0">
                                          <p:val>
                                            <p:fltVal val="0"/>
                                          </p:val>
                                        </p:tav>
                                        <p:tav tm="100000">
                                          <p:val>
                                            <p:strVal val="#ppt_w"/>
                                          </p:val>
                                        </p:tav>
                                      </p:tavLst>
                                    </p:anim>
                                    <p:anim calcmode="lin" valueType="num">
                                      <p:cBhvr>
                                        <p:cTn id="267" dur="9000" fill="hold"/>
                                        <p:tgtEl>
                                          <p:spTgt spid="27"/>
                                        </p:tgtEl>
                                        <p:attrNameLst>
                                          <p:attrName>ppt_h</p:attrName>
                                        </p:attrNameLst>
                                      </p:cBhvr>
                                      <p:tavLst>
                                        <p:tav tm="0">
                                          <p:val>
                                            <p:fltVal val="0"/>
                                          </p:val>
                                        </p:tav>
                                        <p:tav tm="100000">
                                          <p:val>
                                            <p:strVal val="#ppt_h"/>
                                          </p:val>
                                        </p:tav>
                                      </p:tavLst>
                                    </p:anim>
                                  </p:childTnLst>
                                </p:cTn>
                              </p:par>
                              <p:par>
                                <p:cTn id="268" presetID="2" presetClass="entr" presetSubtype="2" fill="hold" nodeType="withEffect">
                                  <p:stCondLst>
                                    <p:cond delay="3000"/>
                                  </p:stCondLst>
                                  <p:childTnLst>
                                    <p:set>
                                      <p:cBhvr>
                                        <p:cTn id="269" dur="1" fill="hold">
                                          <p:stCondLst>
                                            <p:cond delay="0"/>
                                          </p:stCondLst>
                                        </p:cTn>
                                        <p:tgtEl>
                                          <p:spTgt spid="27"/>
                                        </p:tgtEl>
                                        <p:attrNameLst>
                                          <p:attrName>style.visibility</p:attrName>
                                        </p:attrNameLst>
                                      </p:cBhvr>
                                      <p:to>
                                        <p:strVal val="visible"/>
                                      </p:to>
                                    </p:set>
                                    <p:anim calcmode="lin" valueType="num">
                                      <p:cBhvr additive="base">
                                        <p:cTn id="270" dur="5000" fill="hold"/>
                                        <p:tgtEl>
                                          <p:spTgt spid="27"/>
                                        </p:tgtEl>
                                        <p:attrNameLst>
                                          <p:attrName>ppt_x</p:attrName>
                                        </p:attrNameLst>
                                      </p:cBhvr>
                                      <p:tavLst>
                                        <p:tav tm="0">
                                          <p:val>
                                            <p:strVal val="1+#ppt_w/2"/>
                                          </p:val>
                                        </p:tav>
                                        <p:tav tm="100000">
                                          <p:val>
                                            <p:strVal val="#ppt_x"/>
                                          </p:val>
                                        </p:tav>
                                      </p:tavLst>
                                    </p:anim>
                                    <p:anim calcmode="lin" valueType="num">
                                      <p:cBhvr additive="base">
                                        <p:cTn id="271" dur="5000" fill="hold"/>
                                        <p:tgtEl>
                                          <p:spTgt spid="27"/>
                                        </p:tgtEl>
                                        <p:attrNameLst>
                                          <p:attrName>ppt_y</p:attrName>
                                        </p:attrNameLst>
                                      </p:cBhvr>
                                      <p:tavLst>
                                        <p:tav tm="0">
                                          <p:val>
                                            <p:strVal val="#ppt_y"/>
                                          </p:val>
                                        </p:tav>
                                        <p:tav tm="100000">
                                          <p:val>
                                            <p:strVal val="#ppt_y"/>
                                          </p:val>
                                        </p:tav>
                                      </p:tavLst>
                                    </p:anim>
                                  </p:childTnLst>
                                </p:cTn>
                              </p:par>
                            </p:childTnLst>
                          </p:cTn>
                        </p:par>
                        <p:par>
                          <p:cTn id="272" fill="hold" nodeType="afterGroup">
                            <p:stCondLst>
                              <p:cond delay="63000"/>
                            </p:stCondLst>
                            <p:childTnLst>
                              <p:par>
                                <p:cTn id="273" presetID="17" presetClass="exit" presetSubtype="8" fill="hold" nodeType="afterEffect">
                                  <p:stCondLst>
                                    <p:cond delay="3000"/>
                                  </p:stCondLst>
                                  <p:childTnLst>
                                    <p:anim calcmode="lin" valueType="num">
                                      <p:cBhvr>
                                        <p:cTn id="274" dur="5000"/>
                                        <p:tgtEl>
                                          <p:spTgt spid="26"/>
                                        </p:tgtEl>
                                        <p:attrNameLst>
                                          <p:attrName>ppt_x</p:attrName>
                                        </p:attrNameLst>
                                      </p:cBhvr>
                                      <p:tavLst>
                                        <p:tav tm="0">
                                          <p:val>
                                            <p:strVal val="ppt_x"/>
                                          </p:val>
                                        </p:tav>
                                        <p:tav tm="100000">
                                          <p:val>
                                            <p:strVal val="ppt_x-ppt_w/2"/>
                                          </p:val>
                                        </p:tav>
                                      </p:tavLst>
                                    </p:anim>
                                    <p:anim calcmode="lin" valueType="num">
                                      <p:cBhvr>
                                        <p:cTn id="275" dur="5000"/>
                                        <p:tgtEl>
                                          <p:spTgt spid="26"/>
                                        </p:tgtEl>
                                        <p:attrNameLst>
                                          <p:attrName>ppt_y</p:attrName>
                                        </p:attrNameLst>
                                      </p:cBhvr>
                                      <p:tavLst>
                                        <p:tav tm="0">
                                          <p:val>
                                            <p:strVal val="ppt_y"/>
                                          </p:val>
                                        </p:tav>
                                        <p:tav tm="100000">
                                          <p:val>
                                            <p:strVal val="ppt_y"/>
                                          </p:val>
                                        </p:tav>
                                      </p:tavLst>
                                    </p:anim>
                                    <p:anim calcmode="lin" valueType="num">
                                      <p:cBhvr>
                                        <p:cTn id="276" dur="5000"/>
                                        <p:tgtEl>
                                          <p:spTgt spid="26"/>
                                        </p:tgtEl>
                                        <p:attrNameLst>
                                          <p:attrName>ppt_w</p:attrName>
                                        </p:attrNameLst>
                                      </p:cBhvr>
                                      <p:tavLst>
                                        <p:tav tm="0">
                                          <p:val>
                                            <p:strVal val="ppt_w"/>
                                          </p:val>
                                        </p:tav>
                                        <p:tav tm="100000">
                                          <p:val>
                                            <p:fltVal val="0"/>
                                          </p:val>
                                        </p:tav>
                                      </p:tavLst>
                                    </p:anim>
                                    <p:anim calcmode="lin" valueType="num">
                                      <p:cBhvr>
                                        <p:cTn id="277" dur="5000"/>
                                        <p:tgtEl>
                                          <p:spTgt spid="26"/>
                                        </p:tgtEl>
                                        <p:attrNameLst>
                                          <p:attrName>ppt_h</p:attrName>
                                        </p:attrNameLst>
                                      </p:cBhvr>
                                      <p:tavLst>
                                        <p:tav tm="0">
                                          <p:val>
                                            <p:strVal val="ppt_h"/>
                                          </p:val>
                                        </p:tav>
                                        <p:tav tm="100000">
                                          <p:val>
                                            <p:strVal val="ppt_h"/>
                                          </p:val>
                                        </p:tav>
                                      </p:tavLst>
                                    </p:anim>
                                    <p:set>
                                      <p:cBhvr>
                                        <p:cTn id="278" dur="1" fill="hold">
                                          <p:stCondLst>
                                            <p:cond delay="4999"/>
                                          </p:stCondLst>
                                        </p:cTn>
                                        <p:tgtEl>
                                          <p:spTgt spid="26"/>
                                        </p:tgtEl>
                                        <p:attrNameLst>
                                          <p:attrName>style.visibility</p:attrName>
                                        </p:attrNameLst>
                                      </p:cBhvr>
                                      <p:to>
                                        <p:strVal val="hidden"/>
                                      </p:to>
                                    </p:set>
                                  </p:childTnLst>
                                </p:cTn>
                              </p:par>
                              <p:par>
                                <p:cTn id="279" presetID="17" presetClass="exit" presetSubtype="2" fill="hold" nodeType="withEffect">
                                  <p:stCondLst>
                                    <p:cond delay="3000"/>
                                  </p:stCondLst>
                                  <p:childTnLst>
                                    <p:anim calcmode="lin" valueType="num">
                                      <p:cBhvr>
                                        <p:cTn id="280" dur="5000"/>
                                        <p:tgtEl>
                                          <p:spTgt spid="27"/>
                                        </p:tgtEl>
                                        <p:attrNameLst>
                                          <p:attrName>ppt_x</p:attrName>
                                        </p:attrNameLst>
                                      </p:cBhvr>
                                      <p:tavLst>
                                        <p:tav tm="0">
                                          <p:val>
                                            <p:strVal val="ppt_x"/>
                                          </p:val>
                                        </p:tav>
                                        <p:tav tm="100000">
                                          <p:val>
                                            <p:strVal val="ppt_x+ppt_w/2"/>
                                          </p:val>
                                        </p:tav>
                                      </p:tavLst>
                                    </p:anim>
                                    <p:anim calcmode="lin" valueType="num">
                                      <p:cBhvr>
                                        <p:cTn id="281" dur="5000"/>
                                        <p:tgtEl>
                                          <p:spTgt spid="27"/>
                                        </p:tgtEl>
                                        <p:attrNameLst>
                                          <p:attrName>ppt_y</p:attrName>
                                        </p:attrNameLst>
                                      </p:cBhvr>
                                      <p:tavLst>
                                        <p:tav tm="0">
                                          <p:val>
                                            <p:strVal val="ppt_y"/>
                                          </p:val>
                                        </p:tav>
                                        <p:tav tm="100000">
                                          <p:val>
                                            <p:strVal val="ppt_y"/>
                                          </p:val>
                                        </p:tav>
                                      </p:tavLst>
                                    </p:anim>
                                    <p:anim calcmode="lin" valueType="num">
                                      <p:cBhvr>
                                        <p:cTn id="282" dur="5000"/>
                                        <p:tgtEl>
                                          <p:spTgt spid="27"/>
                                        </p:tgtEl>
                                        <p:attrNameLst>
                                          <p:attrName>ppt_w</p:attrName>
                                        </p:attrNameLst>
                                      </p:cBhvr>
                                      <p:tavLst>
                                        <p:tav tm="0">
                                          <p:val>
                                            <p:strVal val="ppt_w"/>
                                          </p:val>
                                        </p:tav>
                                        <p:tav tm="100000">
                                          <p:val>
                                            <p:fltVal val="0"/>
                                          </p:val>
                                        </p:tav>
                                      </p:tavLst>
                                    </p:anim>
                                    <p:anim calcmode="lin" valueType="num">
                                      <p:cBhvr>
                                        <p:cTn id="283" dur="5000"/>
                                        <p:tgtEl>
                                          <p:spTgt spid="27"/>
                                        </p:tgtEl>
                                        <p:attrNameLst>
                                          <p:attrName>ppt_h</p:attrName>
                                        </p:attrNameLst>
                                      </p:cBhvr>
                                      <p:tavLst>
                                        <p:tav tm="0">
                                          <p:val>
                                            <p:strVal val="ppt_h"/>
                                          </p:val>
                                        </p:tav>
                                        <p:tav tm="100000">
                                          <p:val>
                                            <p:strVal val="ppt_h"/>
                                          </p:val>
                                        </p:tav>
                                      </p:tavLst>
                                    </p:anim>
                                    <p:set>
                                      <p:cBhvr>
                                        <p:cTn id="284" dur="1" fill="hold">
                                          <p:stCondLst>
                                            <p:cond delay="4999"/>
                                          </p:stCondLst>
                                        </p:cTn>
                                        <p:tgtEl>
                                          <p:spTgt spid="27"/>
                                        </p:tgtEl>
                                        <p:attrNameLst>
                                          <p:attrName>style.visibility</p:attrName>
                                        </p:attrNameLst>
                                      </p:cBhvr>
                                      <p:to>
                                        <p:strVal val="hidden"/>
                                      </p:to>
                                    </p:set>
                                  </p:childTnLst>
                                </p:cTn>
                              </p:par>
                              <p:par>
                                <p:cTn id="285" presetID="17" presetClass="entr" presetSubtype="2" fill="hold" nodeType="withEffect">
                                  <p:stCondLst>
                                    <p:cond delay="3000"/>
                                  </p:stCondLst>
                                  <p:childTnLst>
                                    <p:set>
                                      <p:cBhvr>
                                        <p:cTn id="286" dur="1" fill="hold">
                                          <p:stCondLst>
                                            <p:cond delay="0"/>
                                          </p:stCondLst>
                                        </p:cTn>
                                        <p:tgtEl>
                                          <p:spTgt spid="28"/>
                                        </p:tgtEl>
                                        <p:attrNameLst>
                                          <p:attrName>style.visibility</p:attrName>
                                        </p:attrNameLst>
                                      </p:cBhvr>
                                      <p:to>
                                        <p:strVal val="visible"/>
                                      </p:to>
                                    </p:set>
                                    <p:anim calcmode="lin" valueType="num">
                                      <p:cBhvr>
                                        <p:cTn id="287" dur="5000" fill="hold"/>
                                        <p:tgtEl>
                                          <p:spTgt spid="28"/>
                                        </p:tgtEl>
                                        <p:attrNameLst>
                                          <p:attrName>ppt_x</p:attrName>
                                        </p:attrNameLst>
                                      </p:cBhvr>
                                      <p:tavLst>
                                        <p:tav tm="0">
                                          <p:val>
                                            <p:strVal val="#ppt_x+#ppt_w/2"/>
                                          </p:val>
                                        </p:tav>
                                        <p:tav tm="100000">
                                          <p:val>
                                            <p:strVal val="#ppt_x"/>
                                          </p:val>
                                        </p:tav>
                                      </p:tavLst>
                                    </p:anim>
                                    <p:anim calcmode="lin" valueType="num">
                                      <p:cBhvr>
                                        <p:cTn id="288" dur="5000" fill="hold"/>
                                        <p:tgtEl>
                                          <p:spTgt spid="28"/>
                                        </p:tgtEl>
                                        <p:attrNameLst>
                                          <p:attrName>ppt_y</p:attrName>
                                        </p:attrNameLst>
                                      </p:cBhvr>
                                      <p:tavLst>
                                        <p:tav tm="0">
                                          <p:val>
                                            <p:strVal val="#ppt_y"/>
                                          </p:val>
                                        </p:tav>
                                        <p:tav tm="100000">
                                          <p:val>
                                            <p:strVal val="#ppt_y"/>
                                          </p:val>
                                        </p:tav>
                                      </p:tavLst>
                                    </p:anim>
                                    <p:anim calcmode="lin" valueType="num">
                                      <p:cBhvr>
                                        <p:cTn id="289" dur="5000" fill="hold"/>
                                        <p:tgtEl>
                                          <p:spTgt spid="28"/>
                                        </p:tgtEl>
                                        <p:attrNameLst>
                                          <p:attrName>ppt_w</p:attrName>
                                        </p:attrNameLst>
                                      </p:cBhvr>
                                      <p:tavLst>
                                        <p:tav tm="0">
                                          <p:val>
                                            <p:fltVal val="0"/>
                                          </p:val>
                                        </p:tav>
                                        <p:tav tm="100000">
                                          <p:val>
                                            <p:strVal val="#ppt_w"/>
                                          </p:val>
                                        </p:tav>
                                      </p:tavLst>
                                    </p:anim>
                                    <p:anim calcmode="lin" valueType="num">
                                      <p:cBhvr>
                                        <p:cTn id="290" dur="5000" fill="hold"/>
                                        <p:tgtEl>
                                          <p:spTgt spid="28"/>
                                        </p:tgtEl>
                                        <p:attrNameLst>
                                          <p:attrName>ppt_h</p:attrName>
                                        </p:attrNameLst>
                                      </p:cBhvr>
                                      <p:tavLst>
                                        <p:tav tm="0">
                                          <p:val>
                                            <p:strVal val="#ppt_h"/>
                                          </p:val>
                                        </p:tav>
                                        <p:tav tm="100000">
                                          <p:val>
                                            <p:strVal val="#ppt_h"/>
                                          </p:val>
                                        </p:tav>
                                      </p:tavLst>
                                    </p:anim>
                                  </p:childTnLst>
                                </p:cTn>
                              </p:par>
                              <p:par>
                                <p:cTn id="291" presetID="17" presetClass="entr" presetSubtype="8" fill="hold" nodeType="withEffect">
                                  <p:stCondLst>
                                    <p:cond delay="3000"/>
                                  </p:stCondLst>
                                  <p:childTnLst>
                                    <p:set>
                                      <p:cBhvr>
                                        <p:cTn id="292" dur="1" fill="hold">
                                          <p:stCondLst>
                                            <p:cond delay="0"/>
                                          </p:stCondLst>
                                        </p:cTn>
                                        <p:tgtEl>
                                          <p:spTgt spid="29"/>
                                        </p:tgtEl>
                                        <p:attrNameLst>
                                          <p:attrName>style.visibility</p:attrName>
                                        </p:attrNameLst>
                                      </p:cBhvr>
                                      <p:to>
                                        <p:strVal val="visible"/>
                                      </p:to>
                                    </p:set>
                                    <p:anim calcmode="lin" valueType="num">
                                      <p:cBhvr>
                                        <p:cTn id="293" dur="5000" fill="hold"/>
                                        <p:tgtEl>
                                          <p:spTgt spid="29"/>
                                        </p:tgtEl>
                                        <p:attrNameLst>
                                          <p:attrName>ppt_x</p:attrName>
                                        </p:attrNameLst>
                                      </p:cBhvr>
                                      <p:tavLst>
                                        <p:tav tm="0">
                                          <p:val>
                                            <p:strVal val="#ppt_x-#ppt_w/2"/>
                                          </p:val>
                                        </p:tav>
                                        <p:tav tm="100000">
                                          <p:val>
                                            <p:strVal val="#ppt_x"/>
                                          </p:val>
                                        </p:tav>
                                      </p:tavLst>
                                    </p:anim>
                                    <p:anim calcmode="lin" valueType="num">
                                      <p:cBhvr>
                                        <p:cTn id="294" dur="5000" fill="hold"/>
                                        <p:tgtEl>
                                          <p:spTgt spid="29"/>
                                        </p:tgtEl>
                                        <p:attrNameLst>
                                          <p:attrName>ppt_y</p:attrName>
                                        </p:attrNameLst>
                                      </p:cBhvr>
                                      <p:tavLst>
                                        <p:tav tm="0">
                                          <p:val>
                                            <p:strVal val="#ppt_y"/>
                                          </p:val>
                                        </p:tav>
                                        <p:tav tm="100000">
                                          <p:val>
                                            <p:strVal val="#ppt_y"/>
                                          </p:val>
                                        </p:tav>
                                      </p:tavLst>
                                    </p:anim>
                                    <p:anim calcmode="lin" valueType="num">
                                      <p:cBhvr>
                                        <p:cTn id="295" dur="5000" fill="hold"/>
                                        <p:tgtEl>
                                          <p:spTgt spid="29"/>
                                        </p:tgtEl>
                                        <p:attrNameLst>
                                          <p:attrName>ppt_w</p:attrName>
                                        </p:attrNameLst>
                                      </p:cBhvr>
                                      <p:tavLst>
                                        <p:tav tm="0">
                                          <p:val>
                                            <p:fltVal val="0"/>
                                          </p:val>
                                        </p:tav>
                                        <p:tav tm="100000">
                                          <p:val>
                                            <p:strVal val="#ppt_w"/>
                                          </p:val>
                                        </p:tav>
                                      </p:tavLst>
                                    </p:anim>
                                    <p:anim calcmode="lin" valueType="num">
                                      <p:cBhvr>
                                        <p:cTn id="296" dur="5000" fill="hold"/>
                                        <p:tgtEl>
                                          <p:spTgt spid="29"/>
                                        </p:tgtEl>
                                        <p:attrNameLst>
                                          <p:attrName>ppt_h</p:attrName>
                                        </p:attrNameLst>
                                      </p:cBhvr>
                                      <p:tavLst>
                                        <p:tav tm="0">
                                          <p:val>
                                            <p:strVal val="#ppt_h"/>
                                          </p:val>
                                        </p:tav>
                                        <p:tav tm="100000">
                                          <p:val>
                                            <p:strVal val="#ppt_h"/>
                                          </p:val>
                                        </p:tav>
                                      </p:tavLst>
                                    </p:anim>
                                  </p:childTnLst>
                                </p:cTn>
                              </p:par>
                            </p:childTnLst>
                          </p:cTn>
                        </p:par>
                        <p:par>
                          <p:cTn id="297" fill="hold" nodeType="afterGroup">
                            <p:stCondLst>
                              <p:cond delay="71000"/>
                            </p:stCondLst>
                            <p:childTnLst>
                              <p:par>
                                <p:cTn id="298" presetID="23" presetClass="entr" presetSubtype="16" fill="hold" nodeType="afterEffect">
                                  <p:stCondLst>
                                    <p:cond delay="0"/>
                                  </p:stCondLst>
                                  <p:childTnLst>
                                    <p:set>
                                      <p:cBhvr>
                                        <p:cTn id="299" dur="1" fill="hold">
                                          <p:stCondLst>
                                            <p:cond delay="0"/>
                                          </p:stCondLst>
                                        </p:cTn>
                                        <p:tgtEl>
                                          <p:spTgt spid="30"/>
                                        </p:tgtEl>
                                        <p:attrNameLst>
                                          <p:attrName>style.visibility</p:attrName>
                                        </p:attrNameLst>
                                      </p:cBhvr>
                                      <p:to>
                                        <p:strVal val="visible"/>
                                      </p:to>
                                    </p:set>
                                    <p:anim calcmode="lin" valueType="num">
                                      <p:cBhvr>
                                        <p:cTn id="300" dur="3000" fill="hold"/>
                                        <p:tgtEl>
                                          <p:spTgt spid="30"/>
                                        </p:tgtEl>
                                        <p:attrNameLst>
                                          <p:attrName>ppt_w</p:attrName>
                                        </p:attrNameLst>
                                      </p:cBhvr>
                                      <p:tavLst>
                                        <p:tav tm="0">
                                          <p:val>
                                            <p:fltVal val="0"/>
                                          </p:val>
                                        </p:tav>
                                        <p:tav tm="100000">
                                          <p:val>
                                            <p:strVal val="#ppt_w"/>
                                          </p:val>
                                        </p:tav>
                                      </p:tavLst>
                                    </p:anim>
                                    <p:anim calcmode="lin" valueType="num">
                                      <p:cBhvr>
                                        <p:cTn id="301" dur="3000" fill="hold"/>
                                        <p:tgtEl>
                                          <p:spTgt spid="3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rma libre 4     mota">
            <a:extLst>
              <a:ext uri="{FF2B5EF4-FFF2-40B4-BE49-F238E27FC236}">
                <a16:creationId xmlns:a16="http://schemas.microsoft.com/office/drawing/2014/main" id="{ED4B66DC-27EE-491C-BFB7-557C53BF6251}"/>
              </a:ext>
            </a:extLst>
          </p:cNvPr>
          <p:cNvSpPr/>
          <p:nvPr/>
        </p:nvSpPr>
        <p:spPr>
          <a:xfrm rot="18351861">
            <a:off x="3755232" y="1273969"/>
            <a:ext cx="2109787" cy="303212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sp>
        <p:nvSpPr>
          <p:cNvPr id="5" name="Forma libre 4">
            <a:extLst>
              <a:ext uri="{FF2B5EF4-FFF2-40B4-BE49-F238E27FC236}">
                <a16:creationId xmlns:a16="http://schemas.microsoft.com/office/drawing/2014/main" id="{9802901A-4F39-463F-88DA-057FBACD5B37}"/>
              </a:ext>
            </a:extLst>
          </p:cNvPr>
          <p:cNvSpPr/>
          <p:nvPr/>
        </p:nvSpPr>
        <p:spPr>
          <a:xfrm rot="2952717" flipH="1">
            <a:off x="6292057" y="1294606"/>
            <a:ext cx="2109788" cy="303212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sp>
        <p:nvSpPr>
          <p:cNvPr id="8" name="Forma libre 4">
            <a:extLst>
              <a:ext uri="{FF2B5EF4-FFF2-40B4-BE49-F238E27FC236}">
                <a16:creationId xmlns:a16="http://schemas.microsoft.com/office/drawing/2014/main" id="{C126F770-280D-4C1B-BB0C-DC66EA1EC65F}"/>
              </a:ext>
            </a:extLst>
          </p:cNvPr>
          <p:cNvSpPr/>
          <p:nvPr/>
        </p:nvSpPr>
        <p:spPr>
          <a:xfrm rot="13561603" flipH="1">
            <a:off x="3692525" y="2454275"/>
            <a:ext cx="2109788" cy="303053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sp>
        <p:nvSpPr>
          <p:cNvPr id="9" name="Forma libre 4">
            <a:extLst>
              <a:ext uri="{FF2B5EF4-FFF2-40B4-BE49-F238E27FC236}">
                <a16:creationId xmlns:a16="http://schemas.microsoft.com/office/drawing/2014/main" id="{BF79204F-27C2-41C0-9839-ADE3DA0D1042}"/>
              </a:ext>
            </a:extLst>
          </p:cNvPr>
          <p:cNvSpPr/>
          <p:nvPr/>
        </p:nvSpPr>
        <p:spPr>
          <a:xfrm rot="8038397">
            <a:off x="6326982" y="2453481"/>
            <a:ext cx="2109788" cy="303212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sp>
        <p:nvSpPr>
          <p:cNvPr id="10" name="Forma libre 4">
            <a:extLst>
              <a:ext uri="{FF2B5EF4-FFF2-40B4-BE49-F238E27FC236}">
                <a16:creationId xmlns:a16="http://schemas.microsoft.com/office/drawing/2014/main" id="{2BD074FA-1E74-4BAB-8F31-112786294865}"/>
              </a:ext>
            </a:extLst>
          </p:cNvPr>
          <p:cNvSpPr/>
          <p:nvPr/>
        </p:nvSpPr>
        <p:spPr>
          <a:xfrm rot="18351861">
            <a:off x="1747044" y="37306"/>
            <a:ext cx="2109788" cy="303212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sp>
        <p:nvSpPr>
          <p:cNvPr id="11" name="Forma libre 4">
            <a:extLst>
              <a:ext uri="{FF2B5EF4-FFF2-40B4-BE49-F238E27FC236}">
                <a16:creationId xmlns:a16="http://schemas.microsoft.com/office/drawing/2014/main" id="{F8F56963-3323-477C-A460-B5249EB39492}"/>
              </a:ext>
            </a:extLst>
          </p:cNvPr>
          <p:cNvSpPr/>
          <p:nvPr/>
        </p:nvSpPr>
        <p:spPr>
          <a:xfrm rot="18351861">
            <a:off x="-434182" y="-1245394"/>
            <a:ext cx="2111376" cy="303053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sp>
        <p:nvSpPr>
          <p:cNvPr id="12" name="Forma libre 4">
            <a:extLst>
              <a:ext uri="{FF2B5EF4-FFF2-40B4-BE49-F238E27FC236}">
                <a16:creationId xmlns:a16="http://schemas.microsoft.com/office/drawing/2014/main" id="{BD6EE8E4-6925-4C95-8BEC-46F497F5627B}"/>
              </a:ext>
            </a:extLst>
          </p:cNvPr>
          <p:cNvSpPr/>
          <p:nvPr/>
        </p:nvSpPr>
        <p:spPr>
          <a:xfrm rot="2952717" flipH="1">
            <a:off x="8358982" y="275431"/>
            <a:ext cx="2109788" cy="303212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sp>
        <p:nvSpPr>
          <p:cNvPr id="13" name="Forma libre 4">
            <a:extLst>
              <a:ext uri="{FF2B5EF4-FFF2-40B4-BE49-F238E27FC236}">
                <a16:creationId xmlns:a16="http://schemas.microsoft.com/office/drawing/2014/main" id="{10558143-7459-4CA3-B381-9AACEEF5C00B}"/>
              </a:ext>
            </a:extLst>
          </p:cNvPr>
          <p:cNvSpPr/>
          <p:nvPr/>
        </p:nvSpPr>
        <p:spPr>
          <a:xfrm rot="2952717" flipH="1">
            <a:off x="10425113" y="-1009650"/>
            <a:ext cx="2111375" cy="303212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sp>
        <p:nvSpPr>
          <p:cNvPr id="14" name="Forma libre 4">
            <a:extLst>
              <a:ext uri="{FF2B5EF4-FFF2-40B4-BE49-F238E27FC236}">
                <a16:creationId xmlns:a16="http://schemas.microsoft.com/office/drawing/2014/main" id="{774F1EBD-83D2-4918-A951-27F66F60BFB2}"/>
              </a:ext>
            </a:extLst>
          </p:cNvPr>
          <p:cNvSpPr/>
          <p:nvPr/>
        </p:nvSpPr>
        <p:spPr>
          <a:xfrm rot="8038397">
            <a:off x="8347869" y="3606006"/>
            <a:ext cx="2109788" cy="303212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sp>
        <p:nvSpPr>
          <p:cNvPr id="15" name="Forma libre 4">
            <a:extLst>
              <a:ext uri="{FF2B5EF4-FFF2-40B4-BE49-F238E27FC236}">
                <a16:creationId xmlns:a16="http://schemas.microsoft.com/office/drawing/2014/main" id="{D0074CC2-44ED-4D69-A088-5DA4B613C6BD}"/>
              </a:ext>
            </a:extLst>
          </p:cNvPr>
          <p:cNvSpPr/>
          <p:nvPr/>
        </p:nvSpPr>
        <p:spPr>
          <a:xfrm rot="8038397">
            <a:off x="10460038" y="4973638"/>
            <a:ext cx="2111375" cy="303212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sp>
        <p:nvSpPr>
          <p:cNvPr id="16" name="Forma libre 4">
            <a:extLst>
              <a:ext uri="{FF2B5EF4-FFF2-40B4-BE49-F238E27FC236}">
                <a16:creationId xmlns:a16="http://schemas.microsoft.com/office/drawing/2014/main" id="{61A851A1-F912-4CDE-87DE-0983BCA475E6}"/>
              </a:ext>
            </a:extLst>
          </p:cNvPr>
          <p:cNvSpPr/>
          <p:nvPr/>
        </p:nvSpPr>
        <p:spPr>
          <a:xfrm rot="13561603" flipH="1">
            <a:off x="1730375" y="3687763"/>
            <a:ext cx="2111375" cy="303212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sp>
        <p:nvSpPr>
          <p:cNvPr id="17" name="Forma libre 4">
            <a:extLst>
              <a:ext uri="{FF2B5EF4-FFF2-40B4-BE49-F238E27FC236}">
                <a16:creationId xmlns:a16="http://schemas.microsoft.com/office/drawing/2014/main" id="{D8F24D6C-AB79-4B30-B638-968E0C23BD07}"/>
              </a:ext>
            </a:extLst>
          </p:cNvPr>
          <p:cNvSpPr/>
          <p:nvPr/>
        </p:nvSpPr>
        <p:spPr>
          <a:xfrm rot="13561603" flipH="1">
            <a:off x="-448469" y="4829969"/>
            <a:ext cx="2109787" cy="3032126"/>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s-ES"/>
          </a:p>
        </p:txBody>
      </p:sp>
      <p:pic>
        <p:nvPicPr>
          <p:cNvPr id="18" name="Imagen 6">
            <a:extLst>
              <a:ext uri="{FF2B5EF4-FFF2-40B4-BE49-F238E27FC236}">
                <a16:creationId xmlns:a16="http://schemas.microsoft.com/office/drawing/2014/main" id="{8DC5F430-48CF-43A1-B3E3-7F60D654D004}"/>
              </a:ext>
            </a:extLst>
          </p:cNvPr>
          <p:cNvPicPr>
            <a:picLocks noGrp="1" noChangeAspect="1"/>
          </p:cNvPicPr>
          <p:nvPr isPhoto="1"/>
        </p:nvPicPr>
        <p:blipFill>
          <a:blip r:embed="rId4">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lnRef>
          <a:fillRef idx="1">
            <a:schemeClr val="lt1"/>
          </a:fillRef>
          <a:effectRef idx="0">
            <a:schemeClr val="accent1"/>
          </a:effectRef>
          <a:fontRef idx="minor">
            <a:schemeClr val="dk1"/>
          </a:fontRef>
        </p:style>
      </p:pic>
      <p:pic>
        <p:nvPicPr>
          <p:cNvPr id="19" name="Imagen 1">
            <a:extLst>
              <a:ext uri="{FF2B5EF4-FFF2-40B4-BE49-F238E27FC236}">
                <a16:creationId xmlns:a16="http://schemas.microsoft.com/office/drawing/2014/main" id="{2AFC8ADE-D13C-4212-A073-E8FA2311A292}"/>
              </a:ext>
            </a:extLst>
          </p:cNvPr>
          <p:cNvPicPr>
            <a:picLocks noGrp="1" noChangeAspect="1"/>
          </p:cNvPicPr>
          <p:nvPr isPhoto="1"/>
        </p:nvPicPr>
        <p:blipFill>
          <a:blip r:embed="rId6">
            <a:extLst>
              <a:ext uri="{28A0092B-C50C-407E-A947-70E740481C1C}">
                <a14:useLocalDpi xmlns:a14="http://schemas.microsoft.com/office/drawing/2010/main" val="0"/>
              </a:ext>
            </a:extLst>
          </a:blip>
          <a:srcRect/>
          <a:stretch>
            <a:fillRect/>
          </a:stretch>
        </p:blipFill>
        <p:spPr bwMode="auto">
          <a:xfrm>
            <a:off x="0" y="1270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Imagen 1">
            <a:extLst>
              <a:ext uri="{FF2B5EF4-FFF2-40B4-BE49-F238E27FC236}">
                <a16:creationId xmlns:a16="http://schemas.microsoft.com/office/drawing/2014/main" id="{A5D9D2DF-4F60-40FC-9058-2D75FD2419A4}"/>
              </a:ext>
            </a:extLst>
          </p:cNvPr>
          <p:cNvPicPr>
            <a:picLocks noGrp="1" noChangeAspect="1"/>
          </p:cNvPicPr>
          <p:nvPr isPhoto="1"/>
        </p:nvPicPr>
        <p:blipFill>
          <a:blip r:embed="rId7">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20 Rectángulo">
            <a:extLst>
              <a:ext uri="{FF2B5EF4-FFF2-40B4-BE49-F238E27FC236}">
                <a16:creationId xmlns:a16="http://schemas.microsoft.com/office/drawing/2014/main" id="{39C98E75-4647-4ED3-A2EC-0DFA30F3FB75}"/>
              </a:ext>
            </a:extLst>
          </p:cNvPr>
          <p:cNvSpPr>
            <a:spLocks noChangeArrowheads="1"/>
          </p:cNvSpPr>
          <p:nvPr/>
        </p:nvSpPr>
        <p:spPr bwMode="auto">
          <a:xfrm>
            <a:off x="0" y="0"/>
            <a:ext cx="12187238" cy="6862763"/>
          </a:xfrm>
          <a:prstGeom prst="rect">
            <a:avLst/>
          </a:prstGeom>
          <a:blipFill dpi="0" rotWithShape="1">
            <a:blip r:embed="rId8">
              <a:extLst>
                <a:ext uri="{28A0092B-C50C-407E-A947-70E740481C1C}">
                  <a14:useLocalDpi xmlns:a14="http://schemas.microsoft.com/office/drawing/2010/main" val="0"/>
                </a:ext>
              </a:extLst>
            </a:blip>
            <a:srcRect/>
            <a:stretch>
              <a:fillRect/>
            </a:stretch>
          </a:blipFill>
          <a:ln>
            <a:noFill/>
          </a:ln>
          <a:extLst/>
        </p:spPr>
        <p:txBody>
          <a:bodyPr>
            <a:spAutoFit/>
          </a:bodyPr>
          <a:lstStyle/>
          <a:p>
            <a:pPr algn="ctr">
              <a:defRPr/>
            </a:pPr>
            <a:endParaRPr lang="es-ES" sz="4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22" name="Imagen 1">
            <a:extLst>
              <a:ext uri="{FF2B5EF4-FFF2-40B4-BE49-F238E27FC236}">
                <a16:creationId xmlns:a16="http://schemas.microsoft.com/office/drawing/2014/main" id="{D6C3E78F-A3A8-493B-80CD-6968545C5BC0}"/>
              </a:ext>
            </a:extLst>
          </p:cNvPr>
          <p:cNvPicPr>
            <a:picLocks noGrp="1" noChangeAspect="1"/>
          </p:cNvPicPr>
          <p:nvPr isPhoto="1"/>
        </p:nvPicPr>
        <p:blipFill>
          <a:blip r:embed="rId9">
            <a:extLst>
              <a:ext uri="{28A0092B-C50C-407E-A947-70E740481C1C}">
                <a14:useLocalDpi xmlns:a14="http://schemas.microsoft.com/office/drawing/2010/main" val="0"/>
              </a:ext>
            </a:extLst>
          </a:blip>
          <a:srcRect/>
          <a:stretch>
            <a:fillRect/>
          </a:stretch>
        </p:blipFill>
        <p:spPr bwMode="auto">
          <a:xfrm>
            <a:off x="-4763" y="38100"/>
            <a:ext cx="1219200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Imagen 1">
            <a:extLst>
              <a:ext uri="{FF2B5EF4-FFF2-40B4-BE49-F238E27FC236}">
                <a16:creationId xmlns:a16="http://schemas.microsoft.com/office/drawing/2014/main" id="{6E804D33-9C4A-47F6-AA05-E0C857422C96}"/>
              </a:ext>
            </a:extLst>
          </p:cNvPr>
          <p:cNvPicPr>
            <a:picLocks noGrp="1" noChangeAspect="1"/>
          </p:cNvPicPr>
          <p:nvPr isPhoto="1"/>
        </p:nvPicPr>
        <p:blipFill>
          <a:blip r:embed="rId10">
            <a:extLst>
              <a:ext uri="{28A0092B-C50C-407E-A947-70E740481C1C}">
                <a14:useLocalDpi xmlns:a14="http://schemas.microsoft.com/office/drawing/2010/main" val="0"/>
              </a:ext>
            </a:extLst>
          </a:blip>
          <a:srcRect/>
          <a:stretch>
            <a:fillRect/>
          </a:stretch>
        </p:blipFill>
        <p:spPr bwMode="auto">
          <a:xfrm>
            <a:off x="-4763" y="38100"/>
            <a:ext cx="1219200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10 Rectángulo">
            <a:extLst>
              <a:ext uri="{FF2B5EF4-FFF2-40B4-BE49-F238E27FC236}">
                <a16:creationId xmlns:a16="http://schemas.microsoft.com/office/drawing/2014/main" id="{2F7DB0CF-F2EF-4A20-82BF-3B7623363C8E}"/>
              </a:ext>
            </a:extLst>
          </p:cNvPr>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945688" y="6856413"/>
            <a:ext cx="263525" cy="28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1+#ppt_w/2"/>
                                          </p:val>
                                        </p:tav>
                                        <p:tav tm="100000">
                                          <p:val>
                                            <p:strVal val="#ppt_x"/>
                                          </p:val>
                                        </p:tav>
                                      </p:tavLst>
                                    </p:anim>
                                    <p:anim calcmode="lin" valueType="num">
                                      <p:cBhvr additive="base">
                                        <p:cTn id="8" dur="5000" fill="hold"/>
                                        <p:tgtEl>
                                          <p:spTgt spid="8"/>
                                        </p:tgtEl>
                                        <p:attrNameLst>
                                          <p:attrName>ppt_y</p:attrName>
                                        </p:attrNameLst>
                                      </p:cBhvr>
                                      <p:tavLst>
                                        <p:tav tm="0">
                                          <p:val>
                                            <p:strVal val="0-#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0" fill="hold"/>
                                        <p:tgtEl>
                                          <p:spTgt spid="8"/>
                                        </p:tgtEl>
                                        <p:attrNameLst>
                                          <p:attrName>ppt_w</p:attrName>
                                        </p:attrNameLst>
                                      </p:cBhvr>
                                      <p:tavLst>
                                        <p:tav tm="0" fmla="#ppt_w*sin(2.5*pi*$)">
                                          <p:val>
                                            <p:fltVal val="0"/>
                                          </p:val>
                                        </p:tav>
                                        <p:tav tm="100000">
                                          <p:val>
                                            <p:fltVal val="1"/>
                                          </p:val>
                                        </p:tav>
                                      </p:tavLst>
                                    </p:anim>
                                    <p:anim calcmode="lin" valueType="num">
                                      <p:cBhvr>
                                        <p:cTn id="12" dur="5000" fill="hold"/>
                                        <p:tgtEl>
                                          <p:spTgt spid="8"/>
                                        </p:tgtEl>
                                        <p:attrNameLst>
                                          <p:attrName>ppt_h</p:attrName>
                                        </p:attrNameLst>
                                      </p:cBhvr>
                                      <p:tavLst>
                                        <p:tav tm="0">
                                          <p:val>
                                            <p:strVal val="#ppt_h"/>
                                          </p:val>
                                        </p:tav>
                                        <p:tav tm="100000">
                                          <p:val>
                                            <p:strVal val="#ppt_h"/>
                                          </p:val>
                                        </p:tav>
                                      </p:tavLst>
                                    </p:anim>
                                  </p:childTnLst>
                                </p:cTn>
                              </p:par>
                              <p:par>
                                <p:cTn id="13" presetID="8" presetClass="emph" presetSubtype="0" fill="hold" nodeType="withEffect">
                                  <p:stCondLst>
                                    <p:cond delay="0"/>
                                  </p:stCondLst>
                                  <p:childTnLst>
                                    <p:animRot by="-21600000">
                                      <p:cBhvr>
                                        <p:cTn id="14" dur="5000" fill="hold"/>
                                        <p:tgtEl>
                                          <p:spTgt spid="8"/>
                                        </p:tgtEl>
                                        <p:attrNameLst>
                                          <p:attrName>r</p:attrName>
                                        </p:attrNameLst>
                                      </p:cBhvr>
                                    </p:animRot>
                                  </p:childTnLst>
                                </p:cTn>
                              </p:par>
                              <p:par>
                                <p:cTn id="15" presetID="2" presetClass="exit" presetSubtype="3" fill="hold" nodeType="withEffect">
                                  <p:stCondLst>
                                    <p:cond delay="0"/>
                                  </p:stCondLst>
                                  <p:childTnLst>
                                    <p:anim calcmode="lin" valueType="num">
                                      <p:cBhvr additive="base">
                                        <p:cTn id="16" dur="5000"/>
                                        <p:tgtEl>
                                          <p:spTgt spid="8"/>
                                        </p:tgtEl>
                                        <p:attrNameLst>
                                          <p:attrName>ppt_x</p:attrName>
                                        </p:attrNameLst>
                                      </p:cBhvr>
                                      <p:tavLst>
                                        <p:tav tm="0">
                                          <p:val>
                                            <p:strVal val="ppt_x"/>
                                          </p:val>
                                        </p:tav>
                                        <p:tav tm="100000">
                                          <p:val>
                                            <p:strVal val="1+ppt_w/2"/>
                                          </p:val>
                                        </p:tav>
                                      </p:tavLst>
                                    </p:anim>
                                    <p:anim calcmode="lin" valueType="num">
                                      <p:cBhvr additive="base">
                                        <p:cTn id="17" dur="5000"/>
                                        <p:tgtEl>
                                          <p:spTgt spid="8"/>
                                        </p:tgtEl>
                                        <p:attrNameLst>
                                          <p:attrName>ppt_y</p:attrName>
                                        </p:attrNameLst>
                                      </p:cBhvr>
                                      <p:tavLst>
                                        <p:tav tm="0">
                                          <p:val>
                                            <p:strVal val="ppt_y"/>
                                          </p:val>
                                        </p:tav>
                                        <p:tav tm="100000">
                                          <p:val>
                                            <p:strVal val="0-ppt_h/2"/>
                                          </p:val>
                                        </p:tav>
                                      </p:tavLst>
                                    </p:anim>
                                    <p:set>
                                      <p:cBhvr>
                                        <p:cTn id="18" dur="1" fill="hold">
                                          <p:stCondLst>
                                            <p:cond delay="4999"/>
                                          </p:stCondLst>
                                        </p:cTn>
                                        <p:tgtEl>
                                          <p:spTgt spid="8"/>
                                        </p:tgtEl>
                                        <p:attrNameLst>
                                          <p:attrName>style.visibility</p:attrName>
                                        </p:attrNameLst>
                                      </p:cBhvr>
                                      <p:to>
                                        <p:strVal val="hidden"/>
                                      </p:to>
                                    </p:set>
                                  </p:childTnLst>
                                </p:cTn>
                              </p:par>
                              <p:par>
                                <p:cTn id="19" presetID="2" presetClass="entr" presetSubtype="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0" fill="hold"/>
                                        <p:tgtEl>
                                          <p:spTgt spid="4"/>
                                        </p:tgtEl>
                                        <p:attrNameLst>
                                          <p:attrName>ppt_x</p:attrName>
                                        </p:attrNameLst>
                                      </p:cBhvr>
                                      <p:tavLst>
                                        <p:tav tm="0">
                                          <p:val>
                                            <p:strVal val="1+#ppt_w/2"/>
                                          </p:val>
                                        </p:tav>
                                        <p:tav tm="100000">
                                          <p:val>
                                            <p:strVal val="#ppt_x"/>
                                          </p:val>
                                        </p:tav>
                                      </p:tavLst>
                                    </p:anim>
                                    <p:anim calcmode="lin" valueType="num">
                                      <p:cBhvr additive="base">
                                        <p:cTn id="22" dur="5000" fill="hold"/>
                                        <p:tgtEl>
                                          <p:spTgt spid="4"/>
                                        </p:tgtEl>
                                        <p:attrNameLst>
                                          <p:attrName>ppt_y</p:attrName>
                                        </p:attrNameLst>
                                      </p:cBhvr>
                                      <p:tavLst>
                                        <p:tav tm="0">
                                          <p:val>
                                            <p:strVal val="1+#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fmla="#ppt_w*sin(2.5*pi*$)">
                                          <p:val>
                                            <p:fltVal val="0"/>
                                          </p:val>
                                        </p:tav>
                                        <p:tav tm="100000">
                                          <p:val>
                                            <p:fltVal val="1"/>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par>
                                <p:cTn id="27" presetID="8" presetClass="emph" presetSubtype="0" repeatCount="indefinite" fill="hold" nodeType="withEffect">
                                  <p:stCondLst>
                                    <p:cond delay="0"/>
                                  </p:stCondLst>
                                  <p:childTnLst>
                                    <p:animRot by="21600000">
                                      <p:cBhvr>
                                        <p:cTn id="28" dur="5000" fill="hold"/>
                                        <p:tgtEl>
                                          <p:spTgt spid="4"/>
                                        </p:tgtEl>
                                        <p:attrNameLst>
                                          <p:attrName>r</p:attrName>
                                        </p:attrNameLst>
                                      </p:cBhvr>
                                    </p:animRot>
                                  </p:childTnLst>
                                </p:cTn>
                              </p:par>
                              <p:par>
                                <p:cTn id="29" presetID="2" presetClass="exit" presetSubtype="6" fill="hold" nodeType="withEffect">
                                  <p:stCondLst>
                                    <p:cond delay="0"/>
                                  </p:stCondLst>
                                  <p:childTnLst>
                                    <p:anim calcmode="lin" valueType="num">
                                      <p:cBhvr additive="base">
                                        <p:cTn id="30" dur="5000"/>
                                        <p:tgtEl>
                                          <p:spTgt spid="4"/>
                                        </p:tgtEl>
                                        <p:attrNameLst>
                                          <p:attrName>ppt_x</p:attrName>
                                        </p:attrNameLst>
                                      </p:cBhvr>
                                      <p:tavLst>
                                        <p:tav tm="0">
                                          <p:val>
                                            <p:strVal val="ppt_x"/>
                                          </p:val>
                                        </p:tav>
                                        <p:tav tm="100000">
                                          <p:val>
                                            <p:strVal val="1+ppt_w/2"/>
                                          </p:val>
                                        </p:tav>
                                      </p:tavLst>
                                    </p:anim>
                                    <p:anim calcmode="lin" valueType="num">
                                      <p:cBhvr additive="base">
                                        <p:cTn id="31" dur="5000"/>
                                        <p:tgtEl>
                                          <p:spTgt spid="4"/>
                                        </p:tgtEl>
                                        <p:attrNameLst>
                                          <p:attrName>ppt_y</p:attrName>
                                        </p:attrNameLst>
                                      </p:cBhvr>
                                      <p:tavLst>
                                        <p:tav tm="0">
                                          <p:val>
                                            <p:strVal val="ppt_y"/>
                                          </p:val>
                                        </p:tav>
                                        <p:tav tm="100000">
                                          <p:val>
                                            <p:strVal val="1+ppt_h/2"/>
                                          </p:val>
                                        </p:tav>
                                      </p:tavLst>
                                    </p:anim>
                                    <p:set>
                                      <p:cBhvr>
                                        <p:cTn id="32" dur="1" fill="hold">
                                          <p:stCondLst>
                                            <p:cond delay="4999"/>
                                          </p:stCondLst>
                                        </p:cTn>
                                        <p:tgtEl>
                                          <p:spTgt spid="4"/>
                                        </p:tgtEl>
                                        <p:attrNameLst>
                                          <p:attrName>style.visibility</p:attrName>
                                        </p:attrNameLst>
                                      </p:cBhvr>
                                      <p:to>
                                        <p:strVal val="hidden"/>
                                      </p:to>
                                    </p:set>
                                  </p:childTnLst>
                                </p:cTn>
                              </p:par>
                              <p:par>
                                <p:cTn id="33" presetID="2" presetClass="entr" presetSubtype="1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0" fill="hold"/>
                                        <p:tgtEl>
                                          <p:spTgt spid="5"/>
                                        </p:tgtEl>
                                        <p:attrNameLst>
                                          <p:attrName>ppt_x</p:attrName>
                                        </p:attrNameLst>
                                      </p:cBhvr>
                                      <p:tavLst>
                                        <p:tav tm="0">
                                          <p:val>
                                            <p:strVal val="0-#ppt_w/2"/>
                                          </p:val>
                                        </p:tav>
                                        <p:tav tm="100000">
                                          <p:val>
                                            <p:strVal val="#ppt_x"/>
                                          </p:val>
                                        </p:tav>
                                      </p:tavLst>
                                    </p:anim>
                                    <p:anim calcmode="lin" valueType="num">
                                      <p:cBhvr additive="base">
                                        <p:cTn id="36" dur="5000" fill="hold"/>
                                        <p:tgtEl>
                                          <p:spTgt spid="5"/>
                                        </p:tgtEl>
                                        <p:attrNameLst>
                                          <p:attrName>ppt_y</p:attrName>
                                        </p:attrNameLst>
                                      </p:cBhvr>
                                      <p:tavLst>
                                        <p:tav tm="0">
                                          <p:val>
                                            <p:strVal val="1+#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0" fill="hold"/>
                                        <p:tgtEl>
                                          <p:spTgt spid="5"/>
                                        </p:tgtEl>
                                        <p:attrNameLst>
                                          <p:attrName>ppt_w</p:attrName>
                                        </p:attrNameLst>
                                      </p:cBhvr>
                                      <p:tavLst>
                                        <p:tav tm="0" fmla="#ppt_w*sin(2.5*pi*$)">
                                          <p:val>
                                            <p:fltVal val="0"/>
                                          </p:val>
                                        </p:tav>
                                        <p:tav tm="100000">
                                          <p:val>
                                            <p:fltVal val="1"/>
                                          </p:val>
                                        </p:tav>
                                      </p:tavLst>
                                    </p:anim>
                                    <p:anim calcmode="lin" valueType="num">
                                      <p:cBhvr>
                                        <p:cTn id="40" dur="5000" fill="hold"/>
                                        <p:tgtEl>
                                          <p:spTgt spid="5"/>
                                        </p:tgtEl>
                                        <p:attrNameLst>
                                          <p:attrName>ppt_h</p:attrName>
                                        </p:attrNameLst>
                                      </p:cBhvr>
                                      <p:tavLst>
                                        <p:tav tm="0">
                                          <p:val>
                                            <p:strVal val="#ppt_h"/>
                                          </p:val>
                                        </p:tav>
                                        <p:tav tm="100000">
                                          <p:val>
                                            <p:strVal val="#ppt_h"/>
                                          </p:val>
                                        </p:tav>
                                      </p:tavLst>
                                    </p:anim>
                                  </p:childTnLst>
                                </p:cTn>
                              </p:par>
                              <p:par>
                                <p:cTn id="41" presetID="8" presetClass="emph" presetSubtype="0" fill="hold" nodeType="withEffect">
                                  <p:stCondLst>
                                    <p:cond delay="0"/>
                                  </p:stCondLst>
                                  <p:childTnLst>
                                    <p:animRot by="-21600000">
                                      <p:cBhvr>
                                        <p:cTn id="42" dur="5000" fill="hold"/>
                                        <p:tgtEl>
                                          <p:spTgt spid="5"/>
                                        </p:tgtEl>
                                        <p:attrNameLst>
                                          <p:attrName>r</p:attrName>
                                        </p:attrNameLst>
                                      </p:cBhvr>
                                    </p:animRot>
                                  </p:childTnLst>
                                </p:cTn>
                              </p:par>
                              <p:par>
                                <p:cTn id="43" presetID="2" presetClass="exit" presetSubtype="12" fill="hold" nodeType="withEffect">
                                  <p:stCondLst>
                                    <p:cond delay="0"/>
                                  </p:stCondLst>
                                  <p:childTnLst>
                                    <p:anim calcmode="lin" valueType="num">
                                      <p:cBhvr additive="base">
                                        <p:cTn id="44" dur="5000"/>
                                        <p:tgtEl>
                                          <p:spTgt spid="5"/>
                                        </p:tgtEl>
                                        <p:attrNameLst>
                                          <p:attrName>ppt_x</p:attrName>
                                        </p:attrNameLst>
                                      </p:cBhvr>
                                      <p:tavLst>
                                        <p:tav tm="0">
                                          <p:val>
                                            <p:strVal val="ppt_x"/>
                                          </p:val>
                                        </p:tav>
                                        <p:tav tm="100000">
                                          <p:val>
                                            <p:strVal val="0-ppt_w/2"/>
                                          </p:val>
                                        </p:tav>
                                      </p:tavLst>
                                    </p:anim>
                                    <p:anim calcmode="lin" valueType="num">
                                      <p:cBhvr additive="base">
                                        <p:cTn id="45" dur="5000"/>
                                        <p:tgtEl>
                                          <p:spTgt spid="5"/>
                                        </p:tgtEl>
                                        <p:attrNameLst>
                                          <p:attrName>ppt_y</p:attrName>
                                        </p:attrNameLst>
                                      </p:cBhvr>
                                      <p:tavLst>
                                        <p:tav tm="0">
                                          <p:val>
                                            <p:strVal val="ppt_y"/>
                                          </p:val>
                                        </p:tav>
                                        <p:tav tm="100000">
                                          <p:val>
                                            <p:strVal val="1+ppt_h/2"/>
                                          </p:val>
                                        </p:tav>
                                      </p:tavLst>
                                    </p:anim>
                                    <p:set>
                                      <p:cBhvr>
                                        <p:cTn id="46" dur="1" fill="hold">
                                          <p:stCondLst>
                                            <p:cond delay="4999"/>
                                          </p:stCondLst>
                                        </p:cTn>
                                        <p:tgtEl>
                                          <p:spTgt spid="5"/>
                                        </p:tgtEl>
                                        <p:attrNameLst>
                                          <p:attrName>style.visibility</p:attrName>
                                        </p:attrNameLst>
                                      </p:cBhvr>
                                      <p:to>
                                        <p:strVal val="hidden"/>
                                      </p:to>
                                    </p:set>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0" fill="hold"/>
                                        <p:tgtEl>
                                          <p:spTgt spid="9"/>
                                        </p:tgtEl>
                                        <p:attrNameLst>
                                          <p:attrName>ppt_x</p:attrName>
                                        </p:attrNameLst>
                                      </p:cBhvr>
                                      <p:tavLst>
                                        <p:tav tm="0">
                                          <p:val>
                                            <p:strVal val="0-#ppt_w/2"/>
                                          </p:val>
                                        </p:tav>
                                        <p:tav tm="100000">
                                          <p:val>
                                            <p:strVal val="#ppt_x"/>
                                          </p:val>
                                        </p:tav>
                                      </p:tavLst>
                                    </p:anim>
                                    <p:anim calcmode="lin" valueType="num">
                                      <p:cBhvr additive="base">
                                        <p:cTn id="50" dur="5000" fill="hold"/>
                                        <p:tgtEl>
                                          <p:spTgt spid="9"/>
                                        </p:tgtEl>
                                        <p:attrNameLst>
                                          <p:attrName>ppt_y</p:attrName>
                                        </p:attrNameLst>
                                      </p:cBhvr>
                                      <p:tavLst>
                                        <p:tav tm="0">
                                          <p:val>
                                            <p:strVal val="0-#ppt_h/2"/>
                                          </p:val>
                                        </p:tav>
                                        <p:tav tm="100000">
                                          <p:val>
                                            <p:strVal val="#ppt_y"/>
                                          </p:val>
                                        </p:tav>
                                      </p:tavLst>
                                    </p:anim>
                                  </p:childTnLst>
                                </p:cTn>
                              </p:par>
                              <p:par>
                                <p:cTn id="51" presetID="19" presetClass="entr" presetSubtype="10"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0" fill="hold"/>
                                        <p:tgtEl>
                                          <p:spTgt spid="9"/>
                                        </p:tgtEl>
                                        <p:attrNameLst>
                                          <p:attrName>ppt_w</p:attrName>
                                        </p:attrNameLst>
                                      </p:cBhvr>
                                      <p:tavLst>
                                        <p:tav tm="0" fmla="#ppt_w*sin(2.5*pi*$)">
                                          <p:val>
                                            <p:fltVal val="0"/>
                                          </p:val>
                                        </p:tav>
                                        <p:tav tm="100000">
                                          <p:val>
                                            <p:fltVal val="1"/>
                                          </p:val>
                                        </p:tav>
                                      </p:tavLst>
                                    </p:anim>
                                    <p:anim calcmode="lin" valueType="num">
                                      <p:cBhvr>
                                        <p:cTn id="54" dur="5000" fill="hold"/>
                                        <p:tgtEl>
                                          <p:spTgt spid="9"/>
                                        </p:tgtEl>
                                        <p:attrNameLst>
                                          <p:attrName>ppt_h</p:attrName>
                                        </p:attrNameLst>
                                      </p:cBhvr>
                                      <p:tavLst>
                                        <p:tav tm="0">
                                          <p:val>
                                            <p:strVal val="#ppt_h"/>
                                          </p:val>
                                        </p:tav>
                                        <p:tav tm="100000">
                                          <p:val>
                                            <p:strVal val="#ppt_h"/>
                                          </p:val>
                                        </p:tav>
                                      </p:tavLst>
                                    </p:anim>
                                  </p:childTnLst>
                                </p:cTn>
                              </p:par>
                              <p:par>
                                <p:cTn id="55" presetID="8" presetClass="emph" presetSubtype="0" repeatCount="indefinite" fill="hold" nodeType="withEffect">
                                  <p:stCondLst>
                                    <p:cond delay="0"/>
                                  </p:stCondLst>
                                  <p:childTnLst>
                                    <p:animRot by="21600000">
                                      <p:cBhvr>
                                        <p:cTn id="56" dur="5000" fill="hold"/>
                                        <p:tgtEl>
                                          <p:spTgt spid="9"/>
                                        </p:tgtEl>
                                        <p:attrNameLst>
                                          <p:attrName>r</p:attrName>
                                        </p:attrNameLst>
                                      </p:cBhvr>
                                    </p:animRot>
                                  </p:childTnLst>
                                </p:cTn>
                              </p:par>
                              <p:par>
                                <p:cTn id="57" presetID="2" presetClass="exit" presetSubtype="9" fill="hold" nodeType="withEffect">
                                  <p:stCondLst>
                                    <p:cond delay="0"/>
                                  </p:stCondLst>
                                  <p:childTnLst>
                                    <p:anim calcmode="lin" valueType="num">
                                      <p:cBhvr additive="base">
                                        <p:cTn id="58" dur="5000"/>
                                        <p:tgtEl>
                                          <p:spTgt spid="9"/>
                                        </p:tgtEl>
                                        <p:attrNameLst>
                                          <p:attrName>ppt_x</p:attrName>
                                        </p:attrNameLst>
                                      </p:cBhvr>
                                      <p:tavLst>
                                        <p:tav tm="0">
                                          <p:val>
                                            <p:strVal val="ppt_x"/>
                                          </p:val>
                                        </p:tav>
                                        <p:tav tm="100000">
                                          <p:val>
                                            <p:strVal val="0-ppt_w/2"/>
                                          </p:val>
                                        </p:tav>
                                      </p:tavLst>
                                    </p:anim>
                                    <p:anim calcmode="lin" valueType="num">
                                      <p:cBhvr additive="base">
                                        <p:cTn id="59" dur="5000"/>
                                        <p:tgtEl>
                                          <p:spTgt spid="9"/>
                                        </p:tgtEl>
                                        <p:attrNameLst>
                                          <p:attrName>ppt_y</p:attrName>
                                        </p:attrNameLst>
                                      </p:cBhvr>
                                      <p:tavLst>
                                        <p:tav tm="0">
                                          <p:val>
                                            <p:strVal val="ppt_y"/>
                                          </p:val>
                                        </p:tav>
                                        <p:tav tm="100000">
                                          <p:val>
                                            <p:strVal val="0-ppt_h/2"/>
                                          </p:val>
                                        </p:tav>
                                      </p:tavLst>
                                    </p:anim>
                                    <p:set>
                                      <p:cBhvr>
                                        <p:cTn id="60" dur="1" fill="hold">
                                          <p:stCondLst>
                                            <p:cond delay="4999"/>
                                          </p:stCondLst>
                                        </p:cTn>
                                        <p:tgtEl>
                                          <p:spTgt spid="9"/>
                                        </p:tgtEl>
                                        <p:attrNameLst>
                                          <p:attrName>style.visibility</p:attrName>
                                        </p:attrNameLst>
                                      </p:cBhvr>
                                      <p:to>
                                        <p:strVal val="hidden"/>
                                      </p:to>
                                    </p:set>
                                  </p:childTnLst>
                                </p:cTn>
                              </p:par>
                              <p:par>
                                <p:cTn id="61" presetID="2" presetClass="entr" presetSubtype="6"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6000" fill="hold"/>
                                        <p:tgtEl>
                                          <p:spTgt spid="10"/>
                                        </p:tgtEl>
                                        <p:attrNameLst>
                                          <p:attrName>ppt_x</p:attrName>
                                        </p:attrNameLst>
                                      </p:cBhvr>
                                      <p:tavLst>
                                        <p:tav tm="0">
                                          <p:val>
                                            <p:strVal val="1+#ppt_w/2"/>
                                          </p:val>
                                        </p:tav>
                                        <p:tav tm="100000">
                                          <p:val>
                                            <p:strVal val="#ppt_x"/>
                                          </p:val>
                                        </p:tav>
                                      </p:tavLst>
                                    </p:anim>
                                    <p:anim calcmode="lin" valueType="num">
                                      <p:cBhvr additive="base">
                                        <p:cTn id="64" dur="6000" fill="hold"/>
                                        <p:tgtEl>
                                          <p:spTgt spid="10"/>
                                        </p:tgtEl>
                                        <p:attrNameLst>
                                          <p:attrName>ppt_y</p:attrName>
                                        </p:attrNameLst>
                                      </p:cBhvr>
                                      <p:tavLst>
                                        <p:tav tm="0">
                                          <p:val>
                                            <p:strVal val="1+#ppt_h/2"/>
                                          </p:val>
                                        </p:tav>
                                        <p:tav tm="100000">
                                          <p:val>
                                            <p:strVal val="#ppt_y"/>
                                          </p:val>
                                        </p:tav>
                                      </p:tavLst>
                                    </p:anim>
                                  </p:childTnLst>
                                </p:cTn>
                              </p:par>
                              <p:par>
                                <p:cTn id="65" presetID="19" presetClass="entr" presetSubtype="10"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6000" fill="hold"/>
                                        <p:tgtEl>
                                          <p:spTgt spid="10"/>
                                        </p:tgtEl>
                                        <p:attrNameLst>
                                          <p:attrName>ppt_w</p:attrName>
                                        </p:attrNameLst>
                                      </p:cBhvr>
                                      <p:tavLst>
                                        <p:tav tm="0" fmla="#ppt_w*sin(2.5*pi*$)">
                                          <p:val>
                                            <p:fltVal val="0"/>
                                          </p:val>
                                        </p:tav>
                                        <p:tav tm="100000">
                                          <p:val>
                                            <p:fltVal val="1"/>
                                          </p:val>
                                        </p:tav>
                                      </p:tavLst>
                                    </p:anim>
                                    <p:anim calcmode="lin" valueType="num">
                                      <p:cBhvr>
                                        <p:cTn id="68" dur="6000" fill="hold"/>
                                        <p:tgtEl>
                                          <p:spTgt spid="10"/>
                                        </p:tgtEl>
                                        <p:attrNameLst>
                                          <p:attrName>ppt_h</p:attrName>
                                        </p:attrNameLst>
                                      </p:cBhvr>
                                      <p:tavLst>
                                        <p:tav tm="0">
                                          <p:val>
                                            <p:strVal val="#ppt_h"/>
                                          </p:val>
                                        </p:tav>
                                        <p:tav tm="100000">
                                          <p:val>
                                            <p:strVal val="#ppt_h"/>
                                          </p:val>
                                        </p:tav>
                                      </p:tavLst>
                                    </p:anim>
                                  </p:childTnLst>
                                </p:cTn>
                              </p:par>
                              <p:par>
                                <p:cTn id="69" presetID="8" presetClass="emph" presetSubtype="0" repeatCount="indefinite" fill="hold" nodeType="withEffect">
                                  <p:stCondLst>
                                    <p:cond delay="0"/>
                                  </p:stCondLst>
                                  <p:childTnLst>
                                    <p:animRot by="21600000">
                                      <p:cBhvr>
                                        <p:cTn id="70" dur="6000" fill="hold"/>
                                        <p:tgtEl>
                                          <p:spTgt spid="10"/>
                                        </p:tgtEl>
                                        <p:attrNameLst>
                                          <p:attrName>r</p:attrName>
                                        </p:attrNameLst>
                                      </p:cBhvr>
                                    </p:animRot>
                                  </p:childTnLst>
                                </p:cTn>
                              </p:par>
                              <p:par>
                                <p:cTn id="71" presetID="2" presetClass="exit" presetSubtype="6" fill="hold" nodeType="withEffect">
                                  <p:stCondLst>
                                    <p:cond delay="0"/>
                                  </p:stCondLst>
                                  <p:childTnLst>
                                    <p:anim calcmode="lin" valueType="num">
                                      <p:cBhvr additive="base">
                                        <p:cTn id="72" dur="6000"/>
                                        <p:tgtEl>
                                          <p:spTgt spid="10"/>
                                        </p:tgtEl>
                                        <p:attrNameLst>
                                          <p:attrName>ppt_x</p:attrName>
                                        </p:attrNameLst>
                                      </p:cBhvr>
                                      <p:tavLst>
                                        <p:tav tm="0">
                                          <p:val>
                                            <p:strVal val="ppt_x"/>
                                          </p:val>
                                        </p:tav>
                                        <p:tav tm="100000">
                                          <p:val>
                                            <p:strVal val="1+ppt_w/2"/>
                                          </p:val>
                                        </p:tav>
                                      </p:tavLst>
                                    </p:anim>
                                    <p:anim calcmode="lin" valueType="num">
                                      <p:cBhvr additive="base">
                                        <p:cTn id="73" dur="6000"/>
                                        <p:tgtEl>
                                          <p:spTgt spid="10"/>
                                        </p:tgtEl>
                                        <p:attrNameLst>
                                          <p:attrName>ppt_y</p:attrName>
                                        </p:attrNameLst>
                                      </p:cBhvr>
                                      <p:tavLst>
                                        <p:tav tm="0">
                                          <p:val>
                                            <p:strVal val="ppt_y"/>
                                          </p:val>
                                        </p:tav>
                                        <p:tav tm="100000">
                                          <p:val>
                                            <p:strVal val="1+ppt_h/2"/>
                                          </p:val>
                                        </p:tav>
                                      </p:tavLst>
                                    </p:anim>
                                    <p:set>
                                      <p:cBhvr>
                                        <p:cTn id="74" dur="1" fill="hold">
                                          <p:stCondLst>
                                            <p:cond delay="5999"/>
                                          </p:stCondLst>
                                        </p:cTn>
                                        <p:tgtEl>
                                          <p:spTgt spid="10"/>
                                        </p:tgtEl>
                                        <p:attrNameLst>
                                          <p:attrName>style.visibility</p:attrName>
                                        </p:attrNameLst>
                                      </p:cBhvr>
                                      <p:to>
                                        <p:strVal val="hidden"/>
                                      </p:to>
                                    </p:set>
                                  </p:childTnLst>
                                </p:cTn>
                              </p:par>
                              <p:par>
                                <p:cTn id="75" presetID="2" presetClass="entr" presetSubtype="6"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7000" fill="hold"/>
                                        <p:tgtEl>
                                          <p:spTgt spid="11"/>
                                        </p:tgtEl>
                                        <p:attrNameLst>
                                          <p:attrName>ppt_x</p:attrName>
                                        </p:attrNameLst>
                                      </p:cBhvr>
                                      <p:tavLst>
                                        <p:tav tm="0">
                                          <p:val>
                                            <p:strVal val="1+#ppt_w/2"/>
                                          </p:val>
                                        </p:tav>
                                        <p:tav tm="100000">
                                          <p:val>
                                            <p:strVal val="#ppt_x"/>
                                          </p:val>
                                        </p:tav>
                                      </p:tavLst>
                                    </p:anim>
                                    <p:anim calcmode="lin" valueType="num">
                                      <p:cBhvr additive="base">
                                        <p:cTn id="78" dur="7000" fill="hold"/>
                                        <p:tgtEl>
                                          <p:spTgt spid="11"/>
                                        </p:tgtEl>
                                        <p:attrNameLst>
                                          <p:attrName>ppt_y</p:attrName>
                                        </p:attrNameLst>
                                      </p:cBhvr>
                                      <p:tavLst>
                                        <p:tav tm="0">
                                          <p:val>
                                            <p:strVal val="1+#ppt_h/2"/>
                                          </p:val>
                                        </p:tav>
                                        <p:tav tm="100000">
                                          <p:val>
                                            <p:strVal val="#ppt_y"/>
                                          </p:val>
                                        </p:tav>
                                      </p:tavLst>
                                    </p:anim>
                                  </p:childTnLst>
                                </p:cTn>
                              </p:par>
                              <p:par>
                                <p:cTn id="79" presetID="19" presetClass="entr" presetSubtype="10"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p:cTn id="81" dur="7000" fill="hold"/>
                                        <p:tgtEl>
                                          <p:spTgt spid="11"/>
                                        </p:tgtEl>
                                        <p:attrNameLst>
                                          <p:attrName>ppt_w</p:attrName>
                                        </p:attrNameLst>
                                      </p:cBhvr>
                                      <p:tavLst>
                                        <p:tav tm="0" fmla="#ppt_w*sin(2.5*pi*$)">
                                          <p:val>
                                            <p:fltVal val="0"/>
                                          </p:val>
                                        </p:tav>
                                        <p:tav tm="100000">
                                          <p:val>
                                            <p:fltVal val="1"/>
                                          </p:val>
                                        </p:tav>
                                      </p:tavLst>
                                    </p:anim>
                                    <p:anim calcmode="lin" valueType="num">
                                      <p:cBhvr>
                                        <p:cTn id="82" dur="7000" fill="hold"/>
                                        <p:tgtEl>
                                          <p:spTgt spid="11"/>
                                        </p:tgtEl>
                                        <p:attrNameLst>
                                          <p:attrName>ppt_h</p:attrName>
                                        </p:attrNameLst>
                                      </p:cBhvr>
                                      <p:tavLst>
                                        <p:tav tm="0">
                                          <p:val>
                                            <p:strVal val="#ppt_h"/>
                                          </p:val>
                                        </p:tav>
                                        <p:tav tm="100000">
                                          <p:val>
                                            <p:strVal val="#ppt_h"/>
                                          </p:val>
                                        </p:tav>
                                      </p:tavLst>
                                    </p:anim>
                                  </p:childTnLst>
                                </p:cTn>
                              </p:par>
                              <p:par>
                                <p:cTn id="83" presetID="8" presetClass="emph" presetSubtype="0" repeatCount="indefinite" fill="hold" nodeType="withEffect">
                                  <p:stCondLst>
                                    <p:cond delay="0"/>
                                  </p:stCondLst>
                                  <p:childTnLst>
                                    <p:animRot by="21600000">
                                      <p:cBhvr>
                                        <p:cTn id="84" dur="7000" fill="hold"/>
                                        <p:tgtEl>
                                          <p:spTgt spid="11"/>
                                        </p:tgtEl>
                                        <p:attrNameLst>
                                          <p:attrName>r</p:attrName>
                                        </p:attrNameLst>
                                      </p:cBhvr>
                                    </p:animRot>
                                  </p:childTnLst>
                                </p:cTn>
                              </p:par>
                              <p:par>
                                <p:cTn id="85" presetID="2" presetClass="exit" presetSubtype="6" fill="hold" nodeType="withEffect">
                                  <p:stCondLst>
                                    <p:cond delay="0"/>
                                  </p:stCondLst>
                                  <p:childTnLst>
                                    <p:anim calcmode="lin" valueType="num">
                                      <p:cBhvr additive="base">
                                        <p:cTn id="86" dur="7000"/>
                                        <p:tgtEl>
                                          <p:spTgt spid="11"/>
                                        </p:tgtEl>
                                        <p:attrNameLst>
                                          <p:attrName>ppt_x</p:attrName>
                                        </p:attrNameLst>
                                      </p:cBhvr>
                                      <p:tavLst>
                                        <p:tav tm="0">
                                          <p:val>
                                            <p:strVal val="ppt_x"/>
                                          </p:val>
                                        </p:tav>
                                        <p:tav tm="100000">
                                          <p:val>
                                            <p:strVal val="1+ppt_w/2"/>
                                          </p:val>
                                        </p:tav>
                                      </p:tavLst>
                                    </p:anim>
                                    <p:anim calcmode="lin" valueType="num">
                                      <p:cBhvr additive="base">
                                        <p:cTn id="87" dur="7000"/>
                                        <p:tgtEl>
                                          <p:spTgt spid="11"/>
                                        </p:tgtEl>
                                        <p:attrNameLst>
                                          <p:attrName>ppt_y</p:attrName>
                                        </p:attrNameLst>
                                      </p:cBhvr>
                                      <p:tavLst>
                                        <p:tav tm="0">
                                          <p:val>
                                            <p:strVal val="ppt_y"/>
                                          </p:val>
                                        </p:tav>
                                        <p:tav tm="100000">
                                          <p:val>
                                            <p:strVal val="1+ppt_h/2"/>
                                          </p:val>
                                        </p:tav>
                                      </p:tavLst>
                                    </p:anim>
                                    <p:set>
                                      <p:cBhvr>
                                        <p:cTn id="88" dur="1" fill="hold">
                                          <p:stCondLst>
                                            <p:cond delay="6999"/>
                                          </p:stCondLst>
                                        </p:cTn>
                                        <p:tgtEl>
                                          <p:spTgt spid="11"/>
                                        </p:tgtEl>
                                        <p:attrNameLst>
                                          <p:attrName>style.visibility</p:attrName>
                                        </p:attrNameLst>
                                      </p:cBhvr>
                                      <p:to>
                                        <p:strVal val="hidden"/>
                                      </p:to>
                                    </p:set>
                                  </p:childTnLst>
                                </p:cTn>
                              </p:par>
                              <p:par>
                                <p:cTn id="89" presetID="2" presetClass="entr" presetSubtype="12" fill="hold"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additive="base">
                                        <p:cTn id="91" dur="6000" fill="hold"/>
                                        <p:tgtEl>
                                          <p:spTgt spid="12"/>
                                        </p:tgtEl>
                                        <p:attrNameLst>
                                          <p:attrName>ppt_x</p:attrName>
                                        </p:attrNameLst>
                                      </p:cBhvr>
                                      <p:tavLst>
                                        <p:tav tm="0">
                                          <p:val>
                                            <p:strVal val="0-#ppt_w/2"/>
                                          </p:val>
                                        </p:tav>
                                        <p:tav tm="100000">
                                          <p:val>
                                            <p:strVal val="#ppt_x"/>
                                          </p:val>
                                        </p:tav>
                                      </p:tavLst>
                                    </p:anim>
                                    <p:anim calcmode="lin" valueType="num">
                                      <p:cBhvr additive="base">
                                        <p:cTn id="92" dur="6000" fill="hold"/>
                                        <p:tgtEl>
                                          <p:spTgt spid="12"/>
                                        </p:tgtEl>
                                        <p:attrNameLst>
                                          <p:attrName>ppt_y</p:attrName>
                                        </p:attrNameLst>
                                      </p:cBhvr>
                                      <p:tavLst>
                                        <p:tav tm="0">
                                          <p:val>
                                            <p:strVal val="1+#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6000" fill="hold"/>
                                        <p:tgtEl>
                                          <p:spTgt spid="12"/>
                                        </p:tgtEl>
                                        <p:attrNameLst>
                                          <p:attrName>ppt_w</p:attrName>
                                        </p:attrNameLst>
                                      </p:cBhvr>
                                      <p:tavLst>
                                        <p:tav tm="0" fmla="#ppt_w*sin(2.5*pi*$)">
                                          <p:val>
                                            <p:fltVal val="0"/>
                                          </p:val>
                                        </p:tav>
                                        <p:tav tm="100000">
                                          <p:val>
                                            <p:fltVal val="1"/>
                                          </p:val>
                                        </p:tav>
                                      </p:tavLst>
                                    </p:anim>
                                    <p:anim calcmode="lin" valueType="num">
                                      <p:cBhvr>
                                        <p:cTn id="96" dur="6000" fill="hold"/>
                                        <p:tgtEl>
                                          <p:spTgt spid="12"/>
                                        </p:tgtEl>
                                        <p:attrNameLst>
                                          <p:attrName>ppt_h</p:attrName>
                                        </p:attrNameLst>
                                      </p:cBhvr>
                                      <p:tavLst>
                                        <p:tav tm="0">
                                          <p:val>
                                            <p:strVal val="#ppt_h"/>
                                          </p:val>
                                        </p:tav>
                                        <p:tav tm="100000">
                                          <p:val>
                                            <p:strVal val="#ppt_h"/>
                                          </p:val>
                                        </p:tav>
                                      </p:tavLst>
                                    </p:anim>
                                  </p:childTnLst>
                                </p:cTn>
                              </p:par>
                              <p:par>
                                <p:cTn id="97" presetID="8" presetClass="emph" presetSubtype="0" fill="hold" nodeType="withEffect">
                                  <p:stCondLst>
                                    <p:cond delay="0"/>
                                  </p:stCondLst>
                                  <p:childTnLst>
                                    <p:animRot by="-21600000">
                                      <p:cBhvr>
                                        <p:cTn id="98" dur="6000" fill="hold"/>
                                        <p:tgtEl>
                                          <p:spTgt spid="12"/>
                                        </p:tgtEl>
                                        <p:attrNameLst>
                                          <p:attrName>r</p:attrName>
                                        </p:attrNameLst>
                                      </p:cBhvr>
                                    </p:animRot>
                                  </p:childTnLst>
                                </p:cTn>
                              </p:par>
                              <p:par>
                                <p:cTn id="99" presetID="2" presetClass="exit" presetSubtype="12" fill="hold" nodeType="withEffect">
                                  <p:stCondLst>
                                    <p:cond delay="0"/>
                                  </p:stCondLst>
                                  <p:childTnLst>
                                    <p:anim calcmode="lin" valueType="num">
                                      <p:cBhvr additive="base">
                                        <p:cTn id="100" dur="6000"/>
                                        <p:tgtEl>
                                          <p:spTgt spid="12"/>
                                        </p:tgtEl>
                                        <p:attrNameLst>
                                          <p:attrName>ppt_x</p:attrName>
                                        </p:attrNameLst>
                                      </p:cBhvr>
                                      <p:tavLst>
                                        <p:tav tm="0">
                                          <p:val>
                                            <p:strVal val="ppt_x"/>
                                          </p:val>
                                        </p:tav>
                                        <p:tav tm="100000">
                                          <p:val>
                                            <p:strVal val="0-ppt_w/2"/>
                                          </p:val>
                                        </p:tav>
                                      </p:tavLst>
                                    </p:anim>
                                    <p:anim calcmode="lin" valueType="num">
                                      <p:cBhvr additive="base">
                                        <p:cTn id="101" dur="6000"/>
                                        <p:tgtEl>
                                          <p:spTgt spid="12"/>
                                        </p:tgtEl>
                                        <p:attrNameLst>
                                          <p:attrName>ppt_y</p:attrName>
                                        </p:attrNameLst>
                                      </p:cBhvr>
                                      <p:tavLst>
                                        <p:tav tm="0">
                                          <p:val>
                                            <p:strVal val="ppt_y"/>
                                          </p:val>
                                        </p:tav>
                                        <p:tav tm="100000">
                                          <p:val>
                                            <p:strVal val="1+ppt_h/2"/>
                                          </p:val>
                                        </p:tav>
                                      </p:tavLst>
                                    </p:anim>
                                    <p:set>
                                      <p:cBhvr>
                                        <p:cTn id="102" dur="1" fill="hold">
                                          <p:stCondLst>
                                            <p:cond delay="5999"/>
                                          </p:stCondLst>
                                        </p:cTn>
                                        <p:tgtEl>
                                          <p:spTgt spid="12"/>
                                        </p:tgtEl>
                                        <p:attrNameLst>
                                          <p:attrName>style.visibility</p:attrName>
                                        </p:attrNameLst>
                                      </p:cBhvr>
                                      <p:to>
                                        <p:strVal val="hidden"/>
                                      </p:to>
                                    </p:set>
                                  </p:childTnLst>
                                </p:cTn>
                              </p:par>
                              <p:par>
                                <p:cTn id="103" presetID="2" presetClass="entr" presetSubtype="12" fill="hold"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additive="base">
                                        <p:cTn id="105" dur="7000" fill="hold"/>
                                        <p:tgtEl>
                                          <p:spTgt spid="13"/>
                                        </p:tgtEl>
                                        <p:attrNameLst>
                                          <p:attrName>ppt_x</p:attrName>
                                        </p:attrNameLst>
                                      </p:cBhvr>
                                      <p:tavLst>
                                        <p:tav tm="0">
                                          <p:val>
                                            <p:strVal val="0-#ppt_w/2"/>
                                          </p:val>
                                        </p:tav>
                                        <p:tav tm="100000">
                                          <p:val>
                                            <p:strVal val="#ppt_x"/>
                                          </p:val>
                                        </p:tav>
                                      </p:tavLst>
                                    </p:anim>
                                    <p:anim calcmode="lin" valueType="num">
                                      <p:cBhvr additive="base">
                                        <p:cTn id="106" dur="7000" fill="hold"/>
                                        <p:tgtEl>
                                          <p:spTgt spid="13"/>
                                        </p:tgtEl>
                                        <p:attrNameLst>
                                          <p:attrName>ppt_y</p:attrName>
                                        </p:attrNameLst>
                                      </p:cBhvr>
                                      <p:tavLst>
                                        <p:tav tm="0">
                                          <p:val>
                                            <p:strVal val="1+#ppt_h/2"/>
                                          </p:val>
                                        </p:tav>
                                        <p:tav tm="100000">
                                          <p:val>
                                            <p:strVal val="#ppt_y"/>
                                          </p:val>
                                        </p:tav>
                                      </p:tavLst>
                                    </p:anim>
                                  </p:childTnLst>
                                </p:cTn>
                              </p:par>
                              <p:par>
                                <p:cTn id="107" presetID="19" presetClass="entr" presetSubtype="10" fill="hold" nodeType="withEffect">
                                  <p:stCondLst>
                                    <p:cond delay="0"/>
                                  </p:stCondLst>
                                  <p:childTnLst>
                                    <p:set>
                                      <p:cBhvr>
                                        <p:cTn id="108" dur="1" fill="hold">
                                          <p:stCondLst>
                                            <p:cond delay="0"/>
                                          </p:stCondLst>
                                        </p:cTn>
                                        <p:tgtEl>
                                          <p:spTgt spid="13"/>
                                        </p:tgtEl>
                                        <p:attrNameLst>
                                          <p:attrName>style.visibility</p:attrName>
                                        </p:attrNameLst>
                                      </p:cBhvr>
                                      <p:to>
                                        <p:strVal val="visible"/>
                                      </p:to>
                                    </p:set>
                                    <p:anim calcmode="lin" valueType="num">
                                      <p:cBhvr>
                                        <p:cTn id="109" dur="7000" fill="hold"/>
                                        <p:tgtEl>
                                          <p:spTgt spid="13"/>
                                        </p:tgtEl>
                                        <p:attrNameLst>
                                          <p:attrName>ppt_w</p:attrName>
                                        </p:attrNameLst>
                                      </p:cBhvr>
                                      <p:tavLst>
                                        <p:tav tm="0" fmla="#ppt_w*sin(2.5*pi*$)">
                                          <p:val>
                                            <p:fltVal val="0"/>
                                          </p:val>
                                        </p:tav>
                                        <p:tav tm="100000">
                                          <p:val>
                                            <p:fltVal val="1"/>
                                          </p:val>
                                        </p:tav>
                                      </p:tavLst>
                                    </p:anim>
                                    <p:anim calcmode="lin" valueType="num">
                                      <p:cBhvr>
                                        <p:cTn id="110" dur="7000" fill="hold"/>
                                        <p:tgtEl>
                                          <p:spTgt spid="13"/>
                                        </p:tgtEl>
                                        <p:attrNameLst>
                                          <p:attrName>ppt_h</p:attrName>
                                        </p:attrNameLst>
                                      </p:cBhvr>
                                      <p:tavLst>
                                        <p:tav tm="0">
                                          <p:val>
                                            <p:strVal val="#ppt_h"/>
                                          </p:val>
                                        </p:tav>
                                        <p:tav tm="100000">
                                          <p:val>
                                            <p:strVal val="#ppt_h"/>
                                          </p:val>
                                        </p:tav>
                                      </p:tavLst>
                                    </p:anim>
                                  </p:childTnLst>
                                </p:cTn>
                              </p:par>
                              <p:par>
                                <p:cTn id="111" presetID="8" presetClass="emph" presetSubtype="0" fill="hold" nodeType="withEffect">
                                  <p:stCondLst>
                                    <p:cond delay="0"/>
                                  </p:stCondLst>
                                  <p:childTnLst>
                                    <p:animRot by="-21600000">
                                      <p:cBhvr>
                                        <p:cTn id="112" dur="7000" fill="hold"/>
                                        <p:tgtEl>
                                          <p:spTgt spid="13"/>
                                        </p:tgtEl>
                                        <p:attrNameLst>
                                          <p:attrName>r</p:attrName>
                                        </p:attrNameLst>
                                      </p:cBhvr>
                                    </p:animRot>
                                  </p:childTnLst>
                                </p:cTn>
                              </p:par>
                              <p:par>
                                <p:cTn id="113" presetID="2" presetClass="exit" presetSubtype="12" fill="hold" nodeType="withEffect">
                                  <p:stCondLst>
                                    <p:cond delay="0"/>
                                  </p:stCondLst>
                                  <p:childTnLst>
                                    <p:anim calcmode="lin" valueType="num">
                                      <p:cBhvr additive="base">
                                        <p:cTn id="114" dur="7000"/>
                                        <p:tgtEl>
                                          <p:spTgt spid="13"/>
                                        </p:tgtEl>
                                        <p:attrNameLst>
                                          <p:attrName>ppt_x</p:attrName>
                                        </p:attrNameLst>
                                      </p:cBhvr>
                                      <p:tavLst>
                                        <p:tav tm="0">
                                          <p:val>
                                            <p:strVal val="ppt_x"/>
                                          </p:val>
                                        </p:tav>
                                        <p:tav tm="100000">
                                          <p:val>
                                            <p:strVal val="0-ppt_w/2"/>
                                          </p:val>
                                        </p:tav>
                                      </p:tavLst>
                                    </p:anim>
                                    <p:anim calcmode="lin" valueType="num">
                                      <p:cBhvr additive="base">
                                        <p:cTn id="115" dur="7000"/>
                                        <p:tgtEl>
                                          <p:spTgt spid="13"/>
                                        </p:tgtEl>
                                        <p:attrNameLst>
                                          <p:attrName>ppt_y</p:attrName>
                                        </p:attrNameLst>
                                      </p:cBhvr>
                                      <p:tavLst>
                                        <p:tav tm="0">
                                          <p:val>
                                            <p:strVal val="ppt_y"/>
                                          </p:val>
                                        </p:tav>
                                        <p:tav tm="100000">
                                          <p:val>
                                            <p:strVal val="1+ppt_h/2"/>
                                          </p:val>
                                        </p:tav>
                                      </p:tavLst>
                                    </p:anim>
                                    <p:set>
                                      <p:cBhvr>
                                        <p:cTn id="116" dur="1" fill="hold">
                                          <p:stCondLst>
                                            <p:cond delay="6999"/>
                                          </p:stCondLst>
                                        </p:cTn>
                                        <p:tgtEl>
                                          <p:spTgt spid="13"/>
                                        </p:tgtEl>
                                        <p:attrNameLst>
                                          <p:attrName>style.visibility</p:attrName>
                                        </p:attrNameLst>
                                      </p:cBhvr>
                                      <p:to>
                                        <p:strVal val="hidden"/>
                                      </p:to>
                                    </p:set>
                                  </p:childTnLst>
                                </p:cTn>
                              </p:par>
                              <p:par>
                                <p:cTn id="117" presetID="2" presetClass="entr" presetSubtype="9" fill="hold" nodeType="withEffect">
                                  <p:stCondLst>
                                    <p:cond delay="0"/>
                                  </p:stCondLst>
                                  <p:childTnLst>
                                    <p:set>
                                      <p:cBhvr>
                                        <p:cTn id="118" dur="1" fill="hold">
                                          <p:stCondLst>
                                            <p:cond delay="0"/>
                                          </p:stCondLst>
                                        </p:cTn>
                                        <p:tgtEl>
                                          <p:spTgt spid="14"/>
                                        </p:tgtEl>
                                        <p:attrNameLst>
                                          <p:attrName>style.visibility</p:attrName>
                                        </p:attrNameLst>
                                      </p:cBhvr>
                                      <p:to>
                                        <p:strVal val="visible"/>
                                      </p:to>
                                    </p:set>
                                    <p:anim calcmode="lin" valueType="num">
                                      <p:cBhvr additive="base">
                                        <p:cTn id="119" dur="6000" fill="hold"/>
                                        <p:tgtEl>
                                          <p:spTgt spid="14"/>
                                        </p:tgtEl>
                                        <p:attrNameLst>
                                          <p:attrName>ppt_x</p:attrName>
                                        </p:attrNameLst>
                                      </p:cBhvr>
                                      <p:tavLst>
                                        <p:tav tm="0">
                                          <p:val>
                                            <p:strVal val="0-#ppt_w/2"/>
                                          </p:val>
                                        </p:tav>
                                        <p:tav tm="100000">
                                          <p:val>
                                            <p:strVal val="#ppt_x"/>
                                          </p:val>
                                        </p:tav>
                                      </p:tavLst>
                                    </p:anim>
                                    <p:anim calcmode="lin" valueType="num">
                                      <p:cBhvr additive="base">
                                        <p:cTn id="120" dur="6000" fill="hold"/>
                                        <p:tgtEl>
                                          <p:spTgt spid="14"/>
                                        </p:tgtEl>
                                        <p:attrNameLst>
                                          <p:attrName>ppt_y</p:attrName>
                                        </p:attrNameLst>
                                      </p:cBhvr>
                                      <p:tavLst>
                                        <p:tav tm="0">
                                          <p:val>
                                            <p:strVal val="0-#ppt_h/2"/>
                                          </p:val>
                                        </p:tav>
                                        <p:tav tm="100000">
                                          <p:val>
                                            <p:strVal val="#ppt_y"/>
                                          </p:val>
                                        </p:tav>
                                      </p:tavLst>
                                    </p:anim>
                                  </p:childTnLst>
                                </p:cTn>
                              </p:par>
                              <p:par>
                                <p:cTn id="121" presetID="19" presetClass="entr" presetSubtype="10" fill="hold" nodeType="withEffect">
                                  <p:stCondLst>
                                    <p:cond delay="0"/>
                                  </p:stCondLst>
                                  <p:childTnLst>
                                    <p:set>
                                      <p:cBhvr>
                                        <p:cTn id="122" dur="1" fill="hold">
                                          <p:stCondLst>
                                            <p:cond delay="0"/>
                                          </p:stCondLst>
                                        </p:cTn>
                                        <p:tgtEl>
                                          <p:spTgt spid="14"/>
                                        </p:tgtEl>
                                        <p:attrNameLst>
                                          <p:attrName>style.visibility</p:attrName>
                                        </p:attrNameLst>
                                      </p:cBhvr>
                                      <p:to>
                                        <p:strVal val="visible"/>
                                      </p:to>
                                    </p:set>
                                    <p:anim calcmode="lin" valueType="num">
                                      <p:cBhvr>
                                        <p:cTn id="123" dur="6000" fill="hold"/>
                                        <p:tgtEl>
                                          <p:spTgt spid="14"/>
                                        </p:tgtEl>
                                        <p:attrNameLst>
                                          <p:attrName>ppt_w</p:attrName>
                                        </p:attrNameLst>
                                      </p:cBhvr>
                                      <p:tavLst>
                                        <p:tav tm="0" fmla="#ppt_w*sin(2.5*pi*$)">
                                          <p:val>
                                            <p:fltVal val="0"/>
                                          </p:val>
                                        </p:tav>
                                        <p:tav tm="100000">
                                          <p:val>
                                            <p:fltVal val="1"/>
                                          </p:val>
                                        </p:tav>
                                      </p:tavLst>
                                    </p:anim>
                                    <p:anim calcmode="lin" valueType="num">
                                      <p:cBhvr>
                                        <p:cTn id="124" dur="6000" fill="hold"/>
                                        <p:tgtEl>
                                          <p:spTgt spid="14"/>
                                        </p:tgtEl>
                                        <p:attrNameLst>
                                          <p:attrName>ppt_h</p:attrName>
                                        </p:attrNameLst>
                                      </p:cBhvr>
                                      <p:tavLst>
                                        <p:tav tm="0">
                                          <p:val>
                                            <p:strVal val="#ppt_h"/>
                                          </p:val>
                                        </p:tav>
                                        <p:tav tm="100000">
                                          <p:val>
                                            <p:strVal val="#ppt_h"/>
                                          </p:val>
                                        </p:tav>
                                      </p:tavLst>
                                    </p:anim>
                                  </p:childTnLst>
                                </p:cTn>
                              </p:par>
                              <p:par>
                                <p:cTn id="125" presetID="8" presetClass="emph" presetSubtype="0" repeatCount="indefinite" fill="hold" nodeType="withEffect">
                                  <p:stCondLst>
                                    <p:cond delay="0"/>
                                  </p:stCondLst>
                                  <p:childTnLst>
                                    <p:animRot by="21600000">
                                      <p:cBhvr>
                                        <p:cTn id="126" dur="6000" fill="hold"/>
                                        <p:tgtEl>
                                          <p:spTgt spid="14"/>
                                        </p:tgtEl>
                                        <p:attrNameLst>
                                          <p:attrName>r</p:attrName>
                                        </p:attrNameLst>
                                      </p:cBhvr>
                                    </p:animRot>
                                  </p:childTnLst>
                                </p:cTn>
                              </p:par>
                              <p:par>
                                <p:cTn id="127" presetID="2" presetClass="exit" presetSubtype="9" fill="hold" nodeType="withEffect">
                                  <p:stCondLst>
                                    <p:cond delay="0"/>
                                  </p:stCondLst>
                                  <p:childTnLst>
                                    <p:anim calcmode="lin" valueType="num">
                                      <p:cBhvr additive="base">
                                        <p:cTn id="128" dur="6000"/>
                                        <p:tgtEl>
                                          <p:spTgt spid="14"/>
                                        </p:tgtEl>
                                        <p:attrNameLst>
                                          <p:attrName>ppt_x</p:attrName>
                                        </p:attrNameLst>
                                      </p:cBhvr>
                                      <p:tavLst>
                                        <p:tav tm="0">
                                          <p:val>
                                            <p:strVal val="ppt_x"/>
                                          </p:val>
                                        </p:tav>
                                        <p:tav tm="100000">
                                          <p:val>
                                            <p:strVal val="0-ppt_w/2"/>
                                          </p:val>
                                        </p:tav>
                                      </p:tavLst>
                                    </p:anim>
                                    <p:anim calcmode="lin" valueType="num">
                                      <p:cBhvr additive="base">
                                        <p:cTn id="129" dur="6000"/>
                                        <p:tgtEl>
                                          <p:spTgt spid="14"/>
                                        </p:tgtEl>
                                        <p:attrNameLst>
                                          <p:attrName>ppt_y</p:attrName>
                                        </p:attrNameLst>
                                      </p:cBhvr>
                                      <p:tavLst>
                                        <p:tav tm="0">
                                          <p:val>
                                            <p:strVal val="ppt_y"/>
                                          </p:val>
                                        </p:tav>
                                        <p:tav tm="100000">
                                          <p:val>
                                            <p:strVal val="0-ppt_h/2"/>
                                          </p:val>
                                        </p:tav>
                                      </p:tavLst>
                                    </p:anim>
                                    <p:set>
                                      <p:cBhvr>
                                        <p:cTn id="130" dur="1" fill="hold">
                                          <p:stCondLst>
                                            <p:cond delay="5999"/>
                                          </p:stCondLst>
                                        </p:cTn>
                                        <p:tgtEl>
                                          <p:spTgt spid="14"/>
                                        </p:tgtEl>
                                        <p:attrNameLst>
                                          <p:attrName>style.visibility</p:attrName>
                                        </p:attrNameLst>
                                      </p:cBhvr>
                                      <p:to>
                                        <p:strVal val="hidden"/>
                                      </p:to>
                                    </p:set>
                                  </p:childTnLst>
                                </p:cTn>
                              </p:par>
                              <p:par>
                                <p:cTn id="131" presetID="2" presetClass="entr" presetSubtype="9" fill="hold"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additive="base">
                                        <p:cTn id="133" dur="7000" fill="hold"/>
                                        <p:tgtEl>
                                          <p:spTgt spid="15"/>
                                        </p:tgtEl>
                                        <p:attrNameLst>
                                          <p:attrName>ppt_x</p:attrName>
                                        </p:attrNameLst>
                                      </p:cBhvr>
                                      <p:tavLst>
                                        <p:tav tm="0">
                                          <p:val>
                                            <p:strVal val="0-#ppt_w/2"/>
                                          </p:val>
                                        </p:tav>
                                        <p:tav tm="100000">
                                          <p:val>
                                            <p:strVal val="#ppt_x"/>
                                          </p:val>
                                        </p:tav>
                                      </p:tavLst>
                                    </p:anim>
                                    <p:anim calcmode="lin" valueType="num">
                                      <p:cBhvr additive="base">
                                        <p:cTn id="134" dur="7000" fill="hold"/>
                                        <p:tgtEl>
                                          <p:spTgt spid="15"/>
                                        </p:tgtEl>
                                        <p:attrNameLst>
                                          <p:attrName>ppt_y</p:attrName>
                                        </p:attrNameLst>
                                      </p:cBhvr>
                                      <p:tavLst>
                                        <p:tav tm="0">
                                          <p:val>
                                            <p:strVal val="0-#ppt_h/2"/>
                                          </p:val>
                                        </p:tav>
                                        <p:tav tm="100000">
                                          <p:val>
                                            <p:strVal val="#ppt_y"/>
                                          </p:val>
                                        </p:tav>
                                      </p:tavLst>
                                    </p:anim>
                                  </p:childTnLst>
                                </p:cTn>
                              </p:par>
                              <p:par>
                                <p:cTn id="135" presetID="19" presetClass="entr" presetSubtype="10" fill="hold" nodeType="withEffect">
                                  <p:stCondLst>
                                    <p:cond delay="0"/>
                                  </p:stCondLst>
                                  <p:childTnLst>
                                    <p:set>
                                      <p:cBhvr>
                                        <p:cTn id="136" dur="1" fill="hold">
                                          <p:stCondLst>
                                            <p:cond delay="0"/>
                                          </p:stCondLst>
                                        </p:cTn>
                                        <p:tgtEl>
                                          <p:spTgt spid="15"/>
                                        </p:tgtEl>
                                        <p:attrNameLst>
                                          <p:attrName>style.visibility</p:attrName>
                                        </p:attrNameLst>
                                      </p:cBhvr>
                                      <p:to>
                                        <p:strVal val="visible"/>
                                      </p:to>
                                    </p:set>
                                    <p:anim calcmode="lin" valueType="num">
                                      <p:cBhvr>
                                        <p:cTn id="137" dur="7000" fill="hold"/>
                                        <p:tgtEl>
                                          <p:spTgt spid="15"/>
                                        </p:tgtEl>
                                        <p:attrNameLst>
                                          <p:attrName>ppt_w</p:attrName>
                                        </p:attrNameLst>
                                      </p:cBhvr>
                                      <p:tavLst>
                                        <p:tav tm="0" fmla="#ppt_w*sin(2.5*pi*$)">
                                          <p:val>
                                            <p:fltVal val="0"/>
                                          </p:val>
                                        </p:tav>
                                        <p:tav tm="100000">
                                          <p:val>
                                            <p:fltVal val="1"/>
                                          </p:val>
                                        </p:tav>
                                      </p:tavLst>
                                    </p:anim>
                                    <p:anim calcmode="lin" valueType="num">
                                      <p:cBhvr>
                                        <p:cTn id="138" dur="7000" fill="hold"/>
                                        <p:tgtEl>
                                          <p:spTgt spid="15"/>
                                        </p:tgtEl>
                                        <p:attrNameLst>
                                          <p:attrName>ppt_h</p:attrName>
                                        </p:attrNameLst>
                                      </p:cBhvr>
                                      <p:tavLst>
                                        <p:tav tm="0">
                                          <p:val>
                                            <p:strVal val="#ppt_h"/>
                                          </p:val>
                                        </p:tav>
                                        <p:tav tm="100000">
                                          <p:val>
                                            <p:strVal val="#ppt_h"/>
                                          </p:val>
                                        </p:tav>
                                      </p:tavLst>
                                    </p:anim>
                                  </p:childTnLst>
                                </p:cTn>
                              </p:par>
                              <p:par>
                                <p:cTn id="139" presetID="8" presetClass="emph" presetSubtype="0" repeatCount="indefinite" fill="hold" nodeType="withEffect">
                                  <p:stCondLst>
                                    <p:cond delay="0"/>
                                  </p:stCondLst>
                                  <p:childTnLst>
                                    <p:animRot by="21600000">
                                      <p:cBhvr>
                                        <p:cTn id="140" dur="7000" fill="hold"/>
                                        <p:tgtEl>
                                          <p:spTgt spid="15"/>
                                        </p:tgtEl>
                                        <p:attrNameLst>
                                          <p:attrName>r</p:attrName>
                                        </p:attrNameLst>
                                      </p:cBhvr>
                                    </p:animRot>
                                  </p:childTnLst>
                                </p:cTn>
                              </p:par>
                              <p:par>
                                <p:cTn id="141" presetID="2" presetClass="exit" presetSubtype="9" fill="hold" nodeType="withEffect">
                                  <p:stCondLst>
                                    <p:cond delay="0"/>
                                  </p:stCondLst>
                                  <p:childTnLst>
                                    <p:anim calcmode="lin" valueType="num">
                                      <p:cBhvr additive="base">
                                        <p:cTn id="142" dur="7000"/>
                                        <p:tgtEl>
                                          <p:spTgt spid="15"/>
                                        </p:tgtEl>
                                        <p:attrNameLst>
                                          <p:attrName>ppt_x</p:attrName>
                                        </p:attrNameLst>
                                      </p:cBhvr>
                                      <p:tavLst>
                                        <p:tav tm="0">
                                          <p:val>
                                            <p:strVal val="ppt_x"/>
                                          </p:val>
                                        </p:tav>
                                        <p:tav tm="100000">
                                          <p:val>
                                            <p:strVal val="0-ppt_w/2"/>
                                          </p:val>
                                        </p:tav>
                                      </p:tavLst>
                                    </p:anim>
                                    <p:anim calcmode="lin" valueType="num">
                                      <p:cBhvr additive="base">
                                        <p:cTn id="143" dur="7000"/>
                                        <p:tgtEl>
                                          <p:spTgt spid="15"/>
                                        </p:tgtEl>
                                        <p:attrNameLst>
                                          <p:attrName>ppt_y</p:attrName>
                                        </p:attrNameLst>
                                      </p:cBhvr>
                                      <p:tavLst>
                                        <p:tav tm="0">
                                          <p:val>
                                            <p:strVal val="ppt_y"/>
                                          </p:val>
                                        </p:tav>
                                        <p:tav tm="100000">
                                          <p:val>
                                            <p:strVal val="0-ppt_h/2"/>
                                          </p:val>
                                        </p:tav>
                                      </p:tavLst>
                                    </p:anim>
                                    <p:set>
                                      <p:cBhvr>
                                        <p:cTn id="144" dur="1" fill="hold">
                                          <p:stCondLst>
                                            <p:cond delay="6999"/>
                                          </p:stCondLst>
                                        </p:cTn>
                                        <p:tgtEl>
                                          <p:spTgt spid="15"/>
                                        </p:tgtEl>
                                        <p:attrNameLst>
                                          <p:attrName>style.visibility</p:attrName>
                                        </p:attrNameLst>
                                      </p:cBhvr>
                                      <p:to>
                                        <p:strVal val="hidden"/>
                                      </p:to>
                                    </p:set>
                                  </p:childTnLst>
                                </p:cTn>
                              </p:par>
                              <p:par>
                                <p:cTn id="145" presetID="2" presetClass="entr" presetSubtype="3" fill="hold" nodeType="withEffect">
                                  <p:stCondLst>
                                    <p:cond delay="0"/>
                                  </p:stCondLst>
                                  <p:childTnLst>
                                    <p:set>
                                      <p:cBhvr>
                                        <p:cTn id="146" dur="1" fill="hold">
                                          <p:stCondLst>
                                            <p:cond delay="0"/>
                                          </p:stCondLst>
                                        </p:cTn>
                                        <p:tgtEl>
                                          <p:spTgt spid="16"/>
                                        </p:tgtEl>
                                        <p:attrNameLst>
                                          <p:attrName>style.visibility</p:attrName>
                                        </p:attrNameLst>
                                      </p:cBhvr>
                                      <p:to>
                                        <p:strVal val="visible"/>
                                      </p:to>
                                    </p:set>
                                    <p:anim calcmode="lin" valueType="num">
                                      <p:cBhvr additive="base">
                                        <p:cTn id="147" dur="6000" fill="hold"/>
                                        <p:tgtEl>
                                          <p:spTgt spid="16"/>
                                        </p:tgtEl>
                                        <p:attrNameLst>
                                          <p:attrName>ppt_x</p:attrName>
                                        </p:attrNameLst>
                                      </p:cBhvr>
                                      <p:tavLst>
                                        <p:tav tm="0">
                                          <p:val>
                                            <p:strVal val="1+#ppt_w/2"/>
                                          </p:val>
                                        </p:tav>
                                        <p:tav tm="100000">
                                          <p:val>
                                            <p:strVal val="#ppt_x"/>
                                          </p:val>
                                        </p:tav>
                                      </p:tavLst>
                                    </p:anim>
                                    <p:anim calcmode="lin" valueType="num">
                                      <p:cBhvr additive="base">
                                        <p:cTn id="148" dur="6000" fill="hold"/>
                                        <p:tgtEl>
                                          <p:spTgt spid="16"/>
                                        </p:tgtEl>
                                        <p:attrNameLst>
                                          <p:attrName>ppt_y</p:attrName>
                                        </p:attrNameLst>
                                      </p:cBhvr>
                                      <p:tavLst>
                                        <p:tav tm="0">
                                          <p:val>
                                            <p:strVal val="0-#ppt_h/2"/>
                                          </p:val>
                                        </p:tav>
                                        <p:tav tm="100000">
                                          <p:val>
                                            <p:strVal val="#ppt_y"/>
                                          </p:val>
                                        </p:tav>
                                      </p:tavLst>
                                    </p:anim>
                                  </p:childTnLst>
                                </p:cTn>
                              </p:par>
                              <p:par>
                                <p:cTn id="149" presetID="19" presetClass="entr" presetSubtype="10" fill="hold" nodeType="withEffect">
                                  <p:stCondLst>
                                    <p:cond delay="0"/>
                                  </p:stCondLst>
                                  <p:childTnLst>
                                    <p:set>
                                      <p:cBhvr>
                                        <p:cTn id="150" dur="1" fill="hold">
                                          <p:stCondLst>
                                            <p:cond delay="0"/>
                                          </p:stCondLst>
                                        </p:cTn>
                                        <p:tgtEl>
                                          <p:spTgt spid="16"/>
                                        </p:tgtEl>
                                        <p:attrNameLst>
                                          <p:attrName>style.visibility</p:attrName>
                                        </p:attrNameLst>
                                      </p:cBhvr>
                                      <p:to>
                                        <p:strVal val="visible"/>
                                      </p:to>
                                    </p:set>
                                    <p:anim calcmode="lin" valueType="num">
                                      <p:cBhvr>
                                        <p:cTn id="151" dur="6000" fill="hold"/>
                                        <p:tgtEl>
                                          <p:spTgt spid="16"/>
                                        </p:tgtEl>
                                        <p:attrNameLst>
                                          <p:attrName>ppt_w</p:attrName>
                                        </p:attrNameLst>
                                      </p:cBhvr>
                                      <p:tavLst>
                                        <p:tav tm="0" fmla="#ppt_w*sin(2.5*pi*$)">
                                          <p:val>
                                            <p:fltVal val="0"/>
                                          </p:val>
                                        </p:tav>
                                        <p:tav tm="100000">
                                          <p:val>
                                            <p:fltVal val="1"/>
                                          </p:val>
                                        </p:tav>
                                      </p:tavLst>
                                    </p:anim>
                                    <p:anim calcmode="lin" valueType="num">
                                      <p:cBhvr>
                                        <p:cTn id="152" dur="6000" fill="hold"/>
                                        <p:tgtEl>
                                          <p:spTgt spid="16"/>
                                        </p:tgtEl>
                                        <p:attrNameLst>
                                          <p:attrName>ppt_h</p:attrName>
                                        </p:attrNameLst>
                                      </p:cBhvr>
                                      <p:tavLst>
                                        <p:tav tm="0">
                                          <p:val>
                                            <p:strVal val="#ppt_h"/>
                                          </p:val>
                                        </p:tav>
                                        <p:tav tm="100000">
                                          <p:val>
                                            <p:strVal val="#ppt_h"/>
                                          </p:val>
                                        </p:tav>
                                      </p:tavLst>
                                    </p:anim>
                                  </p:childTnLst>
                                </p:cTn>
                              </p:par>
                              <p:par>
                                <p:cTn id="153" presetID="8" presetClass="emph" presetSubtype="0" fill="hold" nodeType="withEffect">
                                  <p:stCondLst>
                                    <p:cond delay="0"/>
                                  </p:stCondLst>
                                  <p:childTnLst>
                                    <p:animRot by="-21600000">
                                      <p:cBhvr>
                                        <p:cTn id="154" dur="6000" fill="hold"/>
                                        <p:tgtEl>
                                          <p:spTgt spid="16"/>
                                        </p:tgtEl>
                                        <p:attrNameLst>
                                          <p:attrName>r</p:attrName>
                                        </p:attrNameLst>
                                      </p:cBhvr>
                                    </p:animRot>
                                  </p:childTnLst>
                                </p:cTn>
                              </p:par>
                              <p:par>
                                <p:cTn id="155" presetID="2" presetClass="exit" presetSubtype="3" fill="hold" nodeType="withEffect">
                                  <p:stCondLst>
                                    <p:cond delay="0"/>
                                  </p:stCondLst>
                                  <p:childTnLst>
                                    <p:anim calcmode="lin" valueType="num">
                                      <p:cBhvr additive="base">
                                        <p:cTn id="156" dur="6000"/>
                                        <p:tgtEl>
                                          <p:spTgt spid="16"/>
                                        </p:tgtEl>
                                        <p:attrNameLst>
                                          <p:attrName>ppt_x</p:attrName>
                                        </p:attrNameLst>
                                      </p:cBhvr>
                                      <p:tavLst>
                                        <p:tav tm="0">
                                          <p:val>
                                            <p:strVal val="ppt_x"/>
                                          </p:val>
                                        </p:tav>
                                        <p:tav tm="100000">
                                          <p:val>
                                            <p:strVal val="1+ppt_w/2"/>
                                          </p:val>
                                        </p:tav>
                                      </p:tavLst>
                                    </p:anim>
                                    <p:anim calcmode="lin" valueType="num">
                                      <p:cBhvr additive="base">
                                        <p:cTn id="157" dur="6000"/>
                                        <p:tgtEl>
                                          <p:spTgt spid="16"/>
                                        </p:tgtEl>
                                        <p:attrNameLst>
                                          <p:attrName>ppt_y</p:attrName>
                                        </p:attrNameLst>
                                      </p:cBhvr>
                                      <p:tavLst>
                                        <p:tav tm="0">
                                          <p:val>
                                            <p:strVal val="ppt_y"/>
                                          </p:val>
                                        </p:tav>
                                        <p:tav tm="100000">
                                          <p:val>
                                            <p:strVal val="0-ppt_h/2"/>
                                          </p:val>
                                        </p:tav>
                                      </p:tavLst>
                                    </p:anim>
                                    <p:set>
                                      <p:cBhvr>
                                        <p:cTn id="158" dur="1" fill="hold">
                                          <p:stCondLst>
                                            <p:cond delay="5999"/>
                                          </p:stCondLst>
                                        </p:cTn>
                                        <p:tgtEl>
                                          <p:spTgt spid="16"/>
                                        </p:tgtEl>
                                        <p:attrNameLst>
                                          <p:attrName>style.visibility</p:attrName>
                                        </p:attrNameLst>
                                      </p:cBhvr>
                                      <p:to>
                                        <p:strVal val="hidden"/>
                                      </p:to>
                                    </p:set>
                                  </p:childTnLst>
                                </p:cTn>
                              </p:par>
                              <p:par>
                                <p:cTn id="159" presetID="2" presetClass="entr" presetSubtype="3" fill="hold"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additive="base">
                                        <p:cTn id="161" dur="7000" fill="hold"/>
                                        <p:tgtEl>
                                          <p:spTgt spid="17"/>
                                        </p:tgtEl>
                                        <p:attrNameLst>
                                          <p:attrName>ppt_x</p:attrName>
                                        </p:attrNameLst>
                                      </p:cBhvr>
                                      <p:tavLst>
                                        <p:tav tm="0">
                                          <p:val>
                                            <p:strVal val="1+#ppt_w/2"/>
                                          </p:val>
                                        </p:tav>
                                        <p:tav tm="100000">
                                          <p:val>
                                            <p:strVal val="#ppt_x"/>
                                          </p:val>
                                        </p:tav>
                                      </p:tavLst>
                                    </p:anim>
                                    <p:anim calcmode="lin" valueType="num">
                                      <p:cBhvr additive="base">
                                        <p:cTn id="162" dur="7000" fill="hold"/>
                                        <p:tgtEl>
                                          <p:spTgt spid="17"/>
                                        </p:tgtEl>
                                        <p:attrNameLst>
                                          <p:attrName>ppt_y</p:attrName>
                                        </p:attrNameLst>
                                      </p:cBhvr>
                                      <p:tavLst>
                                        <p:tav tm="0">
                                          <p:val>
                                            <p:strVal val="0-#ppt_h/2"/>
                                          </p:val>
                                        </p:tav>
                                        <p:tav tm="100000">
                                          <p:val>
                                            <p:strVal val="#ppt_y"/>
                                          </p:val>
                                        </p:tav>
                                      </p:tavLst>
                                    </p:anim>
                                  </p:childTnLst>
                                </p:cTn>
                              </p:par>
                              <p:par>
                                <p:cTn id="163" presetID="19" presetClass="entr" presetSubtype="10" fill="hold" nodeType="withEffect">
                                  <p:stCondLst>
                                    <p:cond delay="0"/>
                                  </p:stCondLst>
                                  <p:childTnLst>
                                    <p:set>
                                      <p:cBhvr>
                                        <p:cTn id="164" dur="1" fill="hold">
                                          <p:stCondLst>
                                            <p:cond delay="0"/>
                                          </p:stCondLst>
                                        </p:cTn>
                                        <p:tgtEl>
                                          <p:spTgt spid="17"/>
                                        </p:tgtEl>
                                        <p:attrNameLst>
                                          <p:attrName>style.visibility</p:attrName>
                                        </p:attrNameLst>
                                      </p:cBhvr>
                                      <p:to>
                                        <p:strVal val="visible"/>
                                      </p:to>
                                    </p:set>
                                    <p:anim calcmode="lin" valueType="num">
                                      <p:cBhvr>
                                        <p:cTn id="165" dur="7000" fill="hold"/>
                                        <p:tgtEl>
                                          <p:spTgt spid="17"/>
                                        </p:tgtEl>
                                        <p:attrNameLst>
                                          <p:attrName>ppt_w</p:attrName>
                                        </p:attrNameLst>
                                      </p:cBhvr>
                                      <p:tavLst>
                                        <p:tav tm="0" fmla="#ppt_w*sin(2.5*pi*$)">
                                          <p:val>
                                            <p:fltVal val="0"/>
                                          </p:val>
                                        </p:tav>
                                        <p:tav tm="100000">
                                          <p:val>
                                            <p:fltVal val="1"/>
                                          </p:val>
                                        </p:tav>
                                      </p:tavLst>
                                    </p:anim>
                                    <p:anim calcmode="lin" valueType="num">
                                      <p:cBhvr>
                                        <p:cTn id="166" dur="7000" fill="hold"/>
                                        <p:tgtEl>
                                          <p:spTgt spid="17"/>
                                        </p:tgtEl>
                                        <p:attrNameLst>
                                          <p:attrName>ppt_h</p:attrName>
                                        </p:attrNameLst>
                                      </p:cBhvr>
                                      <p:tavLst>
                                        <p:tav tm="0">
                                          <p:val>
                                            <p:strVal val="#ppt_h"/>
                                          </p:val>
                                        </p:tav>
                                        <p:tav tm="100000">
                                          <p:val>
                                            <p:strVal val="#ppt_h"/>
                                          </p:val>
                                        </p:tav>
                                      </p:tavLst>
                                    </p:anim>
                                  </p:childTnLst>
                                </p:cTn>
                              </p:par>
                              <p:par>
                                <p:cTn id="167" presetID="8" presetClass="emph" presetSubtype="0" fill="hold" nodeType="withEffect">
                                  <p:stCondLst>
                                    <p:cond delay="0"/>
                                  </p:stCondLst>
                                  <p:childTnLst>
                                    <p:animRot by="-21600000">
                                      <p:cBhvr>
                                        <p:cTn id="168" dur="7000" fill="hold"/>
                                        <p:tgtEl>
                                          <p:spTgt spid="17"/>
                                        </p:tgtEl>
                                        <p:attrNameLst>
                                          <p:attrName>r</p:attrName>
                                        </p:attrNameLst>
                                      </p:cBhvr>
                                    </p:animRot>
                                  </p:childTnLst>
                                </p:cTn>
                              </p:par>
                              <p:par>
                                <p:cTn id="169" presetID="2" presetClass="exit" presetSubtype="3" fill="hold" nodeType="withEffect">
                                  <p:stCondLst>
                                    <p:cond delay="0"/>
                                  </p:stCondLst>
                                  <p:childTnLst>
                                    <p:anim calcmode="lin" valueType="num">
                                      <p:cBhvr additive="base">
                                        <p:cTn id="170" dur="7000"/>
                                        <p:tgtEl>
                                          <p:spTgt spid="17"/>
                                        </p:tgtEl>
                                        <p:attrNameLst>
                                          <p:attrName>ppt_x</p:attrName>
                                        </p:attrNameLst>
                                      </p:cBhvr>
                                      <p:tavLst>
                                        <p:tav tm="0">
                                          <p:val>
                                            <p:strVal val="ppt_x"/>
                                          </p:val>
                                        </p:tav>
                                        <p:tav tm="100000">
                                          <p:val>
                                            <p:strVal val="1+ppt_w/2"/>
                                          </p:val>
                                        </p:tav>
                                      </p:tavLst>
                                    </p:anim>
                                    <p:anim calcmode="lin" valueType="num">
                                      <p:cBhvr additive="base">
                                        <p:cTn id="171" dur="7000"/>
                                        <p:tgtEl>
                                          <p:spTgt spid="17"/>
                                        </p:tgtEl>
                                        <p:attrNameLst>
                                          <p:attrName>ppt_y</p:attrName>
                                        </p:attrNameLst>
                                      </p:cBhvr>
                                      <p:tavLst>
                                        <p:tav tm="0">
                                          <p:val>
                                            <p:strVal val="ppt_y"/>
                                          </p:val>
                                        </p:tav>
                                        <p:tav tm="100000">
                                          <p:val>
                                            <p:strVal val="0-ppt_h/2"/>
                                          </p:val>
                                        </p:tav>
                                      </p:tavLst>
                                    </p:anim>
                                    <p:set>
                                      <p:cBhvr>
                                        <p:cTn id="172" dur="1" fill="hold">
                                          <p:stCondLst>
                                            <p:cond delay="6999"/>
                                          </p:stCondLst>
                                        </p:cTn>
                                        <p:tgtEl>
                                          <p:spTgt spid="17"/>
                                        </p:tgtEl>
                                        <p:attrNameLst>
                                          <p:attrName>style.visibility</p:attrName>
                                        </p:attrNameLst>
                                      </p:cBhvr>
                                      <p:to>
                                        <p:strVal val="hidden"/>
                                      </p:to>
                                    </p:set>
                                  </p:childTnLst>
                                </p:cTn>
                              </p:par>
                              <p:par>
                                <p:cTn id="173" presetID="17" presetClass="entr" presetSubtype="10" fill="hold" nodeType="withEffect">
                                  <p:stCondLst>
                                    <p:cond delay="2500"/>
                                  </p:stCondLst>
                                  <p:childTnLst>
                                    <p:set>
                                      <p:cBhvr>
                                        <p:cTn id="174" dur="1" fill="hold">
                                          <p:stCondLst>
                                            <p:cond delay="0"/>
                                          </p:stCondLst>
                                        </p:cTn>
                                        <p:tgtEl>
                                          <p:spTgt spid="18"/>
                                        </p:tgtEl>
                                        <p:attrNameLst>
                                          <p:attrName>style.visibility</p:attrName>
                                        </p:attrNameLst>
                                      </p:cBhvr>
                                      <p:to>
                                        <p:strVal val="visible"/>
                                      </p:to>
                                    </p:set>
                                    <p:anim calcmode="lin" valueType="num">
                                      <p:cBhvr>
                                        <p:cTn id="175" dur="5000" fill="hold"/>
                                        <p:tgtEl>
                                          <p:spTgt spid="18"/>
                                        </p:tgtEl>
                                        <p:attrNameLst>
                                          <p:attrName>ppt_w</p:attrName>
                                        </p:attrNameLst>
                                      </p:cBhvr>
                                      <p:tavLst>
                                        <p:tav tm="0">
                                          <p:val>
                                            <p:fltVal val="0"/>
                                          </p:val>
                                        </p:tav>
                                        <p:tav tm="100000">
                                          <p:val>
                                            <p:strVal val="#ppt_w"/>
                                          </p:val>
                                        </p:tav>
                                      </p:tavLst>
                                    </p:anim>
                                    <p:anim calcmode="lin" valueType="num">
                                      <p:cBhvr>
                                        <p:cTn id="176" dur="5000" fill="hold"/>
                                        <p:tgtEl>
                                          <p:spTgt spid="18"/>
                                        </p:tgtEl>
                                        <p:attrNameLst>
                                          <p:attrName>ppt_h</p:attrName>
                                        </p:attrNameLst>
                                      </p:cBhvr>
                                      <p:tavLst>
                                        <p:tav tm="0">
                                          <p:val>
                                            <p:strVal val="#ppt_h"/>
                                          </p:val>
                                        </p:tav>
                                        <p:tav tm="100000">
                                          <p:val>
                                            <p:strVal val="#ppt_h"/>
                                          </p:val>
                                        </p:tav>
                                      </p:tavLst>
                                    </p:anim>
                                  </p:childTnLst>
                                </p:cTn>
                              </p:par>
                              <p:par>
                                <p:cTn id="177" presetID="4" presetClass="entr" presetSubtype="32" fill="hold" nodeType="withEffect">
                                  <p:stCondLst>
                                    <p:cond delay="2500"/>
                                  </p:stCondLst>
                                  <p:childTnLst>
                                    <p:set>
                                      <p:cBhvr>
                                        <p:cTn id="178" dur="1" fill="hold">
                                          <p:stCondLst>
                                            <p:cond delay="0"/>
                                          </p:stCondLst>
                                        </p:cTn>
                                        <p:tgtEl>
                                          <p:spTgt spid="18"/>
                                        </p:tgtEl>
                                        <p:attrNameLst>
                                          <p:attrName>style.visibility</p:attrName>
                                        </p:attrNameLst>
                                      </p:cBhvr>
                                      <p:to>
                                        <p:strVal val="visible"/>
                                      </p:to>
                                    </p:set>
                                    <p:animEffect transition="in" filter="box(out)">
                                      <p:cBhvr>
                                        <p:cTn id="179" dur="5000"/>
                                        <p:tgtEl>
                                          <p:spTgt spid="18"/>
                                        </p:tgtEl>
                                      </p:cBhvr>
                                    </p:animEffect>
                                  </p:childTnLst>
                                </p:cTn>
                              </p:par>
                            </p:childTnLst>
                          </p:cTn>
                        </p:par>
                      </p:childTnLst>
                    </p:cTn>
                  </p:par>
                  <p:par>
                    <p:cTn id="180" fill="hold" nodeType="clickPar">
                      <p:stCondLst>
                        <p:cond delay="indefinite"/>
                      </p:stCondLst>
                      <p:childTnLst>
                        <p:par>
                          <p:cTn id="181" fill="hold" nodeType="withGroup">
                            <p:stCondLst>
                              <p:cond delay="0"/>
                            </p:stCondLst>
                            <p:childTnLst>
                              <p:par>
                                <p:cTn id="182" presetID="42" presetClass="entr" presetSubtype="0" fill="hold" nodeType="clickEffect">
                                  <p:stCondLst>
                                    <p:cond delay="3000"/>
                                  </p:stCondLst>
                                  <p:childTnLst>
                                    <p:set>
                                      <p:cBhvr>
                                        <p:cTn id="183" dur="1" fill="hold">
                                          <p:stCondLst>
                                            <p:cond delay="0"/>
                                          </p:stCondLst>
                                        </p:cTn>
                                        <p:tgtEl>
                                          <p:spTgt spid="19"/>
                                        </p:tgtEl>
                                        <p:attrNameLst>
                                          <p:attrName>style.visibility</p:attrName>
                                        </p:attrNameLst>
                                      </p:cBhvr>
                                      <p:to>
                                        <p:strVal val="visible"/>
                                      </p:to>
                                    </p:set>
                                    <p:animEffect transition="in" filter="fade">
                                      <p:cBhvr>
                                        <p:cTn id="184" dur="5000"/>
                                        <p:tgtEl>
                                          <p:spTgt spid="19"/>
                                        </p:tgtEl>
                                      </p:cBhvr>
                                    </p:animEffect>
                                    <p:anim calcmode="lin" valueType="num">
                                      <p:cBhvr>
                                        <p:cTn id="185" dur="5000" fill="hold"/>
                                        <p:tgtEl>
                                          <p:spTgt spid="19"/>
                                        </p:tgtEl>
                                        <p:attrNameLst>
                                          <p:attrName>ppt_x</p:attrName>
                                        </p:attrNameLst>
                                      </p:cBhvr>
                                      <p:tavLst>
                                        <p:tav tm="0">
                                          <p:val>
                                            <p:strVal val="#ppt_x"/>
                                          </p:val>
                                        </p:tav>
                                        <p:tav tm="100000">
                                          <p:val>
                                            <p:strVal val="#ppt_x"/>
                                          </p:val>
                                        </p:tav>
                                      </p:tavLst>
                                    </p:anim>
                                    <p:anim calcmode="lin" valueType="num">
                                      <p:cBhvr>
                                        <p:cTn id="186" dur="5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87" fill="hold" nodeType="clickPar">
                      <p:stCondLst>
                        <p:cond delay="indefinite"/>
                      </p:stCondLst>
                      <p:childTnLst>
                        <p:par>
                          <p:cTn id="188" fill="hold" nodeType="withGroup">
                            <p:stCondLst>
                              <p:cond delay="0"/>
                            </p:stCondLst>
                            <p:childTnLst>
                              <p:par>
                                <p:cTn id="189" presetID="47" presetClass="entr" presetSubtype="0" fill="hold" nodeType="clickEffect">
                                  <p:stCondLst>
                                    <p:cond delay="3000"/>
                                  </p:stCondLst>
                                  <p:childTnLst>
                                    <p:set>
                                      <p:cBhvr>
                                        <p:cTn id="190" dur="1" fill="hold">
                                          <p:stCondLst>
                                            <p:cond delay="0"/>
                                          </p:stCondLst>
                                        </p:cTn>
                                        <p:tgtEl>
                                          <p:spTgt spid="20"/>
                                        </p:tgtEl>
                                        <p:attrNameLst>
                                          <p:attrName>style.visibility</p:attrName>
                                        </p:attrNameLst>
                                      </p:cBhvr>
                                      <p:to>
                                        <p:strVal val="visible"/>
                                      </p:to>
                                    </p:set>
                                    <p:animEffect transition="in" filter="fade">
                                      <p:cBhvr>
                                        <p:cTn id="191" dur="1000"/>
                                        <p:tgtEl>
                                          <p:spTgt spid="20"/>
                                        </p:tgtEl>
                                      </p:cBhvr>
                                    </p:animEffect>
                                    <p:anim calcmode="lin" valueType="num">
                                      <p:cBhvr>
                                        <p:cTn id="192" dur="1000" fill="hold"/>
                                        <p:tgtEl>
                                          <p:spTgt spid="20"/>
                                        </p:tgtEl>
                                        <p:attrNameLst>
                                          <p:attrName>ppt_x</p:attrName>
                                        </p:attrNameLst>
                                      </p:cBhvr>
                                      <p:tavLst>
                                        <p:tav tm="0">
                                          <p:val>
                                            <p:strVal val="#ppt_x"/>
                                          </p:val>
                                        </p:tav>
                                        <p:tav tm="100000">
                                          <p:val>
                                            <p:strVal val="#ppt_x"/>
                                          </p:val>
                                        </p:tav>
                                      </p:tavLst>
                                    </p:anim>
                                    <p:anim calcmode="lin" valueType="num">
                                      <p:cBhvr>
                                        <p:cTn id="19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94" fill="hold" nodeType="clickPar">
                      <p:stCondLst>
                        <p:cond delay="indefinite"/>
                      </p:stCondLst>
                      <p:childTnLst>
                        <p:par>
                          <p:cTn id="195" fill="hold" nodeType="withGroup">
                            <p:stCondLst>
                              <p:cond delay="0"/>
                            </p:stCondLst>
                            <p:childTnLst>
                              <p:par>
                                <p:cTn id="196" presetID="38" presetClass="entr" presetSubtype="0" accel="50000" fill="hold" grpId="0" nodeType="clickEffect">
                                  <p:stCondLst>
                                    <p:cond delay="3000"/>
                                  </p:stCondLst>
                                  <p:iterate type="lt">
                                    <p:tmPct val="50000"/>
                                  </p:iterate>
                                  <p:childTnLst>
                                    <p:set>
                                      <p:cBhvr>
                                        <p:cTn id="197" dur="1" fill="hold">
                                          <p:stCondLst>
                                            <p:cond delay="0"/>
                                          </p:stCondLst>
                                        </p:cTn>
                                        <p:tgtEl>
                                          <p:spTgt spid="21"/>
                                        </p:tgtEl>
                                        <p:attrNameLst>
                                          <p:attrName>style.visibility</p:attrName>
                                        </p:attrNameLst>
                                      </p:cBhvr>
                                      <p:to>
                                        <p:strVal val="visible"/>
                                      </p:to>
                                    </p:set>
                                    <p:set>
                                      <p:cBhvr>
                                        <p:cTn id="198" dur="2275" fill="hold">
                                          <p:stCondLst>
                                            <p:cond delay="0"/>
                                          </p:stCondLst>
                                        </p:cTn>
                                        <p:tgtEl>
                                          <p:spTgt spid="21"/>
                                        </p:tgtEl>
                                        <p:attrNameLst>
                                          <p:attrName>style.rotation</p:attrName>
                                        </p:attrNameLst>
                                      </p:cBhvr>
                                      <p:to>
                                        <p:strVal val="-45.0"/>
                                      </p:to>
                                    </p:set>
                                    <p:anim calcmode="lin" valueType="num">
                                      <p:cBhvr>
                                        <p:cTn id="199" dur="2275" fill="hold">
                                          <p:stCondLst>
                                            <p:cond delay="2275"/>
                                          </p:stCondLst>
                                        </p:cTn>
                                        <p:tgtEl>
                                          <p:spTgt spid="21"/>
                                        </p:tgtEl>
                                        <p:attrNameLst>
                                          <p:attrName>style.rotation</p:attrName>
                                        </p:attrNameLst>
                                      </p:cBhvr>
                                      <p:tavLst>
                                        <p:tav tm="0">
                                          <p:val>
                                            <p:fltVal val="-45"/>
                                          </p:val>
                                        </p:tav>
                                        <p:tav tm="69900">
                                          <p:val>
                                            <p:fltVal val="45"/>
                                          </p:val>
                                        </p:tav>
                                        <p:tav tm="100000">
                                          <p:val>
                                            <p:fltVal val="0"/>
                                          </p:val>
                                        </p:tav>
                                      </p:tavLst>
                                    </p:anim>
                                    <p:anim calcmode="lin" valueType="num">
                                      <p:cBhvr>
                                        <p:cTn id="200" dur="2275" fill="hold">
                                          <p:stCondLst>
                                            <p:cond delay="0"/>
                                          </p:stCondLst>
                                        </p:cTn>
                                        <p:tgtEl>
                                          <p:spTgt spid="21"/>
                                        </p:tgtEl>
                                        <p:attrNameLst>
                                          <p:attrName>ppt_y</p:attrName>
                                        </p:attrNameLst>
                                      </p:cBhvr>
                                      <p:tavLst>
                                        <p:tav tm="0">
                                          <p:val>
                                            <p:strVal val="#ppt_y-1"/>
                                          </p:val>
                                        </p:tav>
                                        <p:tav tm="100000">
                                          <p:val>
                                            <p:strVal val="#ppt_y-(0.354*#ppt_w-0.172*#ppt_h)"/>
                                          </p:val>
                                        </p:tav>
                                      </p:tavLst>
                                    </p:anim>
                                    <p:anim calcmode="lin" valueType="num">
                                      <p:cBhvr>
                                        <p:cTn id="201" dur="780" decel="50000" autoRev="1" fill="hold">
                                          <p:stCondLst>
                                            <p:cond delay="2275"/>
                                          </p:stCondLst>
                                        </p:cTn>
                                        <p:tgtEl>
                                          <p:spTgt spid="21"/>
                                        </p:tgtEl>
                                        <p:attrNameLst>
                                          <p:attrName>ppt_y</p:attrName>
                                        </p:attrNameLst>
                                      </p:cBhvr>
                                      <p:tavLst>
                                        <p:tav tm="0">
                                          <p:val>
                                            <p:strVal val="#ppt_y-(0.354*#ppt_w-0.172*#ppt_h)"/>
                                          </p:val>
                                        </p:tav>
                                        <p:tav tm="100000">
                                          <p:val>
                                            <p:strVal val="#ppt_y-(0.354*#ppt_w-0.172*#ppt_h)-#ppt_h/2"/>
                                          </p:val>
                                        </p:tav>
                                      </p:tavLst>
                                    </p:anim>
                                    <p:anim calcmode="lin" valueType="num">
                                      <p:cBhvr>
                                        <p:cTn id="202" dur="680" fill="hold">
                                          <p:stCondLst>
                                            <p:cond delay="4320"/>
                                          </p:stCondLst>
                                        </p:cTn>
                                        <p:tgtEl>
                                          <p:spTgt spid="21"/>
                                        </p:tgtEl>
                                        <p:attrNameLst>
                                          <p:attrName>ppt_y</p:attrName>
                                        </p:attrNameLst>
                                      </p:cBhvr>
                                      <p:tavLst>
                                        <p:tav tm="0">
                                          <p:val>
                                            <p:strVal val="#ppt_y-(0.354*#ppt_w-0.172*#ppt_h)"/>
                                          </p:val>
                                        </p:tav>
                                        <p:tav tm="100000">
                                          <p:val>
                                            <p:strVal val="#ppt_y"/>
                                          </p:val>
                                        </p:tav>
                                      </p:tavLst>
                                    </p:anim>
                                  </p:childTnLst>
                                </p:cTn>
                              </p:par>
                              <p:par>
                                <p:cTn id="203" presetID="6" presetClass="emph" presetSubtype="0" accel="35000" autoRev="1" fill="hold" grpId="1" nodeType="withEffect">
                                  <p:stCondLst>
                                    <p:cond delay="3000"/>
                                  </p:stCondLst>
                                  <p:iterate type="lt">
                                    <p:tmPct val="0"/>
                                  </p:iterate>
                                  <p:childTnLst>
                                    <p:animScale>
                                      <p:cBhvr>
                                        <p:cTn id="204" dur="2000" fill="hold"/>
                                        <p:tgtEl>
                                          <p:spTgt spid="21"/>
                                        </p:tgtEl>
                                      </p:cBhvr>
                                      <p:by x="30000" y="30000"/>
                                    </p:animScale>
                                  </p:childTnLst>
                                </p:cTn>
                              </p:par>
                            </p:childTnLst>
                          </p:cTn>
                        </p:par>
                      </p:childTnLst>
                    </p:cTn>
                  </p:par>
                  <p:par>
                    <p:cTn id="205" fill="hold" nodeType="clickPar">
                      <p:stCondLst>
                        <p:cond delay="indefinite"/>
                      </p:stCondLst>
                      <p:childTnLst>
                        <p:par>
                          <p:cTn id="206" fill="hold" nodeType="withGroup">
                            <p:stCondLst>
                              <p:cond delay="0"/>
                            </p:stCondLst>
                            <p:childTnLst>
                              <p:par>
                                <p:cTn id="207" presetID="20" presetClass="entr" presetSubtype="0" fill="hold" nodeType="clickEffect">
                                  <p:stCondLst>
                                    <p:cond delay="3000"/>
                                  </p:stCondLst>
                                  <p:childTnLst>
                                    <p:set>
                                      <p:cBhvr>
                                        <p:cTn id="208" dur="1" fill="hold">
                                          <p:stCondLst>
                                            <p:cond delay="0"/>
                                          </p:stCondLst>
                                        </p:cTn>
                                        <p:tgtEl>
                                          <p:spTgt spid="22"/>
                                        </p:tgtEl>
                                        <p:attrNameLst>
                                          <p:attrName>style.visibility</p:attrName>
                                        </p:attrNameLst>
                                      </p:cBhvr>
                                      <p:to>
                                        <p:strVal val="visible"/>
                                      </p:to>
                                    </p:set>
                                    <p:animEffect transition="in" filter="wedge">
                                      <p:cBhvr>
                                        <p:cTn id="209" dur="2000"/>
                                        <p:tgtEl>
                                          <p:spTgt spid="22"/>
                                        </p:tgtEl>
                                      </p:cBhvr>
                                    </p:animEffect>
                                  </p:childTnLst>
                                </p:cTn>
                              </p:par>
                            </p:childTnLst>
                          </p:cTn>
                        </p:par>
                      </p:childTnLst>
                    </p:cTn>
                  </p:par>
                  <p:par>
                    <p:cTn id="210" fill="hold" nodeType="clickPar">
                      <p:stCondLst>
                        <p:cond delay="indefinite"/>
                      </p:stCondLst>
                      <p:childTnLst>
                        <p:par>
                          <p:cTn id="211" fill="hold" nodeType="withGroup">
                            <p:stCondLst>
                              <p:cond delay="0"/>
                            </p:stCondLst>
                            <p:childTnLst>
                              <p:par>
                                <p:cTn id="212" presetID="22" presetClass="entr" presetSubtype="4" fill="hold" nodeType="clickEffect">
                                  <p:stCondLst>
                                    <p:cond delay="3000"/>
                                  </p:stCondLst>
                                  <p:childTnLst>
                                    <p:set>
                                      <p:cBhvr>
                                        <p:cTn id="213" dur="1" fill="hold">
                                          <p:stCondLst>
                                            <p:cond delay="0"/>
                                          </p:stCondLst>
                                        </p:cTn>
                                        <p:tgtEl>
                                          <p:spTgt spid="23"/>
                                        </p:tgtEl>
                                        <p:attrNameLst>
                                          <p:attrName>style.visibility</p:attrName>
                                        </p:attrNameLst>
                                      </p:cBhvr>
                                      <p:to>
                                        <p:strVal val="visible"/>
                                      </p:to>
                                    </p:set>
                                    <p:animEffect transition="in" filter="wipe(down)">
                                      <p:cBhvr>
                                        <p:cTn id="214" dur="5000"/>
                                        <p:tgtEl>
                                          <p:spTgt spid="23"/>
                                        </p:tgtEl>
                                      </p:cBhvr>
                                    </p:animEffect>
                                  </p:childTnLst>
                                </p:cTn>
                              </p:par>
                            </p:childTnLst>
                          </p:cTn>
                        </p:par>
                        <p:par>
                          <p:cTn id="215" fill="hold" nodeType="afterGroup">
                            <p:stCondLst>
                              <p:cond delay="8000"/>
                            </p:stCondLst>
                            <p:childTnLst>
                              <p:par>
                                <p:cTn id="216" presetID="23" presetClass="entr" presetSubtype="16" fill="hold" nodeType="afterEffect">
                                  <p:stCondLst>
                                    <p:cond delay="0"/>
                                  </p:stCondLst>
                                  <p:childTnLst>
                                    <p:set>
                                      <p:cBhvr>
                                        <p:cTn id="217" dur="1" fill="hold">
                                          <p:stCondLst>
                                            <p:cond delay="0"/>
                                          </p:stCondLst>
                                        </p:cTn>
                                        <p:tgtEl>
                                          <p:spTgt spid="24"/>
                                        </p:tgtEl>
                                        <p:attrNameLst>
                                          <p:attrName>style.visibility</p:attrName>
                                        </p:attrNameLst>
                                      </p:cBhvr>
                                      <p:to>
                                        <p:strVal val="visible"/>
                                      </p:to>
                                    </p:set>
                                    <p:anim calcmode="lin" valueType="num">
                                      <p:cBhvr>
                                        <p:cTn id="218" dur="3000" fill="hold"/>
                                        <p:tgtEl>
                                          <p:spTgt spid="24"/>
                                        </p:tgtEl>
                                        <p:attrNameLst>
                                          <p:attrName>ppt_w</p:attrName>
                                        </p:attrNameLst>
                                      </p:cBhvr>
                                      <p:tavLst>
                                        <p:tav tm="0">
                                          <p:val>
                                            <p:fltVal val="0"/>
                                          </p:val>
                                        </p:tav>
                                        <p:tav tm="100000">
                                          <p:val>
                                            <p:strVal val="#ppt_w"/>
                                          </p:val>
                                        </p:tav>
                                      </p:tavLst>
                                    </p:anim>
                                    <p:anim calcmode="lin" valueType="num">
                                      <p:cBhvr>
                                        <p:cTn id="219" dur="3000" fill="hold"/>
                                        <p:tgtEl>
                                          <p:spTgt spid="2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rma libre 7">
            <a:extLst>
              <a:ext uri="{FF2B5EF4-FFF2-40B4-BE49-F238E27FC236}">
                <a16:creationId xmlns:a16="http://schemas.microsoft.com/office/drawing/2014/main" id="{7B8FA127-0723-46C5-960D-8D4C622AF953}"/>
              </a:ext>
            </a:extLst>
          </p:cNvPr>
          <p:cNvSpPr/>
          <p:nvPr/>
        </p:nvSpPr>
        <p:spPr>
          <a:xfrm rot="10800000">
            <a:off x="4409570" y="3104911"/>
            <a:ext cx="4344123" cy="5156853"/>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Forma libre 7">
            <a:extLst>
              <a:ext uri="{FF2B5EF4-FFF2-40B4-BE49-F238E27FC236}">
                <a16:creationId xmlns:a16="http://schemas.microsoft.com/office/drawing/2014/main" id="{6BC4E4CC-6C78-4866-B2BD-E571CA13AD24}"/>
              </a:ext>
            </a:extLst>
          </p:cNvPr>
          <p:cNvSpPr/>
          <p:nvPr/>
        </p:nvSpPr>
        <p:spPr>
          <a:xfrm rot="10800000" flipH="1">
            <a:off x="3265534" y="3047646"/>
            <a:ext cx="4185106" cy="509933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Forma libre 7">
            <a:extLst>
              <a:ext uri="{FF2B5EF4-FFF2-40B4-BE49-F238E27FC236}">
                <a16:creationId xmlns:a16="http://schemas.microsoft.com/office/drawing/2014/main" id="{BC1D031B-4D1D-4670-8AF4-243DDFF54005}"/>
              </a:ext>
            </a:extLst>
          </p:cNvPr>
          <p:cNvSpPr/>
          <p:nvPr/>
        </p:nvSpPr>
        <p:spPr>
          <a:xfrm rot="190898" flipH="1">
            <a:off x="4570145" y="-1102504"/>
            <a:ext cx="4321446" cy="472088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Forma libre 7">
            <a:extLst>
              <a:ext uri="{FF2B5EF4-FFF2-40B4-BE49-F238E27FC236}">
                <a16:creationId xmlns:a16="http://schemas.microsoft.com/office/drawing/2014/main" id="{2926FB7A-90B0-45CB-89DE-2762C18A6923}"/>
              </a:ext>
            </a:extLst>
          </p:cNvPr>
          <p:cNvSpPr/>
          <p:nvPr/>
        </p:nvSpPr>
        <p:spPr>
          <a:xfrm>
            <a:off x="3146150" y="-1078157"/>
            <a:ext cx="4423873" cy="4705748"/>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9" name="Imagen 1">
            <a:extLst>
              <a:ext uri="{FF2B5EF4-FFF2-40B4-BE49-F238E27FC236}">
                <a16:creationId xmlns:a16="http://schemas.microsoft.com/office/drawing/2014/main" id="{36F8B4FD-1FD9-4AF3-B676-6FA826ADA0EB}"/>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a:extLst>
              <a:ext uri="{FF2B5EF4-FFF2-40B4-BE49-F238E27FC236}">
                <a16:creationId xmlns:a16="http://schemas.microsoft.com/office/drawing/2014/main" id="{CC294E5B-4BF5-48DA-9144-DC615ACD6B47}"/>
              </a:ext>
            </a:extLst>
          </p:cNvPr>
          <p:cNvPicPr>
            <a:picLocks noGrp="1" noChangeAspect="1"/>
          </p:cNvPicPr>
          <p:nvPr isPhoto="1"/>
        </p:nvPicPr>
        <p:blipFill>
          <a:blip r:embed="rId4">
            <a:extLst>
              <a:ext uri="{28A0092B-C50C-407E-A947-70E740481C1C}">
                <a14:useLocalDpi xmlns:a14="http://schemas.microsoft.com/office/drawing/2010/main" val="0"/>
              </a:ext>
            </a:extLst>
          </a:blip>
          <a:srcRect/>
          <a:stretch>
            <a:fillRect/>
          </a:stretch>
        </p:blipFill>
        <p:spPr bwMode="auto">
          <a:xfrm>
            <a:off x="3175" y="1588"/>
            <a:ext cx="1218882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 mota">
            <a:extLst>
              <a:ext uri="{FF2B5EF4-FFF2-40B4-BE49-F238E27FC236}">
                <a16:creationId xmlns:a16="http://schemas.microsoft.com/office/drawing/2014/main" id="{3D405FD4-5FE2-433B-950A-BAA00E2B7647}"/>
              </a:ext>
            </a:extLst>
          </p:cNvPr>
          <p:cNvSpPr>
            <a:spLocks noChangeArrowheads="1"/>
          </p:cNvSpPr>
          <p:nvPr/>
        </p:nvSpPr>
        <p:spPr bwMode="auto">
          <a:xfrm>
            <a:off x="0" y="0"/>
            <a:ext cx="12192000" cy="68580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lIns="112636" tIns="56318" rIns="112636" bIns="56318" anchor="ctr"/>
          <a:lstStyle/>
          <a:p>
            <a:pPr algn="ctr" fontAlgn="auto">
              <a:spcBef>
                <a:spcPts val="0"/>
              </a:spcBef>
              <a:spcAft>
                <a:spcPts val="0"/>
              </a:spcAft>
              <a:defRPr/>
            </a:pPr>
            <a:endParaRPr lang="es-ES" dirty="0">
              <a:solidFill>
                <a:schemeClr val="lt1"/>
              </a:solidFill>
              <a:latin typeface="+mn-lt"/>
            </a:endParaRPr>
          </a:p>
        </p:txBody>
      </p:sp>
      <p:sp>
        <p:nvSpPr>
          <p:cNvPr id="12" name="11 Rectángulo">
            <a:extLst>
              <a:ext uri="{FF2B5EF4-FFF2-40B4-BE49-F238E27FC236}">
                <a16:creationId xmlns:a16="http://schemas.microsoft.com/office/drawing/2014/main" id="{0571493C-36FB-4A6F-9F31-D22A5181CEA9}"/>
              </a:ext>
            </a:extLst>
          </p:cNvPr>
          <p:cNvSpPr>
            <a:spLocks noChangeArrowheads="1"/>
          </p:cNvSpPr>
          <p:nvPr/>
        </p:nvSpPr>
        <p:spPr bwMode="auto">
          <a:xfrm>
            <a:off x="0" y="-115888"/>
            <a:ext cx="12187238" cy="6973888"/>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a:extLst/>
        </p:spPr>
        <p:txBody>
          <a:bodyPr lIns="112636" tIns="56318" rIns="112636" bIns="56318" anchor="ctr"/>
          <a:lstStyle/>
          <a:p>
            <a:pPr algn="ctr" fontAlgn="auto">
              <a:spcBef>
                <a:spcPts val="0"/>
              </a:spcBef>
              <a:spcAft>
                <a:spcPts val="0"/>
              </a:spcAft>
              <a:defRPr/>
            </a:pPr>
            <a:endParaRPr lang="es-ES" dirty="0">
              <a:solidFill>
                <a:schemeClr val="lt1"/>
              </a:solidFill>
              <a:latin typeface="+mn-lt"/>
            </a:endParaRPr>
          </a:p>
        </p:txBody>
      </p:sp>
      <p:sp>
        <p:nvSpPr>
          <p:cNvPr id="13" name="12 Rectángulo">
            <a:extLst>
              <a:ext uri="{FF2B5EF4-FFF2-40B4-BE49-F238E27FC236}">
                <a16:creationId xmlns:a16="http://schemas.microsoft.com/office/drawing/2014/main" id="{467F663E-334E-436A-B990-EF05C7D487D7}"/>
              </a:ext>
            </a:extLst>
          </p:cNvPr>
          <p:cNvSpPr>
            <a:spLocks noChangeArrowheads="1"/>
          </p:cNvSpPr>
          <p:nvPr/>
        </p:nvSpPr>
        <p:spPr bwMode="auto">
          <a:xfrm>
            <a:off x="0" y="-115888"/>
            <a:ext cx="12192000" cy="6973888"/>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a:extLst/>
        </p:spPr>
        <p:txBody>
          <a:bodyPr lIns="112636" tIns="56318" rIns="112636" bIns="56318" anchor="ctr"/>
          <a:lstStyle/>
          <a:p>
            <a:pPr algn="ctr" fontAlgn="auto">
              <a:spcBef>
                <a:spcPts val="0"/>
              </a:spcBef>
              <a:spcAft>
                <a:spcPts val="0"/>
              </a:spcAft>
              <a:defRPr/>
            </a:pPr>
            <a:endParaRPr lang="es-ES" dirty="0">
              <a:solidFill>
                <a:schemeClr val="lt1"/>
              </a:solidFill>
              <a:latin typeface="+mn-lt"/>
            </a:endParaRPr>
          </a:p>
        </p:txBody>
      </p:sp>
      <p:sp>
        <p:nvSpPr>
          <p:cNvPr id="14" name="13 Rectángulo">
            <a:hlinkClick r:id="rId8"/>
            <a:extLst>
              <a:ext uri="{FF2B5EF4-FFF2-40B4-BE49-F238E27FC236}">
                <a16:creationId xmlns:a16="http://schemas.microsoft.com/office/drawing/2014/main" id="{9DF1B859-0C33-4FFD-B6FD-5F8F9B86F885}"/>
              </a:ext>
            </a:extLst>
          </p:cNvPr>
          <p:cNvSpPr>
            <a:spLocks noChangeArrowheads="1"/>
          </p:cNvSpPr>
          <p:nvPr/>
        </p:nvSpPr>
        <p:spPr bwMode="auto">
          <a:xfrm>
            <a:off x="0" y="-115888"/>
            <a:ext cx="12192000" cy="6973888"/>
          </a:xfrm>
          <a:prstGeom prst="rect">
            <a:avLst/>
          </a:prstGeom>
          <a:blipFill dpi="0" rotWithShape="1">
            <a:blip r:embed="rId9">
              <a:extLst>
                <a:ext uri="{28A0092B-C50C-407E-A947-70E740481C1C}">
                  <a14:useLocalDpi xmlns:a14="http://schemas.microsoft.com/office/drawing/2010/main" val="0"/>
                </a:ext>
              </a:extLst>
            </a:blip>
            <a:srcRect/>
            <a:stretch>
              <a:fillRect/>
            </a:stretch>
          </a:blipFill>
          <a:ln>
            <a:noFill/>
          </a:ln>
          <a:extLst/>
        </p:spPr>
        <p:txBody>
          <a:bodyPr lIns="112636" tIns="56318" rIns="112636" bIns="56318" anchor="ctr"/>
          <a:lstStyle/>
          <a:p>
            <a:pPr algn="ctr" fontAlgn="auto">
              <a:spcBef>
                <a:spcPts val="0"/>
              </a:spcBef>
              <a:spcAft>
                <a:spcPts val="0"/>
              </a:spcAft>
              <a:defRPr/>
            </a:pPr>
            <a:endParaRPr lang="es-ES" dirty="0">
              <a:solidFill>
                <a:schemeClr val="lt1"/>
              </a:solidFill>
              <a:latin typeface="+mn-lt"/>
            </a:endParaRPr>
          </a:p>
        </p:txBody>
      </p:sp>
      <p:pic>
        <p:nvPicPr>
          <p:cNvPr id="15" name="jesus">
            <a:extLst>
              <a:ext uri="{FF2B5EF4-FFF2-40B4-BE49-F238E27FC236}">
                <a16:creationId xmlns:a16="http://schemas.microsoft.com/office/drawing/2014/main" id="{363CFF0F-922E-4E10-8993-ECE19638566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88" y="-57150"/>
            <a:ext cx="12190412"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mota">
            <a:extLst>
              <a:ext uri="{FF2B5EF4-FFF2-40B4-BE49-F238E27FC236}">
                <a16:creationId xmlns:a16="http://schemas.microsoft.com/office/drawing/2014/main" id="{9EFE0966-740A-4CCC-8E69-A50B8AB9459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938" y="-60325"/>
            <a:ext cx="12199938"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1 Imagen">
            <a:extLst>
              <a:ext uri="{FF2B5EF4-FFF2-40B4-BE49-F238E27FC236}">
                <a16:creationId xmlns:a16="http://schemas.microsoft.com/office/drawing/2014/main" id="{B1298A9D-30DD-4479-A3B8-78BE9F25BCC7}"/>
              </a:ext>
            </a:extLst>
          </p:cNvPr>
          <p:cNvPicPr>
            <a:picLocks noGrp="1" noChangeAspect="1"/>
          </p:cNvPicPr>
          <p:nvPr isPhoto="1"/>
        </p:nvPicPr>
        <p:blipFill>
          <a:blip r:embed="rId12">
            <a:extLst>
              <a:ext uri="{28A0092B-C50C-407E-A947-70E740481C1C}">
                <a14:useLocalDpi xmlns:a14="http://schemas.microsoft.com/office/drawing/2010/main" val="0"/>
              </a:ext>
            </a:extLst>
          </a:blip>
          <a:srcRect/>
          <a:stretch>
            <a:fillRect/>
          </a:stretch>
        </p:blipFill>
        <p:spPr bwMode="auto">
          <a:xfrm>
            <a:off x="-12700" y="-58738"/>
            <a:ext cx="12192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10 Rectángulo">
            <a:extLst>
              <a:ext uri="{FF2B5EF4-FFF2-40B4-BE49-F238E27FC236}">
                <a16:creationId xmlns:a16="http://schemas.microsoft.com/office/drawing/2014/main" id="{5C225093-0033-4ABB-B35A-05251CBF16A7}"/>
              </a:ext>
            </a:extLst>
          </p:cNvPr>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945688" y="6856413"/>
            <a:ext cx="263525" cy="28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fmla="#ppt_w*sin(2.5*pi*$)">
                                          <p:val>
                                            <p:fltVal val="0"/>
                                          </p:val>
                                        </p:tav>
                                        <p:tav tm="100000">
                                          <p:val>
                                            <p:fltVal val="1"/>
                                          </p:val>
                                        </p:tav>
                                      </p:tavLst>
                                    </p:anim>
                                    <p:anim calcmode="lin" valueType="num">
                                      <p:cBhvr>
                                        <p:cTn id="16" dur="3000" fill="hold"/>
                                        <p:tgtEl>
                                          <p:spTgt spid="5"/>
                                        </p:tgtEl>
                                        <p:attrNameLst>
                                          <p:attrName>ppt_h</p:attrName>
                                        </p:attrNameLst>
                                      </p:cBhvr>
                                      <p:tavLst>
                                        <p:tav tm="0">
                                          <p:val>
                                            <p:strVal val="#ppt_h"/>
                                          </p:val>
                                        </p:tav>
                                        <p:tav tm="100000">
                                          <p:val>
                                            <p:strVal val="#ppt_h"/>
                                          </p:val>
                                        </p:tav>
                                      </p:tavLst>
                                    </p:anim>
                                  </p:childTnLst>
                                </p:cTn>
                              </p:par>
                              <p:par>
                                <p:cTn id="17" presetID="2" presetClass="entr" presetSubtype="9"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2"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0-#ppt_w/2"/>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3000" fill="hold"/>
                                        <p:tgtEl>
                                          <p:spTgt spid="8"/>
                                        </p:tgtEl>
                                        <p:attrNameLst>
                                          <p:attrName>ppt_w</p:attrName>
                                        </p:attrNameLst>
                                      </p:cBhvr>
                                      <p:tavLst>
                                        <p:tav tm="0" fmla="#ppt_w*sin(2.5*pi*$)">
                                          <p:val>
                                            <p:fltVal val="0"/>
                                          </p:val>
                                        </p:tav>
                                        <p:tav tm="100000">
                                          <p:val>
                                            <p:fltVal val="1"/>
                                          </p:val>
                                        </p:tav>
                                      </p:tavLst>
                                    </p:anim>
                                    <p:anim calcmode="lin" valueType="num">
                                      <p:cBhvr>
                                        <p:cTn id="36" dur="3000" fill="hold"/>
                                        <p:tgtEl>
                                          <p:spTgt spid="8"/>
                                        </p:tgtEl>
                                        <p:attrNameLst>
                                          <p:attrName>ppt_h</p:attrName>
                                        </p:attrNameLst>
                                      </p:cBhvr>
                                      <p:tavLst>
                                        <p:tav tm="0">
                                          <p:val>
                                            <p:strVal val="#ppt_h"/>
                                          </p:val>
                                        </p:tav>
                                        <p:tav tm="100000">
                                          <p:val>
                                            <p:strVal val="#ppt_h"/>
                                          </p:val>
                                        </p:tav>
                                      </p:tavLst>
                                    </p:anim>
                                  </p:childTnLst>
                                </p:cTn>
                              </p:par>
                            </p:childTnLst>
                          </p:cTn>
                        </p:par>
                        <p:par>
                          <p:cTn id="37" fill="hold" nodeType="afterGroup">
                            <p:stCondLst>
                              <p:cond delay="3000"/>
                            </p:stCondLst>
                            <p:childTnLst>
                              <p:par>
                                <p:cTn id="38" presetID="2" presetClass="exit" presetSubtype="2" fill="hold" nodeType="afterEffect">
                                  <p:stCondLst>
                                    <p:cond delay="0"/>
                                  </p:stCondLst>
                                  <p:childTnLst>
                                    <p:anim calcmode="lin" valueType="num">
                                      <p:cBhvr additive="base">
                                        <p:cTn id="39" dur="3000"/>
                                        <p:tgtEl>
                                          <p:spTgt spid="8"/>
                                        </p:tgtEl>
                                        <p:attrNameLst>
                                          <p:attrName>ppt_x</p:attrName>
                                        </p:attrNameLst>
                                      </p:cBhvr>
                                      <p:tavLst>
                                        <p:tav tm="0">
                                          <p:val>
                                            <p:strVal val="ppt_x"/>
                                          </p:val>
                                        </p:tav>
                                        <p:tav tm="100000">
                                          <p:val>
                                            <p:strVal val="1+ppt_w/2"/>
                                          </p:val>
                                        </p:tav>
                                      </p:tavLst>
                                    </p:anim>
                                    <p:anim calcmode="lin" valueType="num">
                                      <p:cBhvr additive="base">
                                        <p:cTn id="40" dur="3000"/>
                                        <p:tgtEl>
                                          <p:spTgt spid="8"/>
                                        </p:tgtEl>
                                        <p:attrNameLst>
                                          <p:attrName>ppt_y</p:attrName>
                                        </p:attrNameLst>
                                      </p:cBhvr>
                                      <p:tavLst>
                                        <p:tav tm="0">
                                          <p:val>
                                            <p:strVal val="ppt_y"/>
                                          </p:val>
                                        </p:tav>
                                        <p:tav tm="100000">
                                          <p:val>
                                            <p:strVal val="ppt_y"/>
                                          </p:val>
                                        </p:tav>
                                      </p:tavLst>
                                    </p:anim>
                                    <p:set>
                                      <p:cBhvr>
                                        <p:cTn id="41" dur="1" fill="hold">
                                          <p:stCondLst>
                                            <p:cond delay="2999"/>
                                          </p:stCondLst>
                                        </p:cTn>
                                        <p:tgtEl>
                                          <p:spTgt spid="8"/>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7"/>
                                        </p:tgtEl>
                                        <p:attrNameLst>
                                          <p:attrName>ppt_x</p:attrName>
                                        </p:attrNameLst>
                                      </p:cBhvr>
                                      <p:tavLst>
                                        <p:tav tm="0">
                                          <p:val>
                                            <p:strVal val="ppt_x"/>
                                          </p:val>
                                        </p:tav>
                                        <p:tav tm="100000">
                                          <p:val>
                                            <p:strVal val="0-ppt_w/2"/>
                                          </p:val>
                                        </p:tav>
                                      </p:tavLst>
                                    </p:anim>
                                    <p:anim calcmode="lin" valueType="num">
                                      <p:cBhvr additive="base">
                                        <p:cTn id="44" dur="3000"/>
                                        <p:tgtEl>
                                          <p:spTgt spid="7"/>
                                        </p:tgtEl>
                                        <p:attrNameLst>
                                          <p:attrName>ppt_y</p:attrName>
                                        </p:attrNameLst>
                                      </p:cBhvr>
                                      <p:tavLst>
                                        <p:tav tm="0">
                                          <p:val>
                                            <p:strVal val="ppt_y"/>
                                          </p:val>
                                        </p:tav>
                                        <p:tav tm="100000">
                                          <p:val>
                                            <p:strVal val="ppt_y"/>
                                          </p:val>
                                        </p:tav>
                                      </p:tavLst>
                                    </p:anim>
                                    <p:set>
                                      <p:cBhvr>
                                        <p:cTn id="45" dur="1" fill="hold">
                                          <p:stCondLst>
                                            <p:cond delay="2999"/>
                                          </p:stCondLst>
                                        </p:cTn>
                                        <p:tgtEl>
                                          <p:spTgt spid="7"/>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6"/>
                                        </p:tgtEl>
                                        <p:attrNameLst>
                                          <p:attrName>ppt_x</p:attrName>
                                        </p:attrNameLst>
                                      </p:cBhvr>
                                      <p:tavLst>
                                        <p:tav tm="0">
                                          <p:val>
                                            <p:strVal val="ppt_x"/>
                                          </p:val>
                                        </p:tav>
                                        <p:tav tm="100000">
                                          <p:val>
                                            <p:strVal val="1+ppt_w/2"/>
                                          </p:val>
                                        </p:tav>
                                      </p:tavLst>
                                    </p:anim>
                                    <p:anim calcmode="lin" valueType="num">
                                      <p:cBhvr additive="base">
                                        <p:cTn id="48" dur="3000"/>
                                        <p:tgtEl>
                                          <p:spTgt spid="6"/>
                                        </p:tgtEl>
                                        <p:attrNameLst>
                                          <p:attrName>ppt_y</p:attrName>
                                        </p:attrNameLst>
                                      </p:cBhvr>
                                      <p:tavLst>
                                        <p:tav tm="0">
                                          <p:val>
                                            <p:strVal val="ppt_y"/>
                                          </p:val>
                                        </p:tav>
                                        <p:tav tm="100000">
                                          <p:val>
                                            <p:strVal val="ppt_y"/>
                                          </p:val>
                                        </p:tav>
                                      </p:tavLst>
                                    </p:anim>
                                    <p:set>
                                      <p:cBhvr>
                                        <p:cTn id="49" dur="1" fill="hold">
                                          <p:stCondLst>
                                            <p:cond delay="2999"/>
                                          </p:stCondLst>
                                        </p:cTn>
                                        <p:tgtEl>
                                          <p:spTgt spid="6"/>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5"/>
                                        </p:tgtEl>
                                        <p:attrNameLst>
                                          <p:attrName>ppt_x</p:attrName>
                                        </p:attrNameLst>
                                      </p:cBhvr>
                                      <p:tavLst>
                                        <p:tav tm="0">
                                          <p:val>
                                            <p:strVal val="ppt_x"/>
                                          </p:val>
                                        </p:tav>
                                        <p:tav tm="100000">
                                          <p:val>
                                            <p:strVal val="0-ppt_w/2"/>
                                          </p:val>
                                        </p:tav>
                                      </p:tavLst>
                                    </p:anim>
                                    <p:anim calcmode="lin" valueType="num">
                                      <p:cBhvr additive="base">
                                        <p:cTn id="52" dur="3000"/>
                                        <p:tgtEl>
                                          <p:spTgt spid="5"/>
                                        </p:tgtEl>
                                        <p:attrNameLst>
                                          <p:attrName>ppt_y</p:attrName>
                                        </p:attrNameLst>
                                      </p:cBhvr>
                                      <p:tavLst>
                                        <p:tav tm="0">
                                          <p:val>
                                            <p:strVal val="ppt_y"/>
                                          </p:val>
                                        </p:tav>
                                        <p:tav tm="100000">
                                          <p:val>
                                            <p:strVal val="ppt_y"/>
                                          </p:val>
                                        </p:tav>
                                      </p:tavLst>
                                    </p:anim>
                                    <p:set>
                                      <p:cBhvr>
                                        <p:cTn id="53" dur="1" fill="hold">
                                          <p:stCondLst>
                                            <p:cond delay="2999"/>
                                          </p:stCondLst>
                                        </p:cTn>
                                        <p:tgtEl>
                                          <p:spTgt spid="5"/>
                                        </p:tgtEl>
                                        <p:attrNameLst>
                                          <p:attrName>style.visibility</p:attrName>
                                        </p:attrNameLst>
                                      </p:cBhvr>
                                      <p:to>
                                        <p:strVal val="hidden"/>
                                      </p:to>
                                    </p:set>
                                  </p:childTnLst>
                                </p:cTn>
                              </p:par>
                              <p:par>
                                <p:cTn id="54" presetID="16" presetClass="entr" presetSubtype="37" fill="hold" nodeType="withEffect">
                                  <p:stCondLst>
                                    <p:cond delay="1000"/>
                                  </p:stCondLst>
                                  <p:childTnLst>
                                    <p:set>
                                      <p:cBhvr>
                                        <p:cTn id="55" dur="1" fill="hold">
                                          <p:stCondLst>
                                            <p:cond delay="0"/>
                                          </p:stCondLst>
                                        </p:cTn>
                                        <p:tgtEl>
                                          <p:spTgt spid="9"/>
                                        </p:tgtEl>
                                        <p:attrNameLst>
                                          <p:attrName>style.visibility</p:attrName>
                                        </p:attrNameLst>
                                      </p:cBhvr>
                                      <p:to>
                                        <p:strVal val="visible"/>
                                      </p:to>
                                    </p:set>
                                    <p:animEffect transition="in" filter="barn(outVertical)">
                                      <p:cBhvr>
                                        <p:cTn id="56" dur="3000"/>
                                        <p:tgtEl>
                                          <p:spTgt spid="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1" presetClass="entr" presetSubtype="8" fill="hold" nodeType="clickEffect">
                                  <p:stCondLst>
                                    <p:cond delay="2500"/>
                                  </p:stCondLst>
                                  <p:childTnLst>
                                    <p:set>
                                      <p:cBhvr>
                                        <p:cTn id="60" dur="1" fill="hold">
                                          <p:stCondLst>
                                            <p:cond delay="0"/>
                                          </p:stCondLst>
                                        </p:cTn>
                                        <p:tgtEl>
                                          <p:spTgt spid="10"/>
                                        </p:tgtEl>
                                        <p:attrNameLst>
                                          <p:attrName>style.visibility</p:attrName>
                                        </p:attrNameLst>
                                      </p:cBhvr>
                                      <p:to>
                                        <p:strVal val="visible"/>
                                      </p:to>
                                    </p:set>
                                    <p:animEffect transition="in" filter="wheel(8)">
                                      <p:cBhvr>
                                        <p:cTn id="61" dur="5000"/>
                                        <p:tgtEl>
                                          <p:spTgt spid="10"/>
                                        </p:tgtEl>
                                      </p:cBhvr>
                                    </p:animEffect>
                                  </p:childTnLst>
                                </p:cTn>
                              </p:par>
                              <p:par>
                                <p:cTn id="62" presetID="6" presetClass="emph" presetSubtype="0" autoRev="1" fill="hold" nodeType="withEffect">
                                  <p:stCondLst>
                                    <p:cond delay="2500"/>
                                  </p:stCondLst>
                                  <p:childTnLst>
                                    <p:animScale>
                                      <p:cBhvr>
                                        <p:cTn id="63" dur="5000" fill="hold"/>
                                        <p:tgtEl>
                                          <p:spTgt spid="10"/>
                                        </p:tgtEl>
                                      </p:cBhvr>
                                      <p:by x="400000" y="400000"/>
                                    </p:animScale>
                                  </p:childTnLst>
                                </p:cTn>
                              </p:par>
                            </p:childTnLst>
                          </p:cTn>
                        </p:par>
                        <p:par>
                          <p:cTn id="64" fill="hold" nodeType="afterGroup">
                            <p:stCondLst>
                              <p:cond delay="12500"/>
                            </p:stCondLst>
                            <p:childTnLst>
                              <p:par>
                                <p:cTn id="65" presetID="56" presetClass="entr" presetSubtype="0" fill="hold" grpId="0" nodeType="afterEffect">
                                  <p:stCondLst>
                                    <p:cond delay="3000"/>
                                  </p:stCondLst>
                                  <p:iterate type="lt">
                                    <p:tmPct val="10000"/>
                                  </p:iterate>
                                  <p:childTnLst>
                                    <p:set>
                                      <p:cBhvr>
                                        <p:cTn id="66" dur="1" fill="hold">
                                          <p:stCondLst>
                                            <p:cond delay="0"/>
                                          </p:stCondLst>
                                        </p:cTn>
                                        <p:tgtEl>
                                          <p:spTgt spid="11"/>
                                        </p:tgtEl>
                                        <p:attrNameLst>
                                          <p:attrName>style.visibility</p:attrName>
                                        </p:attrNameLst>
                                      </p:cBhvr>
                                      <p:to>
                                        <p:strVal val="visible"/>
                                      </p:to>
                                    </p:set>
                                    <p:anim by="(-#ppt_w*2)" calcmode="lin" valueType="num">
                                      <p:cBhvr rctx="PPT">
                                        <p:cTn id="67" dur="2500" autoRev="1" fill="hold">
                                          <p:stCondLst>
                                            <p:cond delay="0"/>
                                          </p:stCondLst>
                                        </p:cTn>
                                        <p:tgtEl>
                                          <p:spTgt spid="11"/>
                                        </p:tgtEl>
                                        <p:attrNameLst>
                                          <p:attrName>ppt_w</p:attrName>
                                        </p:attrNameLst>
                                      </p:cBhvr>
                                    </p:anim>
                                    <p:anim by="(#ppt_w*0.50)" calcmode="lin" valueType="num">
                                      <p:cBhvr>
                                        <p:cTn id="68" dur="2500" decel="50000" autoRev="1" fill="hold">
                                          <p:stCondLst>
                                            <p:cond delay="0"/>
                                          </p:stCondLst>
                                        </p:cTn>
                                        <p:tgtEl>
                                          <p:spTgt spid="11"/>
                                        </p:tgtEl>
                                        <p:attrNameLst>
                                          <p:attrName>ppt_x</p:attrName>
                                        </p:attrNameLst>
                                      </p:cBhvr>
                                    </p:anim>
                                    <p:anim from="(-#ppt_h/2)" to="(#ppt_y)" calcmode="lin" valueType="num">
                                      <p:cBhvr>
                                        <p:cTn id="69" dur="5000" fill="hold">
                                          <p:stCondLst>
                                            <p:cond delay="0"/>
                                          </p:stCondLst>
                                        </p:cTn>
                                        <p:tgtEl>
                                          <p:spTgt spid="11"/>
                                        </p:tgtEl>
                                        <p:attrNameLst>
                                          <p:attrName>ppt_y</p:attrName>
                                        </p:attrNameLst>
                                      </p:cBhvr>
                                    </p:anim>
                                    <p:animRot by="21600000">
                                      <p:cBhvr>
                                        <p:cTn id="70" dur="5000" fill="hold">
                                          <p:stCondLst>
                                            <p:cond delay="0"/>
                                          </p:stCondLst>
                                        </p:cTn>
                                        <p:tgtEl>
                                          <p:spTgt spid="11"/>
                                        </p:tgtEl>
                                        <p:attrNameLst>
                                          <p:attrName>r</p:attrName>
                                        </p:attrNameLst>
                                      </p:cBhvr>
                                    </p:animRot>
                                  </p:childTnLst>
                                </p:cTn>
                              </p:par>
                            </p:childTnLst>
                          </p:cTn>
                        </p:par>
                        <p:par>
                          <p:cTn id="71" fill="hold" nodeType="afterGroup">
                            <p:stCondLst>
                              <p:cond delay="20500"/>
                            </p:stCondLst>
                            <p:childTnLst>
                              <p:par>
                                <p:cTn id="72" presetID="6" presetClass="emph" presetSubtype="0" autoRev="1" fill="hold" grpId="1" nodeType="afterEffect">
                                  <p:stCondLst>
                                    <p:cond delay="0"/>
                                  </p:stCondLst>
                                  <p:iterate type="lt">
                                    <p:tmPct val="0"/>
                                  </p:iterate>
                                  <p:childTnLst>
                                    <p:animScale>
                                      <p:cBhvr>
                                        <p:cTn id="73" dur="2000" fill="hold"/>
                                        <p:tgtEl>
                                          <p:spTgt spid="11"/>
                                        </p:tgtEl>
                                      </p:cBhvr>
                                      <p:by x="50000" y="50000"/>
                                    </p:animScale>
                                  </p:childTnLst>
                                </p:cTn>
                              </p:par>
                            </p:childTnLst>
                          </p:cTn>
                        </p:par>
                        <p:par>
                          <p:cTn id="74" fill="hold" nodeType="afterGroup">
                            <p:stCondLst>
                              <p:cond delay="24500"/>
                            </p:stCondLst>
                            <p:childTnLst>
                              <p:par>
                                <p:cTn id="75" presetID="56" presetClass="entr" presetSubtype="0" fill="hold" grpId="0" nodeType="afterEffect">
                                  <p:stCondLst>
                                    <p:cond delay="3000"/>
                                  </p:stCondLst>
                                  <p:iterate type="lt">
                                    <p:tmPct val="10000"/>
                                  </p:iterate>
                                  <p:childTnLst>
                                    <p:set>
                                      <p:cBhvr>
                                        <p:cTn id="76" dur="1" fill="hold">
                                          <p:stCondLst>
                                            <p:cond delay="0"/>
                                          </p:stCondLst>
                                        </p:cTn>
                                        <p:tgtEl>
                                          <p:spTgt spid="12"/>
                                        </p:tgtEl>
                                        <p:attrNameLst>
                                          <p:attrName>style.visibility</p:attrName>
                                        </p:attrNameLst>
                                      </p:cBhvr>
                                      <p:to>
                                        <p:strVal val="visible"/>
                                      </p:to>
                                    </p:set>
                                    <p:anim by="(-#ppt_w*2)" calcmode="lin" valueType="num">
                                      <p:cBhvr rctx="PPT">
                                        <p:cTn id="77" dur="2500" autoRev="1" fill="hold">
                                          <p:stCondLst>
                                            <p:cond delay="0"/>
                                          </p:stCondLst>
                                        </p:cTn>
                                        <p:tgtEl>
                                          <p:spTgt spid="12"/>
                                        </p:tgtEl>
                                        <p:attrNameLst>
                                          <p:attrName>ppt_w</p:attrName>
                                        </p:attrNameLst>
                                      </p:cBhvr>
                                    </p:anim>
                                    <p:anim by="(#ppt_w*0.50)" calcmode="lin" valueType="num">
                                      <p:cBhvr>
                                        <p:cTn id="78" dur="2500" decel="50000" autoRev="1" fill="hold">
                                          <p:stCondLst>
                                            <p:cond delay="0"/>
                                          </p:stCondLst>
                                        </p:cTn>
                                        <p:tgtEl>
                                          <p:spTgt spid="12"/>
                                        </p:tgtEl>
                                        <p:attrNameLst>
                                          <p:attrName>ppt_x</p:attrName>
                                        </p:attrNameLst>
                                      </p:cBhvr>
                                    </p:anim>
                                    <p:anim from="(-#ppt_h/2)" to="(#ppt_y)" calcmode="lin" valueType="num">
                                      <p:cBhvr>
                                        <p:cTn id="79" dur="5000" fill="hold">
                                          <p:stCondLst>
                                            <p:cond delay="0"/>
                                          </p:stCondLst>
                                        </p:cTn>
                                        <p:tgtEl>
                                          <p:spTgt spid="12"/>
                                        </p:tgtEl>
                                        <p:attrNameLst>
                                          <p:attrName>ppt_y</p:attrName>
                                        </p:attrNameLst>
                                      </p:cBhvr>
                                    </p:anim>
                                    <p:animRot by="21600000">
                                      <p:cBhvr>
                                        <p:cTn id="80" dur="5000" fill="hold">
                                          <p:stCondLst>
                                            <p:cond delay="0"/>
                                          </p:stCondLst>
                                        </p:cTn>
                                        <p:tgtEl>
                                          <p:spTgt spid="12"/>
                                        </p:tgtEl>
                                        <p:attrNameLst>
                                          <p:attrName>r</p:attrName>
                                        </p:attrNameLst>
                                      </p:cBhvr>
                                    </p:animRot>
                                  </p:childTnLst>
                                </p:cTn>
                              </p:par>
                            </p:childTnLst>
                          </p:cTn>
                        </p:par>
                        <p:par>
                          <p:cTn id="81" fill="hold" nodeType="afterGroup">
                            <p:stCondLst>
                              <p:cond delay="32500"/>
                            </p:stCondLst>
                            <p:childTnLst>
                              <p:par>
                                <p:cTn id="82" presetID="6" presetClass="emph" presetSubtype="0" autoRev="1" fill="hold" grpId="1" nodeType="afterEffect">
                                  <p:stCondLst>
                                    <p:cond delay="0"/>
                                  </p:stCondLst>
                                  <p:iterate type="lt">
                                    <p:tmPct val="0"/>
                                  </p:iterate>
                                  <p:childTnLst>
                                    <p:animScale>
                                      <p:cBhvr>
                                        <p:cTn id="83" dur="2000" fill="hold"/>
                                        <p:tgtEl>
                                          <p:spTgt spid="12"/>
                                        </p:tgtEl>
                                      </p:cBhvr>
                                      <p:by x="50000" y="50000"/>
                                    </p:animScale>
                                  </p:childTnLst>
                                </p:cTn>
                              </p:par>
                            </p:childTnLst>
                          </p:cTn>
                        </p:par>
                        <p:par>
                          <p:cTn id="84" fill="hold" nodeType="afterGroup">
                            <p:stCondLst>
                              <p:cond delay="36500"/>
                            </p:stCondLst>
                            <p:childTnLst>
                              <p:par>
                                <p:cTn id="85" presetID="56" presetClass="entr" presetSubtype="0" fill="hold" grpId="0" nodeType="afterEffect">
                                  <p:stCondLst>
                                    <p:cond delay="3000"/>
                                  </p:stCondLst>
                                  <p:iterate type="lt">
                                    <p:tmPct val="10000"/>
                                  </p:iterate>
                                  <p:childTnLst>
                                    <p:set>
                                      <p:cBhvr>
                                        <p:cTn id="86" dur="1" fill="hold">
                                          <p:stCondLst>
                                            <p:cond delay="0"/>
                                          </p:stCondLst>
                                        </p:cTn>
                                        <p:tgtEl>
                                          <p:spTgt spid="13"/>
                                        </p:tgtEl>
                                        <p:attrNameLst>
                                          <p:attrName>style.visibility</p:attrName>
                                        </p:attrNameLst>
                                      </p:cBhvr>
                                      <p:to>
                                        <p:strVal val="visible"/>
                                      </p:to>
                                    </p:set>
                                    <p:anim by="(-#ppt_w*2)" calcmode="lin" valueType="num">
                                      <p:cBhvr rctx="PPT">
                                        <p:cTn id="87" dur="2500" autoRev="1" fill="hold">
                                          <p:stCondLst>
                                            <p:cond delay="0"/>
                                          </p:stCondLst>
                                        </p:cTn>
                                        <p:tgtEl>
                                          <p:spTgt spid="13"/>
                                        </p:tgtEl>
                                        <p:attrNameLst>
                                          <p:attrName>ppt_w</p:attrName>
                                        </p:attrNameLst>
                                      </p:cBhvr>
                                    </p:anim>
                                    <p:anim by="(#ppt_w*0.50)" calcmode="lin" valueType="num">
                                      <p:cBhvr>
                                        <p:cTn id="88" dur="2500" decel="50000" autoRev="1" fill="hold">
                                          <p:stCondLst>
                                            <p:cond delay="0"/>
                                          </p:stCondLst>
                                        </p:cTn>
                                        <p:tgtEl>
                                          <p:spTgt spid="13"/>
                                        </p:tgtEl>
                                        <p:attrNameLst>
                                          <p:attrName>ppt_x</p:attrName>
                                        </p:attrNameLst>
                                      </p:cBhvr>
                                    </p:anim>
                                    <p:anim from="(-#ppt_h/2)" to="(#ppt_y)" calcmode="lin" valueType="num">
                                      <p:cBhvr>
                                        <p:cTn id="89" dur="5000" fill="hold">
                                          <p:stCondLst>
                                            <p:cond delay="0"/>
                                          </p:stCondLst>
                                        </p:cTn>
                                        <p:tgtEl>
                                          <p:spTgt spid="13"/>
                                        </p:tgtEl>
                                        <p:attrNameLst>
                                          <p:attrName>ppt_y</p:attrName>
                                        </p:attrNameLst>
                                      </p:cBhvr>
                                    </p:anim>
                                    <p:animRot by="21600000">
                                      <p:cBhvr>
                                        <p:cTn id="90" dur="5000" fill="hold">
                                          <p:stCondLst>
                                            <p:cond delay="0"/>
                                          </p:stCondLst>
                                        </p:cTn>
                                        <p:tgtEl>
                                          <p:spTgt spid="13"/>
                                        </p:tgtEl>
                                        <p:attrNameLst>
                                          <p:attrName>r</p:attrName>
                                        </p:attrNameLst>
                                      </p:cBhvr>
                                    </p:animRot>
                                  </p:childTnLst>
                                </p:cTn>
                              </p:par>
                            </p:childTnLst>
                          </p:cTn>
                        </p:par>
                        <p:par>
                          <p:cTn id="91" fill="hold" nodeType="afterGroup">
                            <p:stCondLst>
                              <p:cond delay="44500"/>
                            </p:stCondLst>
                            <p:childTnLst>
                              <p:par>
                                <p:cTn id="92" presetID="6" presetClass="emph" presetSubtype="0" autoRev="1" fill="hold" grpId="1" nodeType="afterEffect">
                                  <p:stCondLst>
                                    <p:cond delay="0"/>
                                  </p:stCondLst>
                                  <p:iterate type="lt">
                                    <p:tmPct val="0"/>
                                  </p:iterate>
                                  <p:childTnLst>
                                    <p:animScale>
                                      <p:cBhvr>
                                        <p:cTn id="93" dur="2000" fill="hold"/>
                                        <p:tgtEl>
                                          <p:spTgt spid="13"/>
                                        </p:tgtEl>
                                      </p:cBhvr>
                                      <p:by x="50000" y="50000"/>
                                    </p:animScale>
                                  </p:childTnLst>
                                </p:cTn>
                              </p:par>
                            </p:childTnLst>
                          </p:cTn>
                        </p:par>
                        <p:par>
                          <p:cTn id="94" fill="hold" nodeType="afterGroup">
                            <p:stCondLst>
                              <p:cond delay="48500"/>
                            </p:stCondLst>
                            <p:childTnLst>
                              <p:par>
                                <p:cTn id="95" presetID="56" presetClass="entr" presetSubtype="0" fill="hold" grpId="0" nodeType="afterEffect">
                                  <p:stCondLst>
                                    <p:cond delay="3000"/>
                                  </p:stCondLst>
                                  <p:iterate type="lt">
                                    <p:tmPct val="10000"/>
                                  </p:iterate>
                                  <p:childTnLst>
                                    <p:set>
                                      <p:cBhvr>
                                        <p:cTn id="96" dur="1" fill="hold">
                                          <p:stCondLst>
                                            <p:cond delay="0"/>
                                          </p:stCondLst>
                                        </p:cTn>
                                        <p:tgtEl>
                                          <p:spTgt spid="14"/>
                                        </p:tgtEl>
                                        <p:attrNameLst>
                                          <p:attrName>style.visibility</p:attrName>
                                        </p:attrNameLst>
                                      </p:cBhvr>
                                      <p:to>
                                        <p:strVal val="visible"/>
                                      </p:to>
                                    </p:set>
                                    <p:anim by="(-#ppt_w*2)" calcmode="lin" valueType="num">
                                      <p:cBhvr rctx="PPT">
                                        <p:cTn id="97" dur="2500" autoRev="1" fill="hold">
                                          <p:stCondLst>
                                            <p:cond delay="0"/>
                                          </p:stCondLst>
                                        </p:cTn>
                                        <p:tgtEl>
                                          <p:spTgt spid="14"/>
                                        </p:tgtEl>
                                        <p:attrNameLst>
                                          <p:attrName>ppt_w</p:attrName>
                                        </p:attrNameLst>
                                      </p:cBhvr>
                                    </p:anim>
                                    <p:anim by="(#ppt_w*0.50)" calcmode="lin" valueType="num">
                                      <p:cBhvr>
                                        <p:cTn id="98" dur="2500" decel="50000" autoRev="1" fill="hold">
                                          <p:stCondLst>
                                            <p:cond delay="0"/>
                                          </p:stCondLst>
                                        </p:cTn>
                                        <p:tgtEl>
                                          <p:spTgt spid="14"/>
                                        </p:tgtEl>
                                        <p:attrNameLst>
                                          <p:attrName>ppt_x</p:attrName>
                                        </p:attrNameLst>
                                      </p:cBhvr>
                                    </p:anim>
                                    <p:anim from="(-#ppt_h/2)" to="(#ppt_y)" calcmode="lin" valueType="num">
                                      <p:cBhvr>
                                        <p:cTn id="99" dur="5000" fill="hold">
                                          <p:stCondLst>
                                            <p:cond delay="0"/>
                                          </p:stCondLst>
                                        </p:cTn>
                                        <p:tgtEl>
                                          <p:spTgt spid="14"/>
                                        </p:tgtEl>
                                        <p:attrNameLst>
                                          <p:attrName>ppt_y</p:attrName>
                                        </p:attrNameLst>
                                      </p:cBhvr>
                                    </p:anim>
                                    <p:animRot by="21600000">
                                      <p:cBhvr>
                                        <p:cTn id="100" dur="5000" fill="hold">
                                          <p:stCondLst>
                                            <p:cond delay="0"/>
                                          </p:stCondLst>
                                        </p:cTn>
                                        <p:tgtEl>
                                          <p:spTgt spid="14"/>
                                        </p:tgtEl>
                                        <p:attrNameLst>
                                          <p:attrName>r</p:attrName>
                                        </p:attrNameLst>
                                      </p:cBhvr>
                                    </p:animRot>
                                  </p:childTnLst>
                                </p:cTn>
                              </p:par>
                            </p:childTnLst>
                          </p:cTn>
                        </p:par>
                        <p:par>
                          <p:cTn id="101" fill="hold" nodeType="afterGroup">
                            <p:stCondLst>
                              <p:cond delay="56500"/>
                            </p:stCondLst>
                            <p:childTnLst>
                              <p:par>
                                <p:cTn id="102" presetID="6" presetClass="emph" presetSubtype="0" autoRev="1" fill="hold" grpId="1" nodeType="afterEffect">
                                  <p:stCondLst>
                                    <p:cond delay="0"/>
                                  </p:stCondLst>
                                  <p:iterate type="lt">
                                    <p:tmPct val="0"/>
                                  </p:iterate>
                                  <p:childTnLst>
                                    <p:animScale>
                                      <p:cBhvr>
                                        <p:cTn id="103" dur="2000" fill="hold"/>
                                        <p:tgtEl>
                                          <p:spTgt spid="14"/>
                                        </p:tgtEl>
                                      </p:cBhvr>
                                      <p:by x="50000" y="50000"/>
                                    </p:animScale>
                                  </p:childTnLst>
                                </p:cTn>
                              </p:par>
                            </p:childTnLst>
                          </p:cTn>
                        </p:par>
                        <p:par>
                          <p:cTn id="104" fill="hold" nodeType="afterGroup">
                            <p:stCondLst>
                              <p:cond delay="60500"/>
                            </p:stCondLst>
                            <p:childTnLst>
                              <p:par>
                                <p:cTn id="105" presetID="2" presetClass="exit" presetSubtype="3" fill="hold" grpId="2" nodeType="afterEffect">
                                  <p:stCondLst>
                                    <p:cond delay="3500"/>
                                  </p:stCondLst>
                                  <p:iterate type="lt">
                                    <p:tmPct val="0"/>
                                  </p:iterate>
                                  <p:childTnLst>
                                    <p:anim calcmode="lin" valueType="num">
                                      <p:cBhvr additive="base">
                                        <p:cTn id="106" dur="5000"/>
                                        <p:tgtEl>
                                          <p:spTgt spid="11"/>
                                        </p:tgtEl>
                                        <p:attrNameLst>
                                          <p:attrName>ppt_x</p:attrName>
                                        </p:attrNameLst>
                                      </p:cBhvr>
                                      <p:tavLst>
                                        <p:tav tm="0">
                                          <p:val>
                                            <p:strVal val="ppt_x"/>
                                          </p:val>
                                        </p:tav>
                                        <p:tav tm="100000">
                                          <p:val>
                                            <p:strVal val="1+ppt_w/2"/>
                                          </p:val>
                                        </p:tav>
                                      </p:tavLst>
                                    </p:anim>
                                    <p:anim calcmode="lin" valueType="num">
                                      <p:cBhvr additive="base">
                                        <p:cTn id="107" dur="5000"/>
                                        <p:tgtEl>
                                          <p:spTgt spid="11"/>
                                        </p:tgtEl>
                                        <p:attrNameLst>
                                          <p:attrName>ppt_y</p:attrName>
                                        </p:attrNameLst>
                                      </p:cBhvr>
                                      <p:tavLst>
                                        <p:tav tm="0">
                                          <p:val>
                                            <p:strVal val="ppt_y"/>
                                          </p:val>
                                        </p:tav>
                                        <p:tav tm="100000">
                                          <p:val>
                                            <p:strVal val="0-ppt_h/2"/>
                                          </p:val>
                                        </p:tav>
                                      </p:tavLst>
                                    </p:anim>
                                    <p:set>
                                      <p:cBhvr>
                                        <p:cTn id="108" dur="1" fill="hold">
                                          <p:stCondLst>
                                            <p:cond delay="4999"/>
                                          </p:stCondLst>
                                        </p:cTn>
                                        <p:tgtEl>
                                          <p:spTgt spid="11"/>
                                        </p:tgtEl>
                                        <p:attrNameLst>
                                          <p:attrName>style.visibility</p:attrName>
                                        </p:attrNameLst>
                                      </p:cBhvr>
                                      <p:to>
                                        <p:strVal val="hidden"/>
                                      </p:to>
                                    </p:set>
                                  </p:childTnLst>
                                </p:cTn>
                              </p:par>
                              <p:par>
                                <p:cTn id="109" presetID="2" presetClass="exit" presetSubtype="12" fill="hold" grpId="2" nodeType="withEffect">
                                  <p:stCondLst>
                                    <p:cond delay="3500"/>
                                  </p:stCondLst>
                                  <p:iterate type="lt">
                                    <p:tmPct val="0"/>
                                  </p:iterate>
                                  <p:childTnLst>
                                    <p:anim calcmode="lin" valueType="num">
                                      <p:cBhvr additive="base">
                                        <p:cTn id="110" dur="5000"/>
                                        <p:tgtEl>
                                          <p:spTgt spid="12"/>
                                        </p:tgtEl>
                                        <p:attrNameLst>
                                          <p:attrName>ppt_x</p:attrName>
                                        </p:attrNameLst>
                                      </p:cBhvr>
                                      <p:tavLst>
                                        <p:tav tm="0">
                                          <p:val>
                                            <p:strVal val="ppt_x"/>
                                          </p:val>
                                        </p:tav>
                                        <p:tav tm="100000">
                                          <p:val>
                                            <p:strVal val="0-ppt_w/2"/>
                                          </p:val>
                                        </p:tav>
                                      </p:tavLst>
                                    </p:anim>
                                    <p:anim calcmode="lin" valueType="num">
                                      <p:cBhvr additive="base">
                                        <p:cTn id="111" dur="5000"/>
                                        <p:tgtEl>
                                          <p:spTgt spid="12"/>
                                        </p:tgtEl>
                                        <p:attrNameLst>
                                          <p:attrName>ppt_y</p:attrName>
                                        </p:attrNameLst>
                                      </p:cBhvr>
                                      <p:tavLst>
                                        <p:tav tm="0">
                                          <p:val>
                                            <p:strVal val="ppt_y"/>
                                          </p:val>
                                        </p:tav>
                                        <p:tav tm="100000">
                                          <p:val>
                                            <p:strVal val="1+ppt_h/2"/>
                                          </p:val>
                                        </p:tav>
                                      </p:tavLst>
                                    </p:anim>
                                    <p:set>
                                      <p:cBhvr>
                                        <p:cTn id="112" dur="1" fill="hold">
                                          <p:stCondLst>
                                            <p:cond delay="4999"/>
                                          </p:stCondLst>
                                        </p:cTn>
                                        <p:tgtEl>
                                          <p:spTgt spid="12"/>
                                        </p:tgtEl>
                                        <p:attrNameLst>
                                          <p:attrName>style.visibility</p:attrName>
                                        </p:attrNameLst>
                                      </p:cBhvr>
                                      <p:to>
                                        <p:strVal val="hidden"/>
                                      </p:to>
                                    </p:set>
                                  </p:childTnLst>
                                </p:cTn>
                              </p:par>
                              <p:par>
                                <p:cTn id="113" presetID="2" presetClass="exit" presetSubtype="6" fill="hold" grpId="2" nodeType="withEffect">
                                  <p:stCondLst>
                                    <p:cond delay="3500"/>
                                  </p:stCondLst>
                                  <p:iterate type="lt">
                                    <p:tmPct val="0"/>
                                  </p:iterate>
                                  <p:childTnLst>
                                    <p:anim calcmode="lin" valueType="num">
                                      <p:cBhvr additive="base">
                                        <p:cTn id="114" dur="5000"/>
                                        <p:tgtEl>
                                          <p:spTgt spid="13"/>
                                        </p:tgtEl>
                                        <p:attrNameLst>
                                          <p:attrName>ppt_x</p:attrName>
                                        </p:attrNameLst>
                                      </p:cBhvr>
                                      <p:tavLst>
                                        <p:tav tm="0">
                                          <p:val>
                                            <p:strVal val="ppt_x"/>
                                          </p:val>
                                        </p:tav>
                                        <p:tav tm="100000">
                                          <p:val>
                                            <p:strVal val="1+ppt_w/2"/>
                                          </p:val>
                                        </p:tav>
                                      </p:tavLst>
                                    </p:anim>
                                    <p:anim calcmode="lin" valueType="num">
                                      <p:cBhvr additive="base">
                                        <p:cTn id="115" dur="5000"/>
                                        <p:tgtEl>
                                          <p:spTgt spid="13"/>
                                        </p:tgtEl>
                                        <p:attrNameLst>
                                          <p:attrName>ppt_y</p:attrName>
                                        </p:attrNameLst>
                                      </p:cBhvr>
                                      <p:tavLst>
                                        <p:tav tm="0">
                                          <p:val>
                                            <p:strVal val="ppt_y"/>
                                          </p:val>
                                        </p:tav>
                                        <p:tav tm="100000">
                                          <p:val>
                                            <p:strVal val="1+ppt_h/2"/>
                                          </p:val>
                                        </p:tav>
                                      </p:tavLst>
                                    </p:anim>
                                    <p:set>
                                      <p:cBhvr>
                                        <p:cTn id="116" dur="1" fill="hold">
                                          <p:stCondLst>
                                            <p:cond delay="4999"/>
                                          </p:stCondLst>
                                        </p:cTn>
                                        <p:tgtEl>
                                          <p:spTgt spid="13"/>
                                        </p:tgtEl>
                                        <p:attrNameLst>
                                          <p:attrName>style.visibility</p:attrName>
                                        </p:attrNameLst>
                                      </p:cBhvr>
                                      <p:to>
                                        <p:strVal val="hidden"/>
                                      </p:to>
                                    </p:set>
                                  </p:childTnLst>
                                </p:cTn>
                              </p:par>
                              <p:par>
                                <p:cTn id="117" presetID="2" presetClass="exit" presetSubtype="9" fill="hold" grpId="2" nodeType="withEffect">
                                  <p:stCondLst>
                                    <p:cond delay="3500"/>
                                  </p:stCondLst>
                                  <p:iterate type="lt">
                                    <p:tmPct val="0"/>
                                  </p:iterate>
                                  <p:childTnLst>
                                    <p:anim calcmode="lin" valueType="num">
                                      <p:cBhvr additive="base">
                                        <p:cTn id="118" dur="5000"/>
                                        <p:tgtEl>
                                          <p:spTgt spid="14"/>
                                        </p:tgtEl>
                                        <p:attrNameLst>
                                          <p:attrName>ppt_x</p:attrName>
                                        </p:attrNameLst>
                                      </p:cBhvr>
                                      <p:tavLst>
                                        <p:tav tm="0">
                                          <p:val>
                                            <p:strVal val="ppt_x"/>
                                          </p:val>
                                        </p:tav>
                                        <p:tav tm="100000">
                                          <p:val>
                                            <p:strVal val="0-ppt_w/2"/>
                                          </p:val>
                                        </p:tav>
                                      </p:tavLst>
                                    </p:anim>
                                    <p:anim calcmode="lin" valueType="num">
                                      <p:cBhvr additive="base">
                                        <p:cTn id="119" dur="5000"/>
                                        <p:tgtEl>
                                          <p:spTgt spid="14"/>
                                        </p:tgtEl>
                                        <p:attrNameLst>
                                          <p:attrName>ppt_y</p:attrName>
                                        </p:attrNameLst>
                                      </p:cBhvr>
                                      <p:tavLst>
                                        <p:tav tm="0">
                                          <p:val>
                                            <p:strVal val="ppt_y"/>
                                          </p:val>
                                        </p:tav>
                                        <p:tav tm="100000">
                                          <p:val>
                                            <p:strVal val="0-ppt_h/2"/>
                                          </p:val>
                                        </p:tav>
                                      </p:tavLst>
                                    </p:anim>
                                    <p:set>
                                      <p:cBhvr>
                                        <p:cTn id="120" dur="1" fill="hold">
                                          <p:stCondLst>
                                            <p:cond delay="4999"/>
                                          </p:stCondLst>
                                        </p:cTn>
                                        <p:tgtEl>
                                          <p:spTgt spid="14"/>
                                        </p:tgtEl>
                                        <p:attrNameLst>
                                          <p:attrName>style.visibility</p:attrName>
                                        </p:attrNameLst>
                                      </p:cBhvr>
                                      <p:to>
                                        <p:strVal val="hidden"/>
                                      </p:to>
                                    </p:set>
                                  </p:childTnLst>
                                </p:cTn>
                              </p:par>
                              <p:par>
                                <p:cTn id="121" presetID="53" presetClass="entr" presetSubtype="16" fill="hold" nodeType="withEffect">
                                  <p:stCondLst>
                                    <p:cond delay="3500"/>
                                  </p:stCondLst>
                                  <p:childTnLst>
                                    <p:set>
                                      <p:cBhvr>
                                        <p:cTn id="122" dur="1" fill="hold">
                                          <p:stCondLst>
                                            <p:cond delay="0"/>
                                          </p:stCondLst>
                                        </p:cTn>
                                        <p:tgtEl>
                                          <p:spTgt spid="15"/>
                                        </p:tgtEl>
                                        <p:attrNameLst>
                                          <p:attrName>style.visibility</p:attrName>
                                        </p:attrNameLst>
                                      </p:cBhvr>
                                      <p:to>
                                        <p:strVal val="visible"/>
                                      </p:to>
                                    </p:set>
                                    <p:anim calcmode="lin" valueType="num">
                                      <p:cBhvr>
                                        <p:cTn id="123" dur="5000" fill="hold"/>
                                        <p:tgtEl>
                                          <p:spTgt spid="15"/>
                                        </p:tgtEl>
                                        <p:attrNameLst>
                                          <p:attrName>ppt_w</p:attrName>
                                        </p:attrNameLst>
                                      </p:cBhvr>
                                      <p:tavLst>
                                        <p:tav tm="0">
                                          <p:val>
                                            <p:fltVal val="0"/>
                                          </p:val>
                                        </p:tav>
                                        <p:tav tm="100000">
                                          <p:val>
                                            <p:strVal val="#ppt_w"/>
                                          </p:val>
                                        </p:tav>
                                      </p:tavLst>
                                    </p:anim>
                                    <p:anim calcmode="lin" valueType="num">
                                      <p:cBhvr>
                                        <p:cTn id="124" dur="5000" fill="hold"/>
                                        <p:tgtEl>
                                          <p:spTgt spid="15"/>
                                        </p:tgtEl>
                                        <p:attrNameLst>
                                          <p:attrName>ppt_h</p:attrName>
                                        </p:attrNameLst>
                                      </p:cBhvr>
                                      <p:tavLst>
                                        <p:tav tm="0">
                                          <p:val>
                                            <p:fltVal val="0"/>
                                          </p:val>
                                        </p:tav>
                                        <p:tav tm="100000">
                                          <p:val>
                                            <p:strVal val="#ppt_h"/>
                                          </p:val>
                                        </p:tav>
                                      </p:tavLst>
                                    </p:anim>
                                    <p:animEffect transition="in" filter="fade">
                                      <p:cBhvr>
                                        <p:cTn id="125" dur="5000"/>
                                        <p:tgtEl>
                                          <p:spTgt spid="15"/>
                                        </p:tgtEl>
                                      </p:cBhvr>
                                    </p:animEffect>
                                  </p:childTnLst>
                                </p:cTn>
                              </p:par>
                            </p:childTnLst>
                          </p:cTn>
                        </p:par>
                        <p:par>
                          <p:cTn id="126" fill="hold" nodeType="afterGroup">
                            <p:stCondLst>
                              <p:cond delay="69000"/>
                            </p:stCondLst>
                            <p:childTnLst>
                              <p:par>
                                <p:cTn id="127" presetID="31" presetClass="entr" presetSubtype="0" fill="hold" nodeType="afterEffect">
                                  <p:stCondLst>
                                    <p:cond delay="3000"/>
                                  </p:stCondLst>
                                  <p:childTnLst>
                                    <p:set>
                                      <p:cBhvr>
                                        <p:cTn id="128" dur="1" fill="hold">
                                          <p:stCondLst>
                                            <p:cond delay="0"/>
                                          </p:stCondLst>
                                        </p:cTn>
                                        <p:tgtEl>
                                          <p:spTgt spid="16"/>
                                        </p:tgtEl>
                                        <p:attrNameLst>
                                          <p:attrName>style.visibility</p:attrName>
                                        </p:attrNameLst>
                                      </p:cBhvr>
                                      <p:to>
                                        <p:strVal val="visible"/>
                                      </p:to>
                                    </p:set>
                                    <p:anim calcmode="lin" valueType="num">
                                      <p:cBhvr>
                                        <p:cTn id="129" dur="5000" fill="hold"/>
                                        <p:tgtEl>
                                          <p:spTgt spid="16"/>
                                        </p:tgtEl>
                                        <p:attrNameLst>
                                          <p:attrName>ppt_w</p:attrName>
                                        </p:attrNameLst>
                                      </p:cBhvr>
                                      <p:tavLst>
                                        <p:tav tm="0">
                                          <p:val>
                                            <p:fltVal val="0"/>
                                          </p:val>
                                        </p:tav>
                                        <p:tav tm="100000">
                                          <p:val>
                                            <p:strVal val="#ppt_w"/>
                                          </p:val>
                                        </p:tav>
                                      </p:tavLst>
                                    </p:anim>
                                    <p:anim calcmode="lin" valueType="num">
                                      <p:cBhvr>
                                        <p:cTn id="130" dur="5000" fill="hold"/>
                                        <p:tgtEl>
                                          <p:spTgt spid="16"/>
                                        </p:tgtEl>
                                        <p:attrNameLst>
                                          <p:attrName>ppt_h</p:attrName>
                                        </p:attrNameLst>
                                      </p:cBhvr>
                                      <p:tavLst>
                                        <p:tav tm="0">
                                          <p:val>
                                            <p:fltVal val="0"/>
                                          </p:val>
                                        </p:tav>
                                        <p:tav tm="100000">
                                          <p:val>
                                            <p:strVal val="#ppt_h"/>
                                          </p:val>
                                        </p:tav>
                                      </p:tavLst>
                                    </p:anim>
                                    <p:anim calcmode="lin" valueType="num">
                                      <p:cBhvr>
                                        <p:cTn id="131" dur="5000" fill="hold"/>
                                        <p:tgtEl>
                                          <p:spTgt spid="16"/>
                                        </p:tgtEl>
                                        <p:attrNameLst>
                                          <p:attrName>style.rotation</p:attrName>
                                        </p:attrNameLst>
                                      </p:cBhvr>
                                      <p:tavLst>
                                        <p:tav tm="0">
                                          <p:val>
                                            <p:fltVal val="90"/>
                                          </p:val>
                                        </p:tav>
                                        <p:tav tm="100000">
                                          <p:val>
                                            <p:fltVal val="0"/>
                                          </p:val>
                                        </p:tav>
                                      </p:tavLst>
                                    </p:anim>
                                    <p:animEffect transition="in" filter="fade">
                                      <p:cBhvr>
                                        <p:cTn id="132" dur="5000"/>
                                        <p:tgtEl>
                                          <p:spTgt spid="16"/>
                                        </p:tgtEl>
                                      </p:cBhvr>
                                    </p:animEffect>
                                  </p:childTnLst>
                                </p:cTn>
                              </p:par>
                            </p:childTnLst>
                          </p:cTn>
                        </p:par>
                        <p:par>
                          <p:cTn id="133" fill="hold" nodeType="afterGroup">
                            <p:stCondLst>
                              <p:cond delay="77000"/>
                            </p:stCondLst>
                            <p:childTnLst>
                              <p:par>
                                <p:cTn id="134" presetID="10" presetClass="entr" presetSubtype="0" fill="hold" nodeType="afterEffect">
                                  <p:stCondLst>
                                    <p:cond delay="3000"/>
                                  </p:stCondLst>
                                  <p:childTnLst>
                                    <p:set>
                                      <p:cBhvr>
                                        <p:cTn id="135" dur="1" fill="hold">
                                          <p:stCondLst>
                                            <p:cond delay="0"/>
                                          </p:stCondLst>
                                        </p:cTn>
                                        <p:tgtEl>
                                          <p:spTgt spid="17"/>
                                        </p:tgtEl>
                                        <p:attrNameLst>
                                          <p:attrName>style.visibility</p:attrName>
                                        </p:attrNameLst>
                                      </p:cBhvr>
                                      <p:to>
                                        <p:strVal val="visible"/>
                                      </p:to>
                                    </p:set>
                                    <p:animEffect transition="in" filter="fade">
                                      <p:cBhvr>
                                        <p:cTn id="136" dur="5000"/>
                                        <p:tgtEl>
                                          <p:spTgt spid="17"/>
                                        </p:tgtEl>
                                      </p:cBhvr>
                                    </p:animEffect>
                                  </p:childTnLst>
                                </p:cTn>
                              </p:par>
                            </p:childTnLst>
                          </p:cTn>
                        </p:par>
                        <p:par>
                          <p:cTn id="137" fill="hold" nodeType="afterGroup">
                            <p:stCondLst>
                              <p:cond delay="85000"/>
                            </p:stCondLst>
                            <p:childTnLst>
                              <p:par>
                                <p:cTn id="138" presetID="23" presetClass="entr" presetSubtype="16" fill="hold" nodeType="after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p:cTn id="140" dur="3000" fill="hold"/>
                                        <p:tgtEl>
                                          <p:spTgt spid="18"/>
                                        </p:tgtEl>
                                        <p:attrNameLst>
                                          <p:attrName>ppt_w</p:attrName>
                                        </p:attrNameLst>
                                      </p:cBhvr>
                                      <p:tavLst>
                                        <p:tav tm="0">
                                          <p:val>
                                            <p:fltVal val="0"/>
                                          </p:val>
                                        </p:tav>
                                        <p:tav tm="100000">
                                          <p:val>
                                            <p:strVal val="#ppt_w"/>
                                          </p:val>
                                        </p:tav>
                                      </p:tavLst>
                                    </p:anim>
                                    <p:anim calcmode="lin" valueType="num">
                                      <p:cBhvr>
                                        <p:cTn id="141" dur="3000" fill="hold"/>
                                        <p:tgtEl>
                                          <p:spTgt spid="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Picture 1">
            <a:extLst>
              <a:ext uri="{FF2B5EF4-FFF2-40B4-BE49-F238E27FC236}">
                <a16:creationId xmlns:a16="http://schemas.microsoft.com/office/drawing/2014/main" id="{A4603361-A7FC-4C7C-8F59-F4272D4A14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738" y="0"/>
            <a:ext cx="1131887"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
            <a:extLst>
              <a:ext uri="{FF2B5EF4-FFF2-40B4-BE49-F238E27FC236}">
                <a16:creationId xmlns:a16="http://schemas.microsoft.com/office/drawing/2014/main" id="{4C03958D-A962-4CD5-BFBC-83CCCF8FFF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9988" y="0"/>
            <a:ext cx="1008062"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
            <a:extLst>
              <a:ext uri="{FF2B5EF4-FFF2-40B4-BE49-F238E27FC236}">
                <a16:creationId xmlns:a16="http://schemas.microsoft.com/office/drawing/2014/main" id="{E45B580B-7788-41CC-B263-E374D0AB5D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60863" y="0"/>
            <a:ext cx="1190625"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
            <a:extLst>
              <a:ext uri="{FF2B5EF4-FFF2-40B4-BE49-F238E27FC236}">
                <a16:creationId xmlns:a16="http://schemas.microsoft.com/office/drawing/2014/main" id="{9F7CA2CA-502F-4BE1-84BE-ECB2C55A40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1950" y="1719263"/>
            <a:ext cx="1189038"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
            <a:extLst>
              <a:ext uri="{FF2B5EF4-FFF2-40B4-BE49-F238E27FC236}">
                <a16:creationId xmlns:a16="http://schemas.microsoft.com/office/drawing/2014/main" id="{B9CFC729-8788-4132-9C67-15497C4787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74900" y="1719263"/>
            <a:ext cx="1039813"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
            <a:extLst>
              <a:ext uri="{FF2B5EF4-FFF2-40B4-BE49-F238E27FC236}">
                <a16:creationId xmlns:a16="http://schemas.microsoft.com/office/drawing/2014/main" id="{B7CB63F7-6E34-48D0-9037-98BE4622697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7700" y="1719263"/>
            <a:ext cx="996950"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
            <a:extLst>
              <a:ext uri="{FF2B5EF4-FFF2-40B4-BE49-F238E27FC236}">
                <a16:creationId xmlns:a16="http://schemas.microsoft.com/office/drawing/2014/main" id="{33A508C6-75FB-4C4F-9AD3-8359F1E1E16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 y="3438525"/>
            <a:ext cx="998538"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
            <a:extLst>
              <a:ext uri="{FF2B5EF4-FFF2-40B4-BE49-F238E27FC236}">
                <a16:creationId xmlns:a16="http://schemas.microsoft.com/office/drawing/2014/main" id="{1E150246-8D03-4DEF-B48A-EEE312BECF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8863" y="3438525"/>
            <a:ext cx="1131887"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
            <a:extLst>
              <a:ext uri="{FF2B5EF4-FFF2-40B4-BE49-F238E27FC236}">
                <a16:creationId xmlns:a16="http://schemas.microsoft.com/office/drawing/2014/main" id="{C6586897-A140-4682-9896-57D08C5BAB3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48163" y="3438525"/>
            <a:ext cx="1116012"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
            <a:extLst>
              <a:ext uri="{FF2B5EF4-FFF2-40B4-BE49-F238E27FC236}">
                <a16:creationId xmlns:a16="http://schemas.microsoft.com/office/drawing/2014/main" id="{AF3746FD-64C2-4B12-9602-75584C9C661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675" y="5138738"/>
            <a:ext cx="1116013"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
            <a:extLst>
              <a:ext uri="{FF2B5EF4-FFF2-40B4-BE49-F238E27FC236}">
                <a16:creationId xmlns:a16="http://schemas.microsoft.com/office/drawing/2014/main" id="{B4E5ED06-733A-4105-8637-07BB36276F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9500" y="5138738"/>
            <a:ext cx="1189038"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
            <a:extLst>
              <a:ext uri="{FF2B5EF4-FFF2-40B4-BE49-F238E27FC236}">
                <a16:creationId xmlns:a16="http://schemas.microsoft.com/office/drawing/2014/main" id="{6E554D34-E5FC-454B-91C7-72B725AB48B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7700" y="5157788"/>
            <a:ext cx="996950"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1">
            <a:extLst>
              <a:ext uri="{FF2B5EF4-FFF2-40B4-BE49-F238E27FC236}">
                <a16:creationId xmlns:a16="http://schemas.microsoft.com/office/drawing/2014/main" id="{3F04CC12-2AC3-414C-AA54-D411DB533F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2388" y="0"/>
            <a:ext cx="1131887"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
            <a:extLst>
              <a:ext uri="{FF2B5EF4-FFF2-40B4-BE49-F238E27FC236}">
                <a16:creationId xmlns:a16="http://schemas.microsoft.com/office/drawing/2014/main" id="{263104F0-6E6E-48A3-A56B-5F1C4D2181B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13775" y="0"/>
            <a:ext cx="998538"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
            <a:extLst>
              <a:ext uri="{FF2B5EF4-FFF2-40B4-BE49-F238E27FC236}">
                <a16:creationId xmlns:a16="http://schemas.microsoft.com/office/drawing/2014/main" id="{5BCF320E-A9A2-4ACF-9BF0-4ECFD9CC15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01313" y="0"/>
            <a:ext cx="1039812"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
            <a:extLst>
              <a:ext uri="{FF2B5EF4-FFF2-40B4-BE49-F238E27FC236}">
                <a16:creationId xmlns:a16="http://schemas.microsoft.com/office/drawing/2014/main" id="{6584DFA4-D359-4822-8F83-8453BD42A9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7488" y="1719263"/>
            <a:ext cx="1008062"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
            <a:extLst>
              <a:ext uri="{FF2B5EF4-FFF2-40B4-BE49-F238E27FC236}">
                <a16:creationId xmlns:a16="http://schemas.microsoft.com/office/drawing/2014/main" id="{AB2B058B-3F7F-4ABC-A739-6B5DD704CDE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1713" y="1719263"/>
            <a:ext cx="1190625"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1">
            <a:extLst>
              <a:ext uri="{FF2B5EF4-FFF2-40B4-BE49-F238E27FC236}">
                <a16:creationId xmlns:a16="http://schemas.microsoft.com/office/drawing/2014/main" id="{9E10ABD0-6D45-4A6A-9B50-A2540F6E2C2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566400" y="1719263"/>
            <a:ext cx="1117600"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
            <a:extLst>
              <a:ext uri="{FF2B5EF4-FFF2-40B4-BE49-F238E27FC236}">
                <a16:creationId xmlns:a16="http://schemas.microsoft.com/office/drawing/2014/main" id="{FBBBB3BF-7969-417C-90F4-A252B7CA7E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000" y="3419475"/>
            <a:ext cx="1189038"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1">
            <a:extLst>
              <a:ext uri="{FF2B5EF4-FFF2-40B4-BE49-F238E27FC236}">
                <a16:creationId xmlns:a16="http://schemas.microsoft.com/office/drawing/2014/main" id="{1B4BDD97-D20A-426D-8199-26423B82CE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18550" y="3419475"/>
            <a:ext cx="996950"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1">
            <a:extLst>
              <a:ext uri="{FF2B5EF4-FFF2-40B4-BE49-F238E27FC236}">
                <a16:creationId xmlns:a16="http://schemas.microsoft.com/office/drawing/2014/main" id="{BA4BD7C0-B56F-4371-A9F0-876F5A9DD6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21963" y="3419475"/>
            <a:ext cx="1006475" cy="171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1">
            <a:extLst>
              <a:ext uri="{FF2B5EF4-FFF2-40B4-BE49-F238E27FC236}">
                <a16:creationId xmlns:a16="http://schemas.microsoft.com/office/drawing/2014/main" id="{CAB5FC86-19AB-45DA-81F6-9C48C456D7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7488" y="5138738"/>
            <a:ext cx="1008062"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1">
            <a:extLst>
              <a:ext uri="{FF2B5EF4-FFF2-40B4-BE49-F238E27FC236}">
                <a16:creationId xmlns:a16="http://schemas.microsoft.com/office/drawing/2014/main" id="{12CFB16D-5492-45D4-8CA7-1937400BC3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58225" y="5138738"/>
            <a:ext cx="1117600"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1">
            <a:extLst>
              <a:ext uri="{FF2B5EF4-FFF2-40B4-BE49-F238E27FC236}">
                <a16:creationId xmlns:a16="http://schemas.microsoft.com/office/drawing/2014/main" id="{55770939-D454-4778-B8DE-9DDF3D2445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29888" y="5138738"/>
            <a:ext cx="1190625" cy="171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Imagen 1">
            <a:extLst>
              <a:ext uri="{FF2B5EF4-FFF2-40B4-BE49-F238E27FC236}">
                <a16:creationId xmlns:a16="http://schemas.microsoft.com/office/drawing/2014/main" id="{C067B91A-999D-41F1-91C3-3708710D988F}"/>
              </a:ext>
            </a:extLst>
          </p:cNvPr>
          <p:cNvPicPr>
            <a:picLocks noGrp="1" noChangeAspect="1"/>
          </p:cNvPicPr>
          <p:nvPr isPhoto="1"/>
        </p:nvPicPr>
        <p:blipFill>
          <a:blip r:embed="rId8">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Imagen 1">
            <a:extLst>
              <a:ext uri="{FF2B5EF4-FFF2-40B4-BE49-F238E27FC236}">
                <a16:creationId xmlns:a16="http://schemas.microsoft.com/office/drawing/2014/main" id="{186D55EC-92CD-448A-B19E-2875A9ED49F0}"/>
              </a:ext>
            </a:extLst>
          </p:cNvPr>
          <p:cNvPicPr>
            <a:picLocks noGrp="1" noChangeAspect="1"/>
          </p:cNvPicPr>
          <p:nvPr isPhoto="1"/>
        </p:nvPicPr>
        <p:blipFill>
          <a:blip r:embed="rId9">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Imagen 1">
            <a:extLst>
              <a:ext uri="{FF2B5EF4-FFF2-40B4-BE49-F238E27FC236}">
                <a16:creationId xmlns:a16="http://schemas.microsoft.com/office/drawing/2014/main" id="{5121D219-1C32-489D-BB5B-B4443F6F09BA}"/>
              </a:ext>
            </a:extLst>
          </p:cNvPr>
          <p:cNvPicPr>
            <a:picLocks noGrp="1" noChangeAspect="1"/>
          </p:cNvPicPr>
          <p:nvPr isPhoto="1"/>
        </p:nvPicPr>
        <p:blipFill>
          <a:blip r:embed="rId10">
            <a:extLst>
              <a:ext uri="{28A0092B-C50C-407E-A947-70E740481C1C}">
                <a14:useLocalDpi xmlns:a14="http://schemas.microsoft.com/office/drawing/2010/main" val="0"/>
              </a:ext>
            </a:extLst>
          </a:blip>
          <a:srcRect/>
          <a:stretch>
            <a:fillRect/>
          </a:stretch>
        </p:blipFill>
        <p:spPr bwMode="auto">
          <a:xfrm>
            <a:off x="0" y="9525"/>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Imagen 1">
            <a:extLst>
              <a:ext uri="{FF2B5EF4-FFF2-40B4-BE49-F238E27FC236}">
                <a16:creationId xmlns:a16="http://schemas.microsoft.com/office/drawing/2014/main" id="{6AA20F54-5955-472B-B375-1F9C34C49089}"/>
              </a:ext>
            </a:extLst>
          </p:cNvPr>
          <p:cNvPicPr>
            <a:picLocks noGrp="1" noChangeAspect="1"/>
          </p:cNvPicPr>
          <p:nvPr isPhoto="1"/>
        </p:nvPicPr>
        <p:blipFill>
          <a:blip r:embed="rId11">
            <a:extLst>
              <a:ext uri="{28A0092B-C50C-407E-A947-70E740481C1C}">
                <a14:useLocalDpi xmlns:a14="http://schemas.microsoft.com/office/drawing/2010/main" val="0"/>
              </a:ext>
            </a:extLst>
          </a:blip>
          <a:srcRect/>
          <a:stretch>
            <a:fillRect/>
          </a:stretch>
        </p:blipFill>
        <p:spPr bwMode="auto">
          <a:xfrm>
            <a:off x="0" y="9525"/>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Imagen 1">
            <a:extLst>
              <a:ext uri="{FF2B5EF4-FFF2-40B4-BE49-F238E27FC236}">
                <a16:creationId xmlns:a16="http://schemas.microsoft.com/office/drawing/2014/main" id="{2CC39585-5532-4F6E-BD56-CE8D6C3FD049}"/>
              </a:ext>
            </a:extLst>
          </p:cNvPr>
          <p:cNvPicPr>
            <a:picLocks noGrp="1" noChangeAspect="1"/>
          </p:cNvPicPr>
          <p:nvPr isPhoto="1"/>
        </p:nvPicPr>
        <p:blipFill>
          <a:blip r:embed="rId12">
            <a:extLst>
              <a:ext uri="{28A0092B-C50C-407E-A947-70E740481C1C}">
                <a14:useLocalDpi xmlns:a14="http://schemas.microsoft.com/office/drawing/2010/main" val="0"/>
              </a:ext>
            </a:extLst>
          </a:blip>
          <a:srcRect/>
          <a:stretch>
            <a:fillRect/>
          </a:stretch>
        </p:blipFill>
        <p:spPr bwMode="auto">
          <a:xfrm>
            <a:off x="0" y="0"/>
            <a:ext cx="12192000" cy="686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Imagen 1">
            <a:extLst>
              <a:ext uri="{FF2B5EF4-FFF2-40B4-BE49-F238E27FC236}">
                <a16:creationId xmlns:a16="http://schemas.microsoft.com/office/drawing/2014/main" id="{C1E44E38-E407-4C04-B61C-D555D4527A58}"/>
              </a:ext>
            </a:extLst>
          </p:cNvPr>
          <p:cNvPicPr>
            <a:picLocks noGrp="1" noChangeAspect="1"/>
          </p:cNvPicPr>
          <p:nvPr isPhoto="1"/>
        </p:nvPicPr>
        <p:blipFill>
          <a:blip r:embed="rId13">
            <a:extLst>
              <a:ext uri="{28A0092B-C50C-407E-A947-70E740481C1C}">
                <a14:useLocalDpi xmlns:a14="http://schemas.microsoft.com/office/drawing/2010/main" val="0"/>
              </a:ext>
            </a:extLst>
          </a:blip>
          <a:srcRect/>
          <a:stretch>
            <a:fillRect/>
          </a:stretch>
        </p:blipFill>
        <p:spPr bwMode="auto">
          <a:xfrm>
            <a:off x="0" y="0"/>
            <a:ext cx="12192000" cy="690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Imagen 1">
            <a:extLst>
              <a:ext uri="{FF2B5EF4-FFF2-40B4-BE49-F238E27FC236}">
                <a16:creationId xmlns:a16="http://schemas.microsoft.com/office/drawing/2014/main" id="{0B9E26A7-2279-46C5-811D-DB36C28B14BB}"/>
              </a:ext>
            </a:extLst>
          </p:cNvPr>
          <p:cNvPicPr>
            <a:picLocks noGrp="1" noChangeAspect="1"/>
          </p:cNvPicPr>
          <p:nvPr isPhoto="1"/>
        </p:nvPicPr>
        <p:blipFill>
          <a:blip r:embed="rId14">
            <a:extLst>
              <a:ext uri="{28A0092B-C50C-407E-A947-70E740481C1C}">
                <a14:useLocalDpi xmlns:a14="http://schemas.microsoft.com/office/drawing/2010/main" val="0"/>
              </a:ext>
            </a:extLst>
          </a:blip>
          <a:srcRect/>
          <a:stretch>
            <a:fillRect/>
          </a:stretch>
        </p:blipFill>
        <p:spPr bwMode="auto">
          <a:xfrm>
            <a:off x="0" y="0"/>
            <a:ext cx="12192000" cy="690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40 Rectángulo">
            <a:extLst>
              <a:ext uri="{FF2B5EF4-FFF2-40B4-BE49-F238E27FC236}">
                <a16:creationId xmlns:a16="http://schemas.microsoft.com/office/drawing/2014/main" id="{4046A9D2-27AD-451D-B9CE-76DFD4261EDF}"/>
              </a:ext>
            </a:extLst>
          </p:cNvPr>
          <p:cNvPicPr>
            <a:picLocks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199313" y="6827838"/>
            <a:ext cx="212725"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6" fill="hold" nodeType="clickEffect">
                                  <p:stCondLst>
                                    <p:cond delay="0"/>
                                  </p:stCondLst>
                                  <p:childTnLst>
                                    <p:set>
                                      <p:cBhvr>
                                        <p:cTn id="6" dur="1" fill="hold">
                                          <p:stCondLst>
                                            <p:cond delay="0"/>
                                          </p:stCondLst>
                                        </p:cTn>
                                        <p:tgtEl>
                                          <p:spTgt spid="59393"/>
                                        </p:tgtEl>
                                        <p:attrNameLst>
                                          <p:attrName>style.visibility</p:attrName>
                                        </p:attrNameLst>
                                      </p:cBhvr>
                                      <p:to>
                                        <p:strVal val="visible"/>
                                      </p:to>
                                    </p:set>
                                    <p:anim calcmode="lin" valueType="num">
                                      <p:cBhvr additive="base">
                                        <p:cTn id="7" dur="3000" fill="hold"/>
                                        <p:tgtEl>
                                          <p:spTgt spid="59393"/>
                                        </p:tgtEl>
                                        <p:attrNameLst>
                                          <p:attrName>ppt_x</p:attrName>
                                        </p:attrNameLst>
                                      </p:cBhvr>
                                      <p:tavLst>
                                        <p:tav tm="0">
                                          <p:val>
                                            <p:strVal val="1+#ppt_w/2"/>
                                          </p:val>
                                        </p:tav>
                                        <p:tav tm="100000">
                                          <p:val>
                                            <p:strVal val="#ppt_x"/>
                                          </p:val>
                                        </p:tav>
                                      </p:tavLst>
                                    </p:anim>
                                    <p:anim calcmode="lin" valueType="num">
                                      <p:cBhvr additive="base">
                                        <p:cTn id="8" dur="3000" fill="hold"/>
                                        <p:tgtEl>
                                          <p:spTgt spid="59393"/>
                                        </p:tgtEl>
                                        <p:attrNameLst>
                                          <p:attrName>ppt_y</p:attrName>
                                        </p:attrNameLst>
                                      </p:cBhvr>
                                      <p:tavLst>
                                        <p:tav tm="0">
                                          <p:val>
                                            <p:strVal val="1+#ppt_h/2"/>
                                          </p:val>
                                        </p:tav>
                                        <p:tav tm="100000">
                                          <p:val>
                                            <p:strVal val="#ppt_y"/>
                                          </p:val>
                                        </p:tav>
                                      </p:tavLst>
                                    </p:anim>
                                  </p:childTnLst>
                                </p:cTn>
                              </p:par>
                              <p:par>
                                <p:cTn id="9" presetID="45" presetClass="entr" presetSubtype="0" fill="hold" nodeType="withEffect">
                                  <p:stCondLst>
                                    <p:cond delay="0"/>
                                  </p:stCondLst>
                                  <p:childTnLst>
                                    <p:set>
                                      <p:cBhvr>
                                        <p:cTn id="10" dur="1" fill="hold">
                                          <p:stCondLst>
                                            <p:cond delay="0"/>
                                          </p:stCondLst>
                                        </p:cTn>
                                        <p:tgtEl>
                                          <p:spTgt spid="59393"/>
                                        </p:tgtEl>
                                        <p:attrNameLst>
                                          <p:attrName>style.visibility</p:attrName>
                                        </p:attrNameLst>
                                      </p:cBhvr>
                                      <p:to>
                                        <p:strVal val="visible"/>
                                      </p:to>
                                    </p:set>
                                    <p:animEffect transition="in" filter="fade">
                                      <p:cBhvr>
                                        <p:cTn id="11" dur="3000"/>
                                        <p:tgtEl>
                                          <p:spTgt spid="59393"/>
                                        </p:tgtEl>
                                      </p:cBhvr>
                                    </p:animEffect>
                                    <p:anim calcmode="lin" valueType="num">
                                      <p:cBhvr>
                                        <p:cTn id="12" dur="3000" fill="hold"/>
                                        <p:tgtEl>
                                          <p:spTgt spid="59393"/>
                                        </p:tgtEl>
                                        <p:attrNameLst>
                                          <p:attrName>ppt_w</p:attrName>
                                        </p:attrNameLst>
                                      </p:cBhvr>
                                      <p:tavLst>
                                        <p:tav tm="0" fmla="#ppt_w*sin(2.5*pi*$)">
                                          <p:val>
                                            <p:fltVal val="0"/>
                                          </p:val>
                                        </p:tav>
                                        <p:tav tm="100000">
                                          <p:val>
                                            <p:fltVal val="1"/>
                                          </p:val>
                                        </p:tav>
                                      </p:tavLst>
                                    </p:anim>
                                    <p:anim calcmode="lin" valueType="num">
                                      <p:cBhvr>
                                        <p:cTn id="13" dur="3000" fill="hold"/>
                                        <p:tgtEl>
                                          <p:spTgt spid="59393"/>
                                        </p:tgtEl>
                                        <p:attrNameLst>
                                          <p:attrName>ppt_h</p:attrName>
                                        </p:attrNameLst>
                                      </p:cBhvr>
                                      <p:tavLst>
                                        <p:tav tm="0">
                                          <p:val>
                                            <p:strVal val="#ppt_h"/>
                                          </p:val>
                                        </p:tav>
                                        <p:tav tm="100000">
                                          <p:val>
                                            <p:strVal val="#ppt_h"/>
                                          </p:val>
                                        </p:tav>
                                      </p:tavLst>
                                    </p:anim>
                                  </p:childTnLst>
                                </p:cTn>
                              </p:par>
                              <p:par>
                                <p:cTn id="14" presetID="2" presetClass="entr" presetSubtype="6"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3000" fill="hold"/>
                                        <p:tgtEl>
                                          <p:spTgt spid="11"/>
                                        </p:tgtEl>
                                        <p:attrNameLst>
                                          <p:attrName>ppt_x</p:attrName>
                                        </p:attrNameLst>
                                      </p:cBhvr>
                                      <p:tavLst>
                                        <p:tav tm="0">
                                          <p:val>
                                            <p:strVal val="1+#ppt_w/2"/>
                                          </p:val>
                                        </p:tav>
                                        <p:tav tm="100000">
                                          <p:val>
                                            <p:strVal val="#ppt_x"/>
                                          </p:val>
                                        </p:tav>
                                      </p:tavLst>
                                    </p:anim>
                                    <p:anim calcmode="lin" valueType="num">
                                      <p:cBhvr additive="base">
                                        <p:cTn id="17" dur="3000" fill="hold"/>
                                        <p:tgtEl>
                                          <p:spTgt spid="11"/>
                                        </p:tgtEl>
                                        <p:attrNameLst>
                                          <p:attrName>ppt_y</p:attrName>
                                        </p:attrNameLst>
                                      </p:cBhvr>
                                      <p:tavLst>
                                        <p:tav tm="0">
                                          <p:val>
                                            <p:strVal val="1+#ppt_h/2"/>
                                          </p:val>
                                        </p:tav>
                                        <p:tav tm="100000">
                                          <p:val>
                                            <p:strVal val="#ppt_y"/>
                                          </p:val>
                                        </p:tav>
                                      </p:tavLst>
                                    </p:anim>
                                  </p:childTnLst>
                                </p:cTn>
                              </p:par>
                              <p:par>
                                <p:cTn id="18" presetID="45"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3000"/>
                                        <p:tgtEl>
                                          <p:spTgt spid="11"/>
                                        </p:tgtEl>
                                      </p:cBhvr>
                                    </p:animEffect>
                                    <p:anim calcmode="lin" valueType="num">
                                      <p:cBhvr>
                                        <p:cTn id="21" dur="3000" fill="hold"/>
                                        <p:tgtEl>
                                          <p:spTgt spid="11"/>
                                        </p:tgtEl>
                                        <p:attrNameLst>
                                          <p:attrName>ppt_w</p:attrName>
                                        </p:attrNameLst>
                                      </p:cBhvr>
                                      <p:tavLst>
                                        <p:tav tm="0" fmla="#ppt_w*sin(2.5*pi*$)">
                                          <p:val>
                                            <p:fltVal val="0"/>
                                          </p:val>
                                        </p:tav>
                                        <p:tav tm="100000">
                                          <p:val>
                                            <p:fltVal val="1"/>
                                          </p:val>
                                        </p:tav>
                                      </p:tavLst>
                                    </p:anim>
                                    <p:anim calcmode="lin" valueType="num">
                                      <p:cBhvr>
                                        <p:cTn id="22" dur="3000" fill="hold"/>
                                        <p:tgtEl>
                                          <p:spTgt spid="11"/>
                                        </p:tgtEl>
                                        <p:attrNameLst>
                                          <p:attrName>ppt_h</p:attrName>
                                        </p:attrNameLst>
                                      </p:cBhvr>
                                      <p:tavLst>
                                        <p:tav tm="0">
                                          <p:val>
                                            <p:strVal val="#ppt_h"/>
                                          </p:val>
                                        </p:tav>
                                        <p:tav tm="100000">
                                          <p:val>
                                            <p:strVal val="#ppt_h"/>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1+#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45" presetClass="entr" presetSubtype="0"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3000"/>
                                        <p:tgtEl>
                                          <p:spTgt spid="12"/>
                                        </p:tgtEl>
                                      </p:cBhvr>
                                    </p:animEffect>
                                    <p:anim calcmode="lin" valueType="num">
                                      <p:cBhvr>
                                        <p:cTn id="30" dur="3000" fill="hold"/>
                                        <p:tgtEl>
                                          <p:spTgt spid="12"/>
                                        </p:tgtEl>
                                        <p:attrNameLst>
                                          <p:attrName>ppt_w</p:attrName>
                                        </p:attrNameLst>
                                      </p:cBhvr>
                                      <p:tavLst>
                                        <p:tav tm="0" fmla="#ppt_w*sin(2.5*pi*$)">
                                          <p:val>
                                            <p:fltVal val="0"/>
                                          </p:val>
                                        </p:tav>
                                        <p:tav tm="100000">
                                          <p:val>
                                            <p:fltVal val="1"/>
                                          </p:val>
                                        </p:tav>
                                      </p:tavLst>
                                    </p:anim>
                                    <p:anim calcmode="lin" valueType="num">
                                      <p:cBhvr>
                                        <p:cTn id="31" dur="3000" fill="hold"/>
                                        <p:tgtEl>
                                          <p:spTgt spid="12"/>
                                        </p:tgtEl>
                                        <p:attrNameLst>
                                          <p:attrName>ppt_h</p:attrName>
                                        </p:attrNameLst>
                                      </p:cBhvr>
                                      <p:tavLst>
                                        <p:tav tm="0">
                                          <p:val>
                                            <p:strVal val="#ppt_h"/>
                                          </p:val>
                                        </p:tav>
                                        <p:tav tm="100000">
                                          <p:val>
                                            <p:strVal val="#ppt_h"/>
                                          </p:val>
                                        </p:tav>
                                      </p:tavLst>
                                    </p:anim>
                                  </p:childTnLst>
                                </p:cTn>
                              </p:par>
                              <p:par>
                                <p:cTn id="32" presetID="2" presetClass="entr" presetSubtype="6"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45" presetClass="entr" presetSubtype="0"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3000"/>
                                        <p:tgtEl>
                                          <p:spTgt spid="13"/>
                                        </p:tgtEl>
                                      </p:cBhvr>
                                    </p:animEffect>
                                    <p:anim calcmode="lin" valueType="num">
                                      <p:cBhvr>
                                        <p:cTn id="39" dur="3000" fill="hold"/>
                                        <p:tgtEl>
                                          <p:spTgt spid="13"/>
                                        </p:tgtEl>
                                        <p:attrNameLst>
                                          <p:attrName>ppt_w</p:attrName>
                                        </p:attrNameLst>
                                      </p:cBhvr>
                                      <p:tavLst>
                                        <p:tav tm="0" fmla="#ppt_w*sin(2.5*pi*$)">
                                          <p:val>
                                            <p:fltVal val="0"/>
                                          </p:val>
                                        </p:tav>
                                        <p:tav tm="100000">
                                          <p:val>
                                            <p:fltVal val="1"/>
                                          </p:val>
                                        </p:tav>
                                      </p:tavLst>
                                    </p:anim>
                                    <p:anim calcmode="lin" valueType="num">
                                      <p:cBhvr>
                                        <p:cTn id="40" dur="3000" fill="hold"/>
                                        <p:tgtEl>
                                          <p:spTgt spid="13"/>
                                        </p:tgtEl>
                                        <p:attrNameLst>
                                          <p:attrName>ppt_h</p:attrName>
                                        </p:attrNameLst>
                                      </p:cBhvr>
                                      <p:tavLst>
                                        <p:tav tm="0">
                                          <p:val>
                                            <p:strVal val="#ppt_h"/>
                                          </p:val>
                                        </p:tav>
                                        <p:tav tm="100000">
                                          <p:val>
                                            <p:strVal val="#ppt_h"/>
                                          </p:val>
                                        </p:tav>
                                      </p:tavLst>
                                    </p:anim>
                                  </p:childTnLst>
                                </p:cTn>
                              </p:par>
                              <p:par>
                                <p:cTn id="41" presetID="2" presetClass="entr" presetSubtype="6"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1+#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45" presetClass="entr" presetSubtype="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3000"/>
                                        <p:tgtEl>
                                          <p:spTgt spid="14"/>
                                        </p:tgtEl>
                                      </p:cBhvr>
                                    </p:animEffect>
                                    <p:anim calcmode="lin" valueType="num">
                                      <p:cBhvr>
                                        <p:cTn id="48" dur="3000" fill="hold"/>
                                        <p:tgtEl>
                                          <p:spTgt spid="14"/>
                                        </p:tgtEl>
                                        <p:attrNameLst>
                                          <p:attrName>ppt_w</p:attrName>
                                        </p:attrNameLst>
                                      </p:cBhvr>
                                      <p:tavLst>
                                        <p:tav tm="0" fmla="#ppt_w*sin(2.5*pi*$)">
                                          <p:val>
                                            <p:fltVal val="0"/>
                                          </p:val>
                                        </p:tav>
                                        <p:tav tm="100000">
                                          <p:val>
                                            <p:fltVal val="1"/>
                                          </p:val>
                                        </p:tav>
                                      </p:tavLst>
                                    </p:anim>
                                    <p:anim calcmode="lin" valueType="num">
                                      <p:cBhvr>
                                        <p:cTn id="49" dur="3000" fill="hold"/>
                                        <p:tgtEl>
                                          <p:spTgt spid="14"/>
                                        </p:tgtEl>
                                        <p:attrNameLst>
                                          <p:attrName>ppt_h</p:attrName>
                                        </p:attrNameLst>
                                      </p:cBhvr>
                                      <p:tavLst>
                                        <p:tav tm="0">
                                          <p:val>
                                            <p:strVal val="#ppt_h"/>
                                          </p:val>
                                        </p:tav>
                                        <p:tav tm="100000">
                                          <p:val>
                                            <p:strVal val="#ppt_h"/>
                                          </p:val>
                                        </p:tav>
                                      </p:tavLst>
                                    </p:anim>
                                  </p:childTnLst>
                                </p:cTn>
                              </p:par>
                              <p:par>
                                <p:cTn id="50" presetID="2" presetClass="entr" presetSubtype="6" fill="hold"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3000" fill="hold"/>
                                        <p:tgtEl>
                                          <p:spTgt spid="15"/>
                                        </p:tgtEl>
                                        <p:attrNameLst>
                                          <p:attrName>ppt_x</p:attrName>
                                        </p:attrNameLst>
                                      </p:cBhvr>
                                      <p:tavLst>
                                        <p:tav tm="0">
                                          <p:val>
                                            <p:strVal val="1+#ppt_w/2"/>
                                          </p:val>
                                        </p:tav>
                                        <p:tav tm="100000">
                                          <p:val>
                                            <p:strVal val="#ppt_x"/>
                                          </p:val>
                                        </p:tav>
                                      </p:tavLst>
                                    </p:anim>
                                    <p:anim calcmode="lin" valueType="num">
                                      <p:cBhvr additive="base">
                                        <p:cTn id="53" dur="3000" fill="hold"/>
                                        <p:tgtEl>
                                          <p:spTgt spid="15"/>
                                        </p:tgtEl>
                                        <p:attrNameLst>
                                          <p:attrName>ppt_y</p:attrName>
                                        </p:attrNameLst>
                                      </p:cBhvr>
                                      <p:tavLst>
                                        <p:tav tm="0">
                                          <p:val>
                                            <p:strVal val="1+#ppt_h/2"/>
                                          </p:val>
                                        </p:tav>
                                        <p:tav tm="100000">
                                          <p:val>
                                            <p:strVal val="#ppt_y"/>
                                          </p:val>
                                        </p:tav>
                                      </p:tavLst>
                                    </p:anim>
                                  </p:childTnLst>
                                </p:cTn>
                              </p:par>
                              <p:par>
                                <p:cTn id="54" presetID="45" presetClass="entr" presetSubtype="0" fill="hold"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3000"/>
                                        <p:tgtEl>
                                          <p:spTgt spid="15"/>
                                        </p:tgtEl>
                                      </p:cBhvr>
                                    </p:animEffect>
                                    <p:anim calcmode="lin" valueType="num">
                                      <p:cBhvr>
                                        <p:cTn id="57" dur="3000" fill="hold"/>
                                        <p:tgtEl>
                                          <p:spTgt spid="15"/>
                                        </p:tgtEl>
                                        <p:attrNameLst>
                                          <p:attrName>ppt_w</p:attrName>
                                        </p:attrNameLst>
                                      </p:cBhvr>
                                      <p:tavLst>
                                        <p:tav tm="0" fmla="#ppt_w*sin(2.5*pi*$)">
                                          <p:val>
                                            <p:fltVal val="0"/>
                                          </p:val>
                                        </p:tav>
                                        <p:tav tm="100000">
                                          <p:val>
                                            <p:fltVal val="1"/>
                                          </p:val>
                                        </p:tav>
                                      </p:tavLst>
                                    </p:anim>
                                    <p:anim calcmode="lin" valueType="num">
                                      <p:cBhvr>
                                        <p:cTn id="58" dur="3000" fill="hold"/>
                                        <p:tgtEl>
                                          <p:spTgt spid="15"/>
                                        </p:tgtEl>
                                        <p:attrNameLst>
                                          <p:attrName>ppt_h</p:attrName>
                                        </p:attrNameLst>
                                      </p:cBhvr>
                                      <p:tavLst>
                                        <p:tav tm="0">
                                          <p:val>
                                            <p:strVal val="#ppt_h"/>
                                          </p:val>
                                        </p:tav>
                                        <p:tav tm="100000">
                                          <p:val>
                                            <p:strVal val="#ppt_h"/>
                                          </p:val>
                                        </p:tav>
                                      </p:tavLst>
                                    </p:anim>
                                  </p:childTnLst>
                                </p:cTn>
                              </p:par>
                              <p:par>
                                <p:cTn id="59" presetID="2" presetClass="entr" presetSubtype="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1+#ppt_w/2"/>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45" presetClass="entr" presetSubtype="0"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3000"/>
                                        <p:tgtEl>
                                          <p:spTgt spid="16"/>
                                        </p:tgtEl>
                                      </p:cBhvr>
                                    </p:animEffect>
                                    <p:anim calcmode="lin" valueType="num">
                                      <p:cBhvr>
                                        <p:cTn id="66" dur="3000" fill="hold"/>
                                        <p:tgtEl>
                                          <p:spTgt spid="16"/>
                                        </p:tgtEl>
                                        <p:attrNameLst>
                                          <p:attrName>ppt_w</p:attrName>
                                        </p:attrNameLst>
                                      </p:cBhvr>
                                      <p:tavLst>
                                        <p:tav tm="0" fmla="#ppt_w*sin(2.5*pi*$)">
                                          <p:val>
                                            <p:fltVal val="0"/>
                                          </p:val>
                                        </p:tav>
                                        <p:tav tm="100000">
                                          <p:val>
                                            <p:fltVal val="1"/>
                                          </p:val>
                                        </p:tav>
                                      </p:tavLst>
                                    </p:anim>
                                    <p:anim calcmode="lin" valueType="num">
                                      <p:cBhvr>
                                        <p:cTn id="67" dur="3000" fill="hold"/>
                                        <p:tgtEl>
                                          <p:spTgt spid="16"/>
                                        </p:tgtEl>
                                        <p:attrNameLst>
                                          <p:attrName>ppt_h</p:attrName>
                                        </p:attrNameLst>
                                      </p:cBhvr>
                                      <p:tavLst>
                                        <p:tav tm="0">
                                          <p:val>
                                            <p:strVal val="#ppt_h"/>
                                          </p:val>
                                        </p:tav>
                                        <p:tav tm="100000">
                                          <p:val>
                                            <p:strVal val="#ppt_h"/>
                                          </p:val>
                                        </p:tav>
                                      </p:tavLst>
                                    </p:anim>
                                  </p:childTnLst>
                                </p:cTn>
                              </p:par>
                              <p:par>
                                <p:cTn id="68" presetID="2" presetClass="entr" presetSubtype="6" fill="hold"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1+#ppt_w/2"/>
                                          </p:val>
                                        </p:tav>
                                        <p:tav tm="100000">
                                          <p:val>
                                            <p:strVal val="#ppt_x"/>
                                          </p:val>
                                        </p:tav>
                                      </p:tavLst>
                                    </p:anim>
                                    <p:anim calcmode="lin" valueType="num">
                                      <p:cBhvr additive="base">
                                        <p:cTn id="71" dur="3000" fill="hold"/>
                                        <p:tgtEl>
                                          <p:spTgt spid="17"/>
                                        </p:tgtEl>
                                        <p:attrNameLst>
                                          <p:attrName>ppt_y</p:attrName>
                                        </p:attrNameLst>
                                      </p:cBhvr>
                                      <p:tavLst>
                                        <p:tav tm="0">
                                          <p:val>
                                            <p:strVal val="1+#ppt_h/2"/>
                                          </p:val>
                                        </p:tav>
                                        <p:tav tm="100000">
                                          <p:val>
                                            <p:strVal val="#ppt_y"/>
                                          </p:val>
                                        </p:tav>
                                      </p:tavLst>
                                    </p:anim>
                                  </p:childTnLst>
                                </p:cTn>
                              </p:par>
                              <p:par>
                                <p:cTn id="72" presetID="45" presetClass="entr" presetSubtype="0" fill="hold" nodeType="with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3000"/>
                                        <p:tgtEl>
                                          <p:spTgt spid="17"/>
                                        </p:tgtEl>
                                      </p:cBhvr>
                                    </p:animEffect>
                                    <p:anim calcmode="lin" valueType="num">
                                      <p:cBhvr>
                                        <p:cTn id="75" dur="3000" fill="hold"/>
                                        <p:tgtEl>
                                          <p:spTgt spid="17"/>
                                        </p:tgtEl>
                                        <p:attrNameLst>
                                          <p:attrName>ppt_w</p:attrName>
                                        </p:attrNameLst>
                                      </p:cBhvr>
                                      <p:tavLst>
                                        <p:tav tm="0" fmla="#ppt_w*sin(2.5*pi*$)">
                                          <p:val>
                                            <p:fltVal val="0"/>
                                          </p:val>
                                        </p:tav>
                                        <p:tav tm="100000">
                                          <p:val>
                                            <p:fltVal val="1"/>
                                          </p:val>
                                        </p:tav>
                                      </p:tavLst>
                                    </p:anim>
                                    <p:anim calcmode="lin" valueType="num">
                                      <p:cBhvr>
                                        <p:cTn id="76" dur="3000" fill="hold"/>
                                        <p:tgtEl>
                                          <p:spTgt spid="17"/>
                                        </p:tgtEl>
                                        <p:attrNameLst>
                                          <p:attrName>ppt_h</p:attrName>
                                        </p:attrNameLst>
                                      </p:cBhvr>
                                      <p:tavLst>
                                        <p:tav tm="0">
                                          <p:val>
                                            <p:strVal val="#ppt_h"/>
                                          </p:val>
                                        </p:tav>
                                        <p:tav tm="100000">
                                          <p:val>
                                            <p:strVal val="#ppt_h"/>
                                          </p:val>
                                        </p:tav>
                                      </p:tavLst>
                                    </p:anim>
                                  </p:childTnLst>
                                </p:cTn>
                              </p:par>
                              <p:par>
                                <p:cTn id="77" presetID="2" presetClass="entr" presetSubtype="6"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1+#ppt_h/2"/>
                                          </p:val>
                                        </p:tav>
                                        <p:tav tm="100000">
                                          <p:val>
                                            <p:strVal val="#ppt_y"/>
                                          </p:val>
                                        </p:tav>
                                      </p:tavLst>
                                    </p:anim>
                                  </p:childTnLst>
                                </p:cTn>
                              </p:par>
                              <p:par>
                                <p:cTn id="81" presetID="45" presetClass="entr" presetSubtype="0" fill="hold" nodeType="with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fade">
                                      <p:cBhvr>
                                        <p:cTn id="83" dur="3000"/>
                                        <p:tgtEl>
                                          <p:spTgt spid="18"/>
                                        </p:tgtEl>
                                      </p:cBhvr>
                                    </p:animEffect>
                                    <p:anim calcmode="lin" valueType="num">
                                      <p:cBhvr>
                                        <p:cTn id="84" dur="3000" fill="hold"/>
                                        <p:tgtEl>
                                          <p:spTgt spid="18"/>
                                        </p:tgtEl>
                                        <p:attrNameLst>
                                          <p:attrName>ppt_w</p:attrName>
                                        </p:attrNameLst>
                                      </p:cBhvr>
                                      <p:tavLst>
                                        <p:tav tm="0" fmla="#ppt_w*sin(2.5*pi*$)">
                                          <p:val>
                                            <p:fltVal val="0"/>
                                          </p:val>
                                        </p:tav>
                                        <p:tav tm="100000">
                                          <p:val>
                                            <p:fltVal val="1"/>
                                          </p:val>
                                        </p:tav>
                                      </p:tavLst>
                                    </p:anim>
                                    <p:anim calcmode="lin" valueType="num">
                                      <p:cBhvr>
                                        <p:cTn id="85" dur="3000" fill="hold"/>
                                        <p:tgtEl>
                                          <p:spTgt spid="18"/>
                                        </p:tgtEl>
                                        <p:attrNameLst>
                                          <p:attrName>ppt_h</p:attrName>
                                        </p:attrNameLst>
                                      </p:cBhvr>
                                      <p:tavLst>
                                        <p:tav tm="0">
                                          <p:val>
                                            <p:strVal val="#ppt_h"/>
                                          </p:val>
                                        </p:tav>
                                        <p:tav tm="100000">
                                          <p:val>
                                            <p:strVal val="#ppt_h"/>
                                          </p:val>
                                        </p:tav>
                                      </p:tavLst>
                                    </p:anim>
                                  </p:childTnLst>
                                </p:cTn>
                              </p:par>
                              <p:par>
                                <p:cTn id="86" presetID="2" presetClass="entr" presetSubtype="6" fill="hold" nodeType="with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additive="base">
                                        <p:cTn id="88" dur="3000" fill="hold"/>
                                        <p:tgtEl>
                                          <p:spTgt spid="19"/>
                                        </p:tgtEl>
                                        <p:attrNameLst>
                                          <p:attrName>ppt_x</p:attrName>
                                        </p:attrNameLst>
                                      </p:cBhvr>
                                      <p:tavLst>
                                        <p:tav tm="0">
                                          <p:val>
                                            <p:strVal val="1+#ppt_w/2"/>
                                          </p:val>
                                        </p:tav>
                                        <p:tav tm="100000">
                                          <p:val>
                                            <p:strVal val="#ppt_x"/>
                                          </p:val>
                                        </p:tav>
                                      </p:tavLst>
                                    </p:anim>
                                    <p:anim calcmode="lin" valueType="num">
                                      <p:cBhvr additive="base">
                                        <p:cTn id="89" dur="3000" fill="hold"/>
                                        <p:tgtEl>
                                          <p:spTgt spid="19"/>
                                        </p:tgtEl>
                                        <p:attrNameLst>
                                          <p:attrName>ppt_y</p:attrName>
                                        </p:attrNameLst>
                                      </p:cBhvr>
                                      <p:tavLst>
                                        <p:tav tm="0">
                                          <p:val>
                                            <p:strVal val="1+#ppt_h/2"/>
                                          </p:val>
                                        </p:tav>
                                        <p:tav tm="100000">
                                          <p:val>
                                            <p:strVal val="#ppt_y"/>
                                          </p:val>
                                        </p:tav>
                                      </p:tavLst>
                                    </p:anim>
                                  </p:childTnLst>
                                </p:cTn>
                              </p:par>
                              <p:par>
                                <p:cTn id="90" presetID="45" presetClass="entr" presetSubtype="0" fill="hold"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3000"/>
                                        <p:tgtEl>
                                          <p:spTgt spid="19"/>
                                        </p:tgtEl>
                                      </p:cBhvr>
                                    </p:animEffect>
                                    <p:anim calcmode="lin" valueType="num">
                                      <p:cBhvr>
                                        <p:cTn id="93" dur="3000" fill="hold"/>
                                        <p:tgtEl>
                                          <p:spTgt spid="19"/>
                                        </p:tgtEl>
                                        <p:attrNameLst>
                                          <p:attrName>ppt_w</p:attrName>
                                        </p:attrNameLst>
                                      </p:cBhvr>
                                      <p:tavLst>
                                        <p:tav tm="0" fmla="#ppt_w*sin(2.5*pi*$)">
                                          <p:val>
                                            <p:fltVal val="0"/>
                                          </p:val>
                                        </p:tav>
                                        <p:tav tm="100000">
                                          <p:val>
                                            <p:fltVal val="1"/>
                                          </p:val>
                                        </p:tav>
                                      </p:tavLst>
                                    </p:anim>
                                    <p:anim calcmode="lin" valueType="num">
                                      <p:cBhvr>
                                        <p:cTn id="94" dur="3000" fill="hold"/>
                                        <p:tgtEl>
                                          <p:spTgt spid="19"/>
                                        </p:tgtEl>
                                        <p:attrNameLst>
                                          <p:attrName>ppt_h</p:attrName>
                                        </p:attrNameLst>
                                      </p:cBhvr>
                                      <p:tavLst>
                                        <p:tav tm="0">
                                          <p:val>
                                            <p:strVal val="#ppt_h"/>
                                          </p:val>
                                        </p:tav>
                                        <p:tav tm="100000">
                                          <p:val>
                                            <p:strVal val="#ppt_h"/>
                                          </p:val>
                                        </p:tav>
                                      </p:tavLst>
                                    </p:anim>
                                  </p:childTnLst>
                                </p:cTn>
                              </p:par>
                              <p:par>
                                <p:cTn id="95" presetID="2" presetClass="entr" presetSubtype="6"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3000" fill="hold"/>
                                        <p:tgtEl>
                                          <p:spTgt spid="20"/>
                                        </p:tgtEl>
                                        <p:attrNameLst>
                                          <p:attrName>ppt_x</p:attrName>
                                        </p:attrNameLst>
                                      </p:cBhvr>
                                      <p:tavLst>
                                        <p:tav tm="0">
                                          <p:val>
                                            <p:strVal val="1+#ppt_w/2"/>
                                          </p:val>
                                        </p:tav>
                                        <p:tav tm="100000">
                                          <p:val>
                                            <p:strVal val="#ppt_x"/>
                                          </p:val>
                                        </p:tav>
                                      </p:tavLst>
                                    </p:anim>
                                    <p:anim calcmode="lin" valueType="num">
                                      <p:cBhvr additive="base">
                                        <p:cTn id="98" dur="3000" fill="hold"/>
                                        <p:tgtEl>
                                          <p:spTgt spid="20"/>
                                        </p:tgtEl>
                                        <p:attrNameLst>
                                          <p:attrName>ppt_y</p:attrName>
                                        </p:attrNameLst>
                                      </p:cBhvr>
                                      <p:tavLst>
                                        <p:tav tm="0">
                                          <p:val>
                                            <p:strVal val="1+#ppt_h/2"/>
                                          </p:val>
                                        </p:tav>
                                        <p:tav tm="100000">
                                          <p:val>
                                            <p:strVal val="#ppt_y"/>
                                          </p:val>
                                        </p:tav>
                                      </p:tavLst>
                                    </p:anim>
                                  </p:childTnLst>
                                </p:cTn>
                              </p:par>
                              <p:par>
                                <p:cTn id="99" presetID="45" presetClass="entr" presetSubtype="0" fill="hold" nodeType="withEffect">
                                  <p:stCondLst>
                                    <p:cond delay="0"/>
                                  </p:stCondLst>
                                  <p:childTnLst>
                                    <p:set>
                                      <p:cBhvr>
                                        <p:cTn id="100" dur="1" fill="hold">
                                          <p:stCondLst>
                                            <p:cond delay="0"/>
                                          </p:stCondLst>
                                        </p:cTn>
                                        <p:tgtEl>
                                          <p:spTgt spid="20"/>
                                        </p:tgtEl>
                                        <p:attrNameLst>
                                          <p:attrName>style.visibility</p:attrName>
                                        </p:attrNameLst>
                                      </p:cBhvr>
                                      <p:to>
                                        <p:strVal val="visible"/>
                                      </p:to>
                                    </p:set>
                                    <p:animEffect transition="in" filter="fade">
                                      <p:cBhvr>
                                        <p:cTn id="101" dur="3000"/>
                                        <p:tgtEl>
                                          <p:spTgt spid="20"/>
                                        </p:tgtEl>
                                      </p:cBhvr>
                                    </p:animEffect>
                                    <p:anim calcmode="lin" valueType="num">
                                      <p:cBhvr>
                                        <p:cTn id="102" dur="3000" fill="hold"/>
                                        <p:tgtEl>
                                          <p:spTgt spid="20"/>
                                        </p:tgtEl>
                                        <p:attrNameLst>
                                          <p:attrName>ppt_w</p:attrName>
                                        </p:attrNameLst>
                                      </p:cBhvr>
                                      <p:tavLst>
                                        <p:tav tm="0" fmla="#ppt_w*sin(2.5*pi*$)">
                                          <p:val>
                                            <p:fltVal val="0"/>
                                          </p:val>
                                        </p:tav>
                                        <p:tav tm="100000">
                                          <p:val>
                                            <p:fltVal val="1"/>
                                          </p:val>
                                        </p:tav>
                                      </p:tavLst>
                                    </p:anim>
                                    <p:anim calcmode="lin" valueType="num">
                                      <p:cBhvr>
                                        <p:cTn id="103" dur="3000" fill="hold"/>
                                        <p:tgtEl>
                                          <p:spTgt spid="20"/>
                                        </p:tgtEl>
                                        <p:attrNameLst>
                                          <p:attrName>ppt_h</p:attrName>
                                        </p:attrNameLst>
                                      </p:cBhvr>
                                      <p:tavLst>
                                        <p:tav tm="0">
                                          <p:val>
                                            <p:strVal val="#ppt_h"/>
                                          </p:val>
                                        </p:tav>
                                        <p:tav tm="100000">
                                          <p:val>
                                            <p:strVal val="#ppt_h"/>
                                          </p:val>
                                        </p:tav>
                                      </p:tavLst>
                                    </p:anim>
                                  </p:childTnLst>
                                </p:cTn>
                              </p:par>
                              <p:par>
                                <p:cTn id="104" presetID="2" presetClass="entr" presetSubtype="6" fill="hold"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additive="base">
                                        <p:cTn id="106" dur="3000" fill="hold"/>
                                        <p:tgtEl>
                                          <p:spTgt spid="21"/>
                                        </p:tgtEl>
                                        <p:attrNameLst>
                                          <p:attrName>ppt_x</p:attrName>
                                        </p:attrNameLst>
                                      </p:cBhvr>
                                      <p:tavLst>
                                        <p:tav tm="0">
                                          <p:val>
                                            <p:strVal val="1+#ppt_w/2"/>
                                          </p:val>
                                        </p:tav>
                                        <p:tav tm="100000">
                                          <p:val>
                                            <p:strVal val="#ppt_x"/>
                                          </p:val>
                                        </p:tav>
                                      </p:tavLst>
                                    </p:anim>
                                    <p:anim calcmode="lin" valueType="num">
                                      <p:cBhvr additive="base">
                                        <p:cTn id="107" dur="3000" fill="hold"/>
                                        <p:tgtEl>
                                          <p:spTgt spid="21"/>
                                        </p:tgtEl>
                                        <p:attrNameLst>
                                          <p:attrName>ppt_y</p:attrName>
                                        </p:attrNameLst>
                                      </p:cBhvr>
                                      <p:tavLst>
                                        <p:tav tm="0">
                                          <p:val>
                                            <p:strVal val="1+#ppt_h/2"/>
                                          </p:val>
                                        </p:tav>
                                        <p:tav tm="100000">
                                          <p:val>
                                            <p:strVal val="#ppt_y"/>
                                          </p:val>
                                        </p:tav>
                                      </p:tavLst>
                                    </p:anim>
                                  </p:childTnLst>
                                </p:cTn>
                              </p:par>
                              <p:par>
                                <p:cTn id="108" presetID="45" presetClass="entr" presetSubtype="0" fill="hold" nodeType="withEffect">
                                  <p:stCondLst>
                                    <p:cond delay="0"/>
                                  </p:stCondLst>
                                  <p:childTnLst>
                                    <p:set>
                                      <p:cBhvr>
                                        <p:cTn id="109" dur="1" fill="hold">
                                          <p:stCondLst>
                                            <p:cond delay="0"/>
                                          </p:stCondLst>
                                        </p:cTn>
                                        <p:tgtEl>
                                          <p:spTgt spid="21"/>
                                        </p:tgtEl>
                                        <p:attrNameLst>
                                          <p:attrName>style.visibility</p:attrName>
                                        </p:attrNameLst>
                                      </p:cBhvr>
                                      <p:to>
                                        <p:strVal val="visible"/>
                                      </p:to>
                                    </p:set>
                                    <p:animEffect transition="in" filter="fade">
                                      <p:cBhvr>
                                        <p:cTn id="110" dur="3000"/>
                                        <p:tgtEl>
                                          <p:spTgt spid="21"/>
                                        </p:tgtEl>
                                      </p:cBhvr>
                                    </p:animEffect>
                                    <p:anim calcmode="lin" valueType="num">
                                      <p:cBhvr>
                                        <p:cTn id="111" dur="3000" fill="hold"/>
                                        <p:tgtEl>
                                          <p:spTgt spid="21"/>
                                        </p:tgtEl>
                                        <p:attrNameLst>
                                          <p:attrName>ppt_w</p:attrName>
                                        </p:attrNameLst>
                                      </p:cBhvr>
                                      <p:tavLst>
                                        <p:tav tm="0" fmla="#ppt_w*sin(2.5*pi*$)">
                                          <p:val>
                                            <p:fltVal val="0"/>
                                          </p:val>
                                        </p:tav>
                                        <p:tav tm="100000">
                                          <p:val>
                                            <p:fltVal val="1"/>
                                          </p:val>
                                        </p:tav>
                                      </p:tavLst>
                                    </p:anim>
                                    <p:anim calcmode="lin" valueType="num">
                                      <p:cBhvr>
                                        <p:cTn id="112" dur="3000" fill="hold"/>
                                        <p:tgtEl>
                                          <p:spTgt spid="21"/>
                                        </p:tgtEl>
                                        <p:attrNameLst>
                                          <p:attrName>ppt_h</p:attrName>
                                        </p:attrNameLst>
                                      </p:cBhvr>
                                      <p:tavLst>
                                        <p:tav tm="0">
                                          <p:val>
                                            <p:strVal val="#ppt_h"/>
                                          </p:val>
                                        </p:tav>
                                        <p:tav tm="100000">
                                          <p:val>
                                            <p:strVal val="#ppt_h"/>
                                          </p:val>
                                        </p:tav>
                                      </p:tavLst>
                                    </p:anim>
                                  </p:childTnLst>
                                </p:cTn>
                              </p:par>
                              <p:par>
                                <p:cTn id="113" presetID="2" presetClass="entr" presetSubtype="12" fill="hold" nodeType="withEffect">
                                  <p:stCondLst>
                                    <p:cond delay="0"/>
                                  </p:stCondLst>
                                  <p:childTnLst>
                                    <p:set>
                                      <p:cBhvr>
                                        <p:cTn id="114" dur="1" fill="hold">
                                          <p:stCondLst>
                                            <p:cond delay="0"/>
                                          </p:stCondLst>
                                        </p:cTn>
                                        <p:tgtEl>
                                          <p:spTgt spid="22"/>
                                        </p:tgtEl>
                                        <p:attrNameLst>
                                          <p:attrName>style.visibility</p:attrName>
                                        </p:attrNameLst>
                                      </p:cBhvr>
                                      <p:to>
                                        <p:strVal val="visible"/>
                                      </p:to>
                                    </p:set>
                                    <p:anim calcmode="lin" valueType="num">
                                      <p:cBhvr additive="base">
                                        <p:cTn id="115" dur="3000" fill="hold"/>
                                        <p:tgtEl>
                                          <p:spTgt spid="22"/>
                                        </p:tgtEl>
                                        <p:attrNameLst>
                                          <p:attrName>ppt_x</p:attrName>
                                        </p:attrNameLst>
                                      </p:cBhvr>
                                      <p:tavLst>
                                        <p:tav tm="0">
                                          <p:val>
                                            <p:strVal val="0-#ppt_w/2"/>
                                          </p:val>
                                        </p:tav>
                                        <p:tav tm="100000">
                                          <p:val>
                                            <p:strVal val="#ppt_x"/>
                                          </p:val>
                                        </p:tav>
                                      </p:tavLst>
                                    </p:anim>
                                    <p:anim calcmode="lin" valueType="num">
                                      <p:cBhvr additive="base">
                                        <p:cTn id="116" dur="3000" fill="hold"/>
                                        <p:tgtEl>
                                          <p:spTgt spid="22"/>
                                        </p:tgtEl>
                                        <p:attrNameLst>
                                          <p:attrName>ppt_y</p:attrName>
                                        </p:attrNameLst>
                                      </p:cBhvr>
                                      <p:tavLst>
                                        <p:tav tm="0">
                                          <p:val>
                                            <p:strVal val="1+#ppt_h/2"/>
                                          </p:val>
                                        </p:tav>
                                        <p:tav tm="100000">
                                          <p:val>
                                            <p:strVal val="#ppt_y"/>
                                          </p:val>
                                        </p:tav>
                                      </p:tavLst>
                                    </p:anim>
                                  </p:childTnLst>
                                </p:cTn>
                              </p:par>
                              <p:par>
                                <p:cTn id="117" presetID="45" presetClass="entr" presetSubtype="0" fill="hold" nodeType="withEffect">
                                  <p:stCondLst>
                                    <p:cond delay="0"/>
                                  </p:stCondLst>
                                  <p:childTnLst>
                                    <p:set>
                                      <p:cBhvr>
                                        <p:cTn id="118" dur="1" fill="hold">
                                          <p:stCondLst>
                                            <p:cond delay="0"/>
                                          </p:stCondLst>
                                        </p:cTn>
                                        <p:tgtEl>
                                          <p:spTgt spid="22"/>
                                        </p:tgtEl>
                                        <p:attrNameLst>
                                          <p:attrName>style.visibility</p:attrName>
                                        </p:attrNameLst>
                                      </p:cBhvr>
                                      <p:to>
                                        <p:strVal val="visible"/>
                                      </p:to>
                                    </p:set>
                                    <p:animEffect transition="in" filter="fade">
                                      <p:cBhvr>
                                        <p:cTn id="119" dur="3000"/>
                                        <p:tgtEl>
                                          <p:spTgt spid="22"/>
                                        </p:tgtEl>
                                      </p:cBhvr>
                                    </p:animEffect>
                                    <p:anim calcmode="lin" valueType="num">
                                      <p:cBhvr>
                                        <p:cTn id="120" dur="3000" fill="hold"/>
                                        <p:tgtEl>
                                          <p:spTgt spid="22"/>
                                        </p:tgtEl>
                                        <p:attrNameLst>
                                          <p:attrName>ppt_w</p:attrName>
                                        </p:attrNameLst>
                                      </p:cBhvr>
                                      <p:tavLst>
                                        <p:tav tm="0" fmla="#ppt_w*sin(2.5*pi*$)">
                                          <p:val>
                                            <p:fltVal val="0"/>
                                          </p:val>
                                        </p:tav>
                                        <p:tav tm="100000">
                                          <p:val>
                                            <p:fltVal val="1"/>
                                          </p:val>
                                        </p:tav>
                                      </p:tavLst>
                                    </p:anim>
                                    <p:anim calcmode="lin" valueType="num">
                                      <p:cBhvr>
                                        <p:cTn id="121" dur="3000" fill="hold"/>
                                        <p:tgtEl>
                                          <p:spTgt spid="22"/>
                                        </p:tgtEl>
                                        <p:attrNameLst>
                                          <p:attrName>ppt_h</p:attrName>
                                        </p:attrNameLst>
                                      </p:cBhvr>
                                      <p:tavLst>
                                        <p:tav tm="0">
                                          <p:val>
                                            <p:strVal val="#ppt_h"/>
                                          </p:val>
                                        </p:tav>
                                        <p:tav tm="100000">
                                          <p:val>
                                            <p:strVal val="#ppt_h"/>
                                          </p:val>
                                        </p:tav>
                                      </p:tavLst>
                                    </p:anim>
                                  </p:childTnLst>
                                </p:cTn>
                              </p:par>
                              <p:par>
                                <p:cTn id="122" presetID="2" presetClass="entr" presetSubtype="12" fill="hold"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additive="base">
                                        <p:cTn id="124" dur="3000" fill="hold"/>
                                        <p:tgtEl>
                                          <p:spTgt spid="23"/>
                                        </p:tgtEl>
                                        <p:attrNameLst>
                                          <p:attrName>ppt_x</p:attrName>
                                        </p:attrNameLst>
                                      </p:cBhvr>
                                      <p:tavLst>
                                        <p:tav tm="0">
                                          <p:val>
                                            <p:strVal val="0-#ppt_w/2"/>
                                          </p:val>
                                        </p:tav>
                                        <p:tav tm="100000">
                                          <p:val>
                                            <p:strVal val="#ppt_x"/>
                                          </p:val>
                                        </p:tav>
                                      </p:tavLst>
                                    </p:anim>
                                    <p:anim calcmode="lin" valueType="num">
                                      <p:cBhvr additive="base">
                                        <p:cTn id="125" dur="3000" fill="hold"/>
                                        <p:tgtEl>
                                          <p:spTgt spid="23"/>
                                        </p:tgtEl>
                                        <p:attrNameLst>
                                          <p:attrName>ppt_y</p:attrName>
                                        </p:attrNameLst>
                                      </p:cBhvr>
                                      <p:tavLst>
                                        <p:tav tm="0">
                                          <p:val>
                                            <p:strVal val="1+#ppt_h/2"/>
                                          </p:val>
                                        </p:tav>
                                        <p:tav tm="100000">
                                          <p:val>
                                            <p:strVal val="#ppt_y"/>
                                          </p:val>
                                        </p:tav>
                                      </p:tavLst>
                                    </p:anim>
                                  </p:childTnLst>
                                </p:cTn>
                              </p:par>
                              <p:par>
                                <p:cTn id="126" presetID="45" presetClass="entr" presetSubtype="0"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fade">
                                      <p:cBhvr>
                                        <p:cTn id="128" dur="3000"/>
                                        <p:tgtEl>
                                          <p:spTgt spid="23"/>
                                        </p:tgtEl>
                                      </p:cBhvr>
                                    </p:animEffect>
                                    <p:anim calcmode="lin" valueType="num">
                                      <p:cBhvr>
                                        <p:cTn id="129" dur="3000" fill="hold"/>
                                        <p:tgtEl>
                                          <p:spTgt spid="23"/>
                                        </p:tgtEl>
                                        <p:attrNameLst>
                                          <p:attrName>ppt_w</p:attrName>
                                        </p:attrNameLst>
                                      </p:cBhvr>
                                      <p:tavLst>
                                        <p:tav tm="0" fmla="#ppt_w*sin(2.5*pi*$)">
                                          <p:val>
                                            <p:fltVal val="0"/>
                                          </p:val>
                                        </p:tav>
                                        <p:tav tm="100000">
                                          <p:val>
                                            <p:fltVal val="1"/>
                                          </p:val>
                                        </p:tav>
                                      </p:tavLst>
                                    </p:anim>
                                    <p:anim calcmode="lin" valueType="num">
                                      <p:cBhvr>
                                        <p:cTn id="130" dur="3000" fill="hold"/>
                                        <p:tgtEl>
                                          <p:spTgt spid="23"/>
                                        </p:tgtEl>
                                        <p:attrNameLst>
                                          <p:attrName>ppt_h</p:attrName>
                                        </p:attrNameLst>
                                      </p:cBhvr>
                                      <p:tavLst>
                                        <p:tav tm="0">
                                          <p:val>
                                            <p:strVal val="#ppt_h"/>
                                          </p:val>
                                        </p:tav>
                                        <p:tav tm="100000">
                                          <p:val>
                                            <p:strVal val="#ppt_h"/>
                                          </p:val>
                                        </p:tav>
                                      </p:tavLst>
                                    </p:anim>
                                  </p:childTnLst>
                                </p:cTn>
                              </p:par>
                              <p:par>
                                <p:cTn id="131" presetID="2" presetClass="entr" presetSubtype="12" fill="hold" nodeType="withEffect">
                                  <p:stCondLst>
                                    <p:cond delay="0"/>
                                  </p:stCondLst>
                                  <p:childTnLst>
                                    <p:set>
                                      <p:cBhvr>
                                        <p:cTn id="132" dur="1" fill="hold">
                                          <p:stCondLst>
                                            <p:cond delay="0"/>
                                          </p:stCondLst>
                                        </p:cTn>
                                        <p:tgtEl>
                                          <p:spTgt spid="24"/>
                                        </p:tgtEl>
                                        <p:attrNameLst>
                                          <p:attrName>style.visibility</p:attrName>
                                        </p:attrNameLst>
                                      </p:cBhvr>
                                      <p:to>
                                        <p:strVal val="visible"/>
                                      </p:to>
                                    </p:set>
                                    <p:anim calcmode="lin" valueType="num">
                                      <p:cBhvr additive="base">
                                        <p:cTn id="133" dur="3000" fill="hold"/>
                                        <p:tgtEl>
                                          <p:spTgt spid="24"/>
                                        </p:tgtEl>
                                        <p:attrNameLst>
                                          <p:attrName>ppt_x</p:attrName>
                                        </p:attrNameLst>
                                      </p:cBhvr>
                                      <p:tavLst>
                                        <p:tav tm="0">
                                          <p:val>
                                            <p:strVal val="0-#ppt_w/2"/>
                                          </p:val>
                                        </p:tav>
                                        <p:tav tm="100000">
                                          <p:val>
                                            <p:strVal val="#ppt_x"/>
                                          </p:val>
                                        </p:tav>
                                      </p:tavLst>
                                    </p:anim>
                                    <p:anim calcmode="lin" valueType="num">
                                      <p:cBhvr additive="base">
                                        <p:cTn id="134" dur="3000" fill="hold"/>
                                        <p:tgtEl>
                                          <p:spTgt spid="24"/>
                                        </p:tgtEl>
                                        <p:attrNameLst>
                                          <p:attrName>ppt_y</p:attrName>
                                        </p:attrNameLst>
                                      </p:cBhvr>
                                      <p:tavLst>
                                        <p:tav tm="0">
                                          <p:val>
                                            <p:strVal val="1+#ppt_h/2"/>
                                          </p:val>
                                        </p:tav>
                                        <p:tav tm="100000">
                                          <p:val>
                                            <p:strVal val="#ppt_y"/>
                                          </p:val>
                                        </p:tav>
                                      </p:tavLst>
                                    </p:anim>
                                  </p:childTnLst>
                                </p:cTn>
                              </p:par>
                              <p:par>
                                <p:cTn id="135" presetID="45" presetClass="entr" presetSubtype="0" fill="hold" nodeType="withEffect">
                                  <p:stCondLst>
                                    <p:cond delay="0"/>
                                  </p:stCondLst>
                                  <p:childTnLst>
                                    <p:set>
                                      <p:cBhvr>
                                        <p:cTn id="136" dur="1" fill="hold">
                                          <p:stCondLst>
                                            <p:cond delay="0"/>
                                          </p:stCondLst>
                                        </p:cTn>
                                        <p:tgtEl>
                                          <p:spTgt spid="24"/>
                                        </p:tgtEl>
                                        <p:attrNameLst>
                                          <p:attrName>style.visibility</p:attrName>
                                        </p:attrNameLst>
                                      </p:cBhvr>
                                      <p:to>
                                        <p:strVal val="visible"/>
                                      </p:to>
                                    </p:set>
                                    <p:animEffect transition="in" filter="fade">
                                      <p:cBhvr>
                                        <p:cTn id="137" dur="3000"/>
                                        <p:tgtEl>
                                          <p:spTgt spid="24"/>
                                        </p:tgtEl>
                                      </p:cBhvr>
                                    </p:animEffect>
                                    <p:anim calcmode="lin" valueType="num">
                                      <p:cBhvr>
                                        <p:cTn id="138" dur="3000" fill="hold"/>
                                        <p:tgtEl>
                                          <p:spTgt spid="24"/>
                                        </p:tgtEl>
                                        <p:attrNameLst>
                                          <p:attrName>ppt_w</p:attrName>
                                        </p:attrNameLst>
                                      </p:cBhvr>
                                      <p:tavLst>
                                        <p:tav tm="0" fmla="#ppt_w*sin(2.5*pi*$)">
                                          <p:val>
                                            <p:fltVal val="0"/>
                                          </p:val>
                                        </p:tav>
                                        <p:tav tm="100000">
                                          <p:val>
                                            <p:fltVal val="1"/>
                                          </p:val>
                                        </p:tav>
                                      </p:tavLst>
                                    </p:anim>
                                    <p:anim calcmode="lin" valueType="num">
                                      <p:cBhvr>
                                        <p:cTn id="139" dur="3000" fill="hold"/>
                                        <p:tgtEl>
                                          <p:spTgt spid="24"/>
                                        </p:tgtEl>
                                        <p:attrNameLst>
                                          <p:attrName>ppt_h</p:attrName>
                                        </p:attrNameLst>
                                      </p:cBhvr>
                                      <p:tavLst>
                                        <p:tav tm="0">
                                          <p:val>
                                            <p:strVal val="#ppt_h"/>
                                          </p:val>
                                        </p:tav>
                                        <p:tav tm="100000">
                                          <p:val>
                                            <p:strVal val="#ppt_h"/>
                                          </p:val>
                                        </p:tav>
                                      </p:tavLst>
                                    </p:anim>
                                  </p:childTnLst>
                                </p:cTn>
                              </p:par>
                              <p:par>
                                <p:cTn id="140" presetID="2" presetClass="entr" presetSubtype="12" fill="hold" nodeType="withEffect">
                                  <p:stCondLst>
                                    <p:cond delay="0"/>
                                  </p:stCondLst>
                                  <p:childTnLst>
                                    <p:set>
                                      <p:cBhvr>
                                        <p:cTn id="141" dur="1" fill="hold">
                                          <p:stCondLst>
                                            <p:cond delay="0"/>
                                          </p:stCondLst>
                                        </p:cTn>
                                        <p:tgtEl>
                                          <p:spTgt spid="25"/>
                                        </p:tgtEl>
                                        <p:attrNameLst>
                                          <p:attrName>style.visibility</p:attrName>
                                        </p:attrNameLst>
                                      </p:cBhvr>
                                      <p:to>
                                        <p:strVal val="visible"/>
                                      </p:to>
                                    </p:set>
                                    <p:anim calcmode="lin" valueType="num">
                                      <p:cBhvr additive="base">
                                        <p:cTn id="142" dur="3000" fill="hold"/>
                                        <p:tgtEl>
                                          <p:spTgt spid="25"/>
                                        </p:tgtEl>
                                        <p:attrNameLst>
                                          <p:attrName>ppt_x</p:attrName>
                                        </p:attrNameLst>
                                      </p:cBhvr>
                                      <p:tavLst>
                                        <p:tav tm="0">
                                          <p:val>
                                            <p:strVal val="0-#ppt_w/2"/>
                                          </p:val>
                                        </p:tav>
                                        <p:tav tm="100000">
                                          <p:val>
                                            <p:strVal val="#ppt_x"/>
                                          </p:val>
                                        </p:tav>
                                      </p:tavLst>
                                    </p:anim>
                                    <p:anim calcmode="lin" valueType="num">
                                      <p:cBhvr additive="base">
                                        <p:cTn id="143" dur="3000" fill="hold"/>
                                        <p:tgtEl>
                                          <p:spTgt spid="25"/>
                                        </p:tgtEl>
                                        <p:attrNameLst>
                                          <p:attrName>ppt_y</p:attrName>
                                        </p:attrNameLst>
                                      </p:cBhvr>
                                      <p:tavLst>
                                        <p:tav tm="0">
                                          <p:val>
                                            <p:strVal val="1+#ppt_h/2"/>
                                          </p:val>
                                        </p:tav>
                                        <p:tav tm="100000">
                                          <p:val>
                                            <p:strVal val="#ppt_y"/>
                                          </p:val>
                                        </p:tav>
                                      </p:tavLst>
                                    </p:anim>
                                  </p:childTnLst>
                                </p:cTn>
                              </p:par>
                              <p:par>
                                <p:cTn id="144" presetID="45" presetClass="entr" presetSubtype="0" fill="hold" nodeType="withEffect">
                                  <p:stCondLst>
                                    <p:cond delay="0"/>
                                  </p:stCondLst>
                                  <p:childTnLst>
                                    <p:set>
                                      <p:cBhvr>
                                        <p:cTn id="145" dur="1" fill="hold">
                                          <p:stCondLst>
                                            <p:cond delay="0"/>
                                          </p:stCondLst>
                                        </p:cTn>
                                        <p:tgtEl>
                                          <p:spTgt spid="25"/>
                                        </p:tgtEl>
                                        <p:attrNameLst>
                                          <p:attrName>style.visibility</p:attrName>
                                        </p:attrNameLst>
                                      </p:cBhvr>
                                      <p:to>
                                        <p:strVal val="visible"/>
                                      </p:to>
                                    </p:set>
                                    <p:animEffect transition="in" filter="fade">
                                      <p:cBhvr>
                                        <p:cTn id="146" dur="3000"/>
                                        <p:tgtEl>
                                          <p:spTgt spid="25"/>
                                        </p:tgtEl>
                                      </p:cBhvr>
                                    </p:animEffect>
                                    <p:anim calcmode="lin" valueType="num">
                                      <p:cBhvr>
                                        <p:cTn id="147" dur="3000" fill="hold"/>
                                        <p:tgtEl>
                                          <p:spTgt spid="25"/>
                                        </p:tgtEl>
                                        <p:attrNameLst>
                                          <p:attrName>ppt_w</p:attrName>
                                        </p:attrNameLst>
                                      </p:cBhvr>
                                      <p:tavLst>
                                        <p:tav tm="0" fmla="#ppt_w*sin(2.5*pi*$)">
                                          <p:val>
                                            <p:fltVal val="0"/>
                                          </p:val>
                                        </p:tav>
                                        <p:tav tm="100000">
                                          <p:val>
                                            <p:fltVal val="1"/>
                                          </p:val>
                                        </p:tav>
                                      </p:tavLst>
                                    </p:anim>
                                    <p:anim calcmode="lin" valueType="num">
                                      <p:cBhvr>
                                        <p:cTn id="148" dur="3000" fill="hold"/>
                                        <p:tgtEl>
                                          <p:spTgt spid="25"/>
                                        </p:tgtEl>
                                        <p:attrNameLst>
                                          <p:attrName>ppt_h</p:attrName>
                                        </p:attrNameLst>
                                      </p:cBhvr>
                                      <p:tavLst>
                                        <p:tav tm="0">
                                          <p:val>
                                            <p:strVal val="#ppt_h"/>
                                          </p:val>
                                        </p:tav>
                                        <p:tav tm="100000">
                                          <p:val>
                                            <p:strVal val="#ppt_h"/>
                                          </p:val>
                                        </p:tav>
                                      </p:tavLst>
                                    </p:anim>
                                  </p:childTnLst>
                                </p:cTn>
                              </p:par>
                              <p:par>
                                <p:cTn id="149" presetID="2" presetClass="entr" presetSubtype="12" fill="hold" nodeType="withEffect">
                                  <p:stCondLst>
                                    <p:cond delay="0"/>
                                  </p:stCondLst>
                                  <p:childTnLst>
                                    <p:set>
                                      <p:cBhvr>
                                        <p:cTn id="150" dur="1" fill="hold">
                                          <p:stCondLst>
                                            <p:cond delay="0"/>
                                          </p:stCondLst>
                                        </p:cTn>
                                        <p:tgtEl>
                                          <p:spTgt spid="26"/>
                                        </p:tgtEl>
                                        <p:attrNameLst>
                                          <p:attrName>style.visibility</p:attrName>
                                        </p:attrNameLst>
                                      </p:cBhvr>
                                      <p:to>
                                        <p:strVal val="visible"/>
                                      </p:to>
                                    </p:set>
                                    <p:anim calcmode="lin" valueType="num">
                                      <p:cBhvr additive="base">
                                        <p:cTn id="151" dur="3000" fill="hold"/>
                                        <p:tgtEl>
                                          <p:spTgt spid="26"/>
                                        </p:tgtEl>
                                        <p:attrNameLst>
                                          <p:attrName>ppt_x</p:attrName>
                                        </p:attrNameLst>
                                      </p:cBhvr>
                                      <p:tavLst>
                                        <p:tav tm="0">
                                          <p:val>
                                            <p:strVal val="0-#ppt_w/2"/>
                                          </p:val>
                                        </p:tav>
                                        <p:tav tm="100000">
                                          <p:val>
                                            <p:strVal val="#ppt_x"/>
                                          </p:val>
                                        </p:tav>
                                      </p:tavLst>
                                    </p:anim>
                                    <p:anim calcmode="lin" valueType="num">
                                      <p:cBhvr additive="base">
                                        <p:cTn id="152" dur="3000" fill="hold"/>
                                        <p:tgtEl>
                                          <p:spTgt spid="26"/>
                                        </p:tgtEl>
                                        <p:attrNameLst>
                                          <p:attrName>ppt_y</p:attrName>
                                        </p:attrNameLst>
                                      </p:cBhvr>
                                      <p:tavLst>
                                        <p:tav tm="0">
                                          <p:val>
                                            <p:strVal val="1+#ppt_h/2"/>
                                          </p:val>
                                        </p:tav>
                                        <p:tav tm="100000">
                                          <p:val>
                                            <p:strVal val="#ppt_y"/>
                                          </p:val>
                                        </p:tav>
                                      </p:tavLst>
                                    </p:anim>
                                  </p:childTnLst>
                                </p:cTn>
                              </p:par>
                              <p:par>
                                <p:cTn id="153" presetID="45" presetClass="entr" presetSubtype="0" fill="hold" nodeType="with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fade">
                                      <p:cBhvr>
                                        <p:cTn id="155" dur="3000"/>
                                        <p:tgtEl>
                                          <p:spTgt spid="26"/>
                                        </p:tgtEl>
                                      </p:cBhvr>
                                    </p:animEffect>
                                    <p:anim calcmode="lin" valueType="num">
                                      <p:cBhvr>
                                        <p:cTn id="156" dur="3000" fill="hold"/>
                                        <p:tgtEl>
                                          <p:spTgt spid="26"/>
                                        </p:tgtEl>
                                        <p:attrNameLst>
                                          <p:attrName>ppt_w</p:attrName>
                                        </p:attrNameLst>
                                      </p:cBhvr>
                                      <p:tavLst>
                                        <p:tav tm="0" fmla="#ppt_w*sin(2.5*pi*$)">
                                          <p:val>
                                            <p:fltVal val="0"/>
                                          </p:val>
                                        </p:tav>
                                        <p:tav tm="100000">
                                          <p:val>
                                            <p:fltVal val="1"/>
                                          </p:val>
                                        </p:tav>
                                      </p:tavLst>
                                    </p:anim>
                                    <p:anim calcmode="lin" valueType="num">
                                      <p:cBhvr>
                                        <p:cTn id="157" dur="3000" fill="hold"/>
                                        <p:tgtEl>
                                          <p:spTgt spid="26"/>
                                        </p:tgtEl>
                                        <p:attrNameLst>
                                          <p:attrName>ppt_h</p:attrName>
                                        </p:attrNameLst>
                                      </p:cBhvr>
                                      <p:tavLst>
                                        <p:tav tm="0">
                                          <p:val>
                                            <p:strVal val="#ppt_h"/>
                                          </p:val>
                                        </p:tav>
                                        <p:tav tm="100000">
                                          <p:val>
                                            <p:strVal val="#ppt_h"/>
                                          </p:val>
                                        </p:tav>
                                      </p:tavLst>
                                    </p:anim>
                                  </p:childTnLst>
                                </p:cTn>
                              </p:par>
                              <p:par>
                                <p:cTn id="158" presetID="2" presetClass="entr" presetSubtype="12" fill="hold" nodeType="withEffect">
                                  <p:stCondLst>
                                    <p:cond delay="0"/>
                                  </p:stCondLst>
                                  <p:childTnLst>
                                    <p:set>
                                      <p:cBhvr>
                                        <p:cTn id="159" dur="1" fill="hold">
                                          <p:stCondLst>
                                            <p:cond delay="0"/>
                                          </p:stCondLst>
                                        </p:cTn>
                                        <p:tgtEl>
                                          <p:spTgt spid="27"/>
                                        </p:tgtEl>
                                        <p:attrNameLst>
                                          <p:attrName>style.visibility</p:attrName>
                                        </p:attrNameLst>
                                      </p:cBhvr>
                                      <p:to>
                                        <p:strVal val="visible"/>
                                      </p:to>
                                    </p:set>
                                    <p:anim calcmode="lin" valueType="num">
                                      <p:cBhvr additive="base">
                                        <p:cTn id="160" dur="3000" fill="hold"/>
                                        <p:tgtEl>
                                          <p:spTgt spid="27"/>
                                        </p:tgtEl>
                                        <p:attrNameLst>
                                          <p:attrName>ppt_x</p:attrName>
                                        </p:attrNameLst>
                                      </p:cBhvr>
                                      <p:tavLst>
                                        <p:tav tm="0">
                                          <p:val>
                                            <p:strVal val="0-#ppt_w/2"/>
                                          </p:val>
                                        </p:tav>
                                        <p:tav tm="100000">
                                          <p:val>
                                            <p:strVal val="#ppt_x"/>
                                          </p:val>
                                        </p:tav>
                                      </p:tavLst>
                                    </p:anim>
                                    <p:anim calcmode="lin" valueType="num">
                                      <p:cBhvr additive="base">
                                        <p:cTn id="161" dur="3000" fill="hold"/>
                                        <p:tgtEl>
                                          <p:spTgt spid="27"/>
                                        </p:tgtEl>
                                        <p:attrNameLst>
                                          <p:attrName>ppt_y</p:attrName>
                                        </p:attrNameLst>
                                      </p:cBhvr>
                                      <p:tavLst>
                                        <p:tav tm="0">
                                          <p:val>
                                            <p:strVal val="1+#ppt_h/2"/>
                                          </p:val>
                                        </p:tav>
                                        <p:tav tm="100000">
                                          <p:val>
                                            <p:strVal val="#ppt_y"/>
                                          </p:val>
                                        </p:tav>
                                      </p:tavLst>
                                    </p:anim>
                                  </p:childTnLst>
                                </p:cTn>
                              </p:par>
                              <p:par>
                                <p:cTn id="162" presetID="45" presetClass="entr" presetSubtype="0" fill="hold"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fade">
                                      <p:cBhvr>
                                        <p:cTn id="164" dur="3000"/>
                                        <p:tgtEl>
                                          <p:spTgt spid="27"/>
                                        </p:tgtEl>
                                      </p:cBhvr>
                                    </p:animEffect>
                                    <p:anim calcmode="lin" valueType="num">
                                      <p:cBhvr>
                                        <p:cTn id="165" dur="3000" fill="hold"/>
                                        <p:tgtEl>
                                          <p:spTgt spid="27"/>
                                        </p:tgtEl>
                                        <p:attrNameLst>
                                          <p:attrName>ppt_w</p:attrName>
                                        </p:attrNameLst>
                                      </p:cBhvr>
                                      <p:tavLst>
                                        <p:tav tm="0" fmla="#ppt_w*sin(2.5*pi*$)">
                                          <p:val>
                                            <p:fltVal val="0"/>
                                          </p:val>
                                        </p:tav>
                                        <p:tav tm="100000">
                                          <p:val>
                                            <p:fltVal val="1"/>
                                          </p:val>
                                        </p:tav>
                                      </p:tavLst>
                                    </p:anim>
                                    <p:anim calcmode="lin" valueType="num">
                                      <p:cBhvr>
                                        <p:cTn id="166" dur="3000" fill="hold"/>
                                        <p:tgtEl>
                                          <p:spTgt spid="27"/>
                                        </p:tgtEl>
                                        <p:attrNameLst>
                                          <p:attrName>ppt_h</p:attrName>
                                        </p:attrNameLst>
                                      </p:cBhvr>
                                      <p:tavLst>
                                        <p:tav tm="0">
                                          <p:val>
                                            <p:strVal val="#ppt_h"/>
                                          </p:val>
                                        </p:tav>
                                        <p:tav tm="100000">
                                          <p:val>
                                            <p:strVal val="#ppt_h"/>
                                          </p:val>
                                        </p:tav>
                                      </p:tavLst>
                                    </p:anim>
                                  </p:childTnLst>
                                </p:cTn>
                              </p:par>
                              <p:par>
                                <p:cTn id="167" presetID="2" presetClass="entr" presetSubtype="12" fill="hold" nodeType="withEffect">
                                  <p:stCondLst>
                                    <p:cond delay="0"/>
                                  </p:stCondLst>
                                  <p:childTnLst>
                                    <p:set>
                                      <p:cBhvr>
                                        <p:cTn id="168" dur="1" fill="hold">
                                          <p:stCondLst>
                                            <p:cond delay="0"/>
                                          </p:stCondLst>
                                        </p:cTn>
                                        <p:tgtEl>
                                          <p:spTgt spid="28"/>
                                        </p:tgtEl>
                                        <p:attrNameLst>
                                          <p:attrName>style.visibility</p:attrName>
                                        </p:attrNameLst>
                                      </p:cBhvr>
                                      <p:to>
                                        <p:strVal val="visible"/>
                                      </p:to>
                                    </p:set>
                                    <p:anim calcmode="lin" valueType="num">
                                      <p:cBhvr additive="base">
                                        <p:cTn id="169" dur="3000" fill="hold"/>
                                        <p:tgtEl>
                                          <p:spTgt spid="28"/>
                                        </p:tgtEl>
                                        <p:attrNameLst>
                                          <p:attrName>ppt_x</p:attrName>
                                        </p:attrNameLst>
                                      </p:cBhvr>
                                      <p:tavLst>
                                        <p:tav tm="0">
                                          <p:val>
                                            <p:strVal val="0-#ppt_w/2"/>
                                          </p:val>
                                        </p:tav>
                                        <p:tav tm="100000">
                                          <p:val>
                                            <p:strVal val="#ppt_x"/>
                                          </p:val>
                                        </p:tav>
                                      </p:tavLst>
                                    </p:anim>
                                    <p:anim calcmode="lin" valueType="num">
                                      <p:cBhvr additive="base">
                                        <p:cTn id="170" dur="3000" fill="hold"/>
                                        <p:tgtEl>
                                          <p:spTgt spid="28"/>
                                        </p:tgtEl>
                                        <p:attrNameLst>
                                          <p:attrName>ppt_y</p:attrName>
                                        </p:attrNameLst>
                                      </p:cBhvr>
                                      <p:tavLst>
                                        <p:tav tm="0">
                                          <p:val>
                                            <p:strVal val="1+#ppt_h/2"/>
                                          </p:val>
                                        </p:tav>
                                        <p:tav tm="100000">
                                          <p:val>
                                            <p:strVal val="#ppt_y"/>
                                          </p:val>
                                        </p:tav>
                                      </p:tavLst>
                                    </p:anim>
                                  </p:childTnLst>
                                </p:cTn>
                              </p:par>
                              <p:par>
                                <p:cTn id="171" presetID="45" presetClass="entr" presetSubtype="0" fill="hold" nodeType="withEffect">
                                  <p:stCondLst>
                                    <p:cond delay="0"/>
                                  </p:stCondLst>
                                  <p:childTnLst>
                                    <p:set>
                                      <p:cBhvr>
                                        <p:cTn id="172" dur="1" fill="hold">
                                          <p:stCondLst>
                                            <p:cond delay="0"/>
                                          </p:stCondLst>
                                        </p:cTn>
                                        <p:tgtEl>
                                          <p:spTgt spid="28"/>
                                        </p:tgtEl>
                                        <p:attrNameLst>
                                          <p:attrName>style.visibility</p:attrName>
                                        </p:attrNameLst>
                                      </p:cBhvr>
                                      <p:to>
                                        <p:strVal val="visible"/>
                                      </p:to>
                                    </p:set>
                                    <p:animEffect transition="in" filter="fade">
                                      <p:cBhvr>
                                        <p:cTn id="173" dur="3000"/>
                                        <p:tgtEl>
                                          <p:spTgt spid="28"/>
                                        </p:tgtEl>
                                      </p:cBhvr>
                                    </p:animEffect>
                                    <p:anim calcmode="lin" valueType="num">
                                      <p:cBhvr>
                                        <p:cTn id="174" dur="3000" fill="hold"/>
                                        <p:tgtEl>
                                          <p:spTgt spid="28"/>
                                        </p:tgtEl>
                                        <p:attrNameLst>
                                          <p:attrName>ppt_w</p:attrName>
                                        </p:attrNameLst>
                                      </p:cBhvr>
                                      <p:tavLst>
                                        <p:tav tm="0" fmla="#ppt_w*sin(2.5*pi*$)">
                                          <p:val>
                                            <p:fltVal val="0"/>
                                          </p:val>
                                        </p:tav>
                                        <p:tav tm="100000">
                                          <p:val>
                                            <p:fltVal val="1"/>
                                          </p:val>
                                        </p:tav>
                                      </p:tavLst>
                                    </p:anim>
                                    <p:anim calcmode="lin" valueType="num">
                                      <p:cBhvr>
                                        <p:cTn id="175" dur="3000" fill="hold"/>
                                        <p:tgtEl>
                                          <p:spTgt spid="28"/>
                                        </p:tgtEl>
                                        <p:attrNameLst>
                                          <p:attrName>ppt_h</p:attrName>
                                        </p:attrNameLst>
                                      </p:cBhvr>
                                      <p:tavLst>
                                        <p:tav tm="0">
                                          <p:val>
                                            <p:strVal val="#ppt_h"/>
                                          </p:val>
                                        </p:tav>
                                        <p:tav tm="100000">
                                          <p:val>
                                            <p:strVal val="#ppt_h"/>
                                          </p:val>
                                        </p:tav>
                                      </p:tavLst>
                                    </p:anim>
                                  </p:childTnLst>
                                </p:cTn>
                              </p:par>
                              <p:par>
                                <p:cTn id="176" presetID="2" presetClass="entr" presetSubtype="12" fill="hold" nodeType="withEffect">
                                  <p:stCondLst>
                                    <p:cond delay="0"/>
                                  </p:stCondLst>
                                  <p:childTnLst>
                                    <p:set>
                                      <p:cBhvr>
                                        <p:cTn id="177" dur="1" fill="hold">
                                          <p:stCondLst>
                                            <p:cond delay="0"/>
                                          </p:stCondLst>
                                        </p:cTn>
                                        <p:tgtEl>
                                          <p:spTgt spid="29"/>
                                        </p:tgtEl>
                                        <p:attrNameLst>
                                          <p:attrName>style.visibility</p:attrName>
                                        </p:attrNameLst>
                                      </p:cBhvr>
                                      <p:to>
                                        <p:strVal val="visible"/>
                                      </p:to>
                                    </p:set>
                                    <p:anim calcmode="lin" valueType="num">
                                      <p:cBhvr additive="base">
                                        <p:cTn id="178" dur="3000" fill="hold"/>
                                        <p:tgtEl>
                                          <p:spTgt spid="29"/>
                                        </p:tgtEl>
                                        <p:attrNameLst>
                                          <p:attrName>ppt_x</p:attrName>
                                        </p:attrNameLst>
                                      </p:cBhvr>
                                      <p:tavLst>
                                        <p:tav tm="0">
                                          <p:val>
                                            <p:strVal val="0-#ppt_w/2"/>
                                          </p:val>
                                        </p:tav>
                                        <p:tav tm="100000">
                                          <p:val>
                                            <p:strVal val="#ppt_x"/>
                                          </p:val>
                                        </p:tav>
                                      </p:tavLst>
                                    </p:anim>
                                    <p:anim calcmode="lin" valueType="num">
                                      <p:cBhvr additive="base">
                                        <p:cTn id="179" dur="3000" fill="hold"/>
                                        <p:tgtEl>
                                          <p:spTgt spid="29"/>
                                        </p:tgtEl>
                                        <p:attrNameLst>
                                          <p:attrName>ppt_y</p:attrName>
                                        </p:attrNameLst>
                                      </p:cBhvr>
                                      <p:tavLst>
                                        <p:tav tm="0">
                                          <p:val>
                                            <p:strVal val="1+#ppt_h/2"/>
                                          </p:val>
                                        </p:tav>
                                        <p:tav tm="100000">
                                          <p:val>
                                            <p:strVal val="#ppt_y"/>
                                          </p:val>
                                        </p:tav>
                                      </p:tavLst>
                                    </p:anim>
                                  </p:childTnLst>
                                </p:cTn>
                              </p:par>
                              <p:par>
                                <p:cTn id="180" presetID="45" presetClass="entr" presetSubtype="0" fill="hold" nodeType="withEffect">
                                  <p:stCondLst>
                                    <p:cond delay="0"/>
                                  </p:stCondLst>
                                  <p:childTnLst>
                                    <p:set>
                                      <p:cBhvr>
                                        <p:cTn id="181" dur="1" fill="hold">
                                          <p:stCondLst>
                                            <p:cond delay="0"/>
                                          </p:stCondLst>
                                        </p:cTn>
                                        <p:tgtEl>
                                          <p:spTgt spid="29"/>
                                        </p:tgtEl>
                                        <p:attrNameLst>
                                          <p:attrName>style.visibility</p:attrName>
                                        </p:attrNameLst>
                                      </p:cBhvr>
                                      <p:to>
                                        <p:strVal val="visible"/>
                                      </p:to>
                                    </p:set>
                                    <p:animEffect transition="in" filter="fade">
                                      <p:cBhvr>
                                        <p:cTn id="182" dur="3000"/>
                                        <p:tgtEl>
                                          <p:spTgt spid="29"/>
                                        </p:tgtEl>
                                      </p:cBhvr>
                                    </p:animEffect>
                                    <p:anim calcmode="lin" valueType="num">
                                      <p:cBhvr>
                                        <p:cTn id="183" dur="3000" fill="hold"/>
                                        <p:tgtEl>
                                          <p:spTgt spid="29"/>
                                        </p:tgtEl>
                                        <p:attrNameLst>
                                          <p:attrName>ppt_w</p:attrName>
                                        </p:attrNameLst>
                                      </p:cBhvr>
                                      <p:tavLst>
                                        <p:tav tm="0" fmla="#ppt_w*sin(2.5*pi*$)">
                                          <p:val>
                                            <p:fltVal val="0"/>
                                          </p:val>
                                        </p:tav>
                                        <p:tav tm="100000">
                                          <p:val>
                                            <p:fltVal val="1"/>
                                          </p:val>
                                        </p:tav>
                                      </p:tavLst>
                                    </p:anim>
                                    <p:anim calcmode="lin" valueType="num">
                                      <p:cBhvr>
                                        <p:cTn id="184" dur="3000" fill="hold"/>
                                        <p:tgtEl>
                                          <p:spTgt spid="29"/>
                                        </p:tgtEl>
                                        <p:attrNameLst>
                                          <p:attrName>ppt_h</p:attrName>
                                        </p:attrNameLst>
                                      </p:cBhvr>
                                      <p:tavLst>
                                        <p:tav tm="0">
                                          <p:val>
                                            <p:strVal val="#ppt_h"/>
                                          </p:val>
                                        </p:tav>
                                        <p:tav tm="100000">
                                          <p:val>
                                            <p:strVal val="#ppt_h"/>
                                          </p:val>
                                        </p:tav>
                                      </p:tavLst>
                                    </p:anim>
                                  </p:childTnLst>
                                </p:cTn>
                              </p:par>
                              <p:par>
                                <p:cTn id="185" presetID="2" presetClass="entr" presetSubtype="12" fill="hold" nodeType="withEffect">
                                  <p:stCondLst>
                                    <p:cond delay="0"/>
                                  </p:stCondLst>
                                  <p:childTnLst>
                                    <p:set>
                                      <p:cBhvr>
                                        <p:cTn id="186" dur="1" fill="hold">
                                          <p:stCondLst>
                                            <p:cond delay="0"/>
                                          </p:stCondLst>
                                        </p:cTn>
                                        <p:tgtEl>
                                          <p:spTgt spid="30"/>
                                        </p:tgtEl>
                                        <p:attrNameLst>
                                          <p:attrName>style.visibility</p:attrName>
                                        </p:attrNameLst>
                                      </p:cBhvr>
                                      <p:to>
                                        <p:strVal val="visible"/>
                                      </p:to>
                                    </p:set>
                                    <p:anim calcmode="lin" valueType="num">
                                      <p:cBhvr additive="base">
                                        <p:cTn id="187" dur="3000" fill="hold"/>
                                        <p:tgtEl>
                                          <p:spTgt spid="30"/>
                                        </p:tgtEl>
                                        <p:attrNameLst>
                                          <p:attrName>ppt_x</p:attrName>
                                        </p:attrNameLst>
                                      </p:cBhvr>
                                      <p:tavLst>
                                        <p:tav tm="0">
                                          <p:val>
                                            <p:strVal val="0-#ppt_w/2"/>
                                          </p:val>
                                        </p:tav>
                                        <p:tav tm="100000">
                                          <p:val>
                                            <p:strVal val="#ppt_x"/>
                                          </p:val>
                                        </p:tav>
                                      </p:tavLst>
                                    </p:anim>
                                    <p:anim calcmode="lin" valueType="num">
                                      <p:cBhvr additive="base">
                                        <p:cTn id="188" dur="3000" fill="hold"/>
                                        <p:tgtEl>
                                          <p:spTgt spid="30"/>
                                        </p:tgtEl>
                                        <p:attrNameLst>
                                          <p:attrName>ppt_y</p:attrName>
                                        </p:attrNameLst>
                                      </p:cBhvr>
                                      <p:tavLst>
                                        <p:tav tm="0">
                                          <p:val>
                                            <p:strVal val="1+#ppt_h/2"/>
                                          </p:val>
                                        </p:tav>
                                        <p:tav tm="100000">
                                          <p:val>
                                            <p:strVal val="#ppt_y"/>
                                          </p:val>
                                        </p:tav>
                                      </p:tavLst>
                                    </p:anim>
                                  </p:childTnLst>
                                </p:cTn>
                              </p:par>
                              <p:par>
                                <p:cTn id="189" presetID="45" presetClass="entr" presetSubtype="0" fill="hold" nodeType="withEffect">
                                  <p:stCondLst>
                                    <p:cond delay="0"/>
                                  </p:stCondLst>
                                  <p:childTnLst>
                                    <p:set>
                                      <p:cBhvr>
                                        <p:cTn id="190" dur="1" fill="hold">
                                          <p:stCondLst>
                                            <p:cond delay="0"/>
                                          </p:stCondLst>
                                        </p:cTn>
                                        <p:tgtEl>
                                          <p:spTgt spid="30"/>
                                        </p:tgtEl>
                                        <p:attrNameLst>
                                          <p:attrName>style.visibility</p:attrName>
                                        </p:attrNameLst>
                                      </p:cBhvr>
                                      <p:to>
                                        <p:strVal val="visible"/>
                                      </p:to>
                                    </p:set>
                                    <p:animEffect transition="in" filter="fade">
                                      <p:cBhvr>
                                        <p:cTn id="191" dur="3000"/>
                                        <p:tgtEl>
                                          <p:spTgt spid="30"/>
                                        </p:tgtEl>
                                      </p:cBhvr>
                                    </p:animEffect>
                                    <p:anim calcmode="lin" valueType="num">
                                      <p:cBhvr>
                                        <p:cTn id="192" dur="3000" fill="hold"/>
                                        <p:tgtEl>
                                          <p:spTgt spid="30"/>
                                        </p:tgtEl>
                                        <p:attrNameLst>
                                          <p:attrName>ppt_w</p:attrName>
                                        </p:attrNameLst>
                                      </p:cBhvr>
                                      <p:tavLst>
                                        <p:tav tm="0" fmla="#ppt_w*sin(2.5*pi*$)">
                                          <p:val>
                                            <p:fltVal val="0"/>
                                          </p:val>
                                        </p:tav>
                                        <p:tav tm="100000">
                                          <p:val>
                                            <p:fltVal val="1"/>
                                          </p:val>
                                        </p:tav>
                                      </p:tavLst>
                                    </p:anim>
                                    <p:anim calcmode="lin" valueType="num">
                                      <p:cBhvr>
                                        <p:cTn id="193" dur="3000" fill="hold"/>
                                        <p:tgtEl>
                                          <p:spTgt spid="30"/>
                                        </p:tgtEl>
                                        <p:attrNameLst>
                                          <p:attrName>ppt_h</p:attrName>
                                        </p:attrNameLst>
                                      </p:cBhvr>
                                      <p:tavLst>
                                        <p:tav tm="0">
                                          <p:val>
                                            <p:strVal val="#ppt_h"/>
                                          </p:val>
                                        </p:tav>
                                        <p:tav tm="100000">
                                          <p:val>
                                            <p:strVal val="#ppt_h"/>
                                          </p:val>
                                        </p:tav>
                                      </p:tavLst>
                                    </p:anim>
                                  </p:childTnLst>
                                </p:cTn>
                              </p:par>
                              <p:par>
                                <p:cTn id="194" presetID="2" presetClass="entr" presetSubtype="12" fill="hold" nodeType="withEffect">
                                  <p:stCondLst>
                                    <p:cond delay="0"/>
                                  </p:stCondLst>
                                  <p:childTnLst>
                                    <p:set>
                                      <p:cBhvr>
                                        <p:cTn id="195" dur="1" fill="hold">
                                          <p:stCondLst>
                                            <p:cond delay="0"/>
                                          </p:stCondLst>
                                        </p:cTn>
                                        <p:tgtEl>
                                          <p:spTgt spid="31"/>
                                        </p:tgtEl>
                                        <p:attrNameLst>
                                          <p:attrName>style.visibility</p:attrName>
                                        </p:attrNameLst>
                                      </p:cBhvr>
                                      <p:to>
                                        <p:strVal val="visible"/>
                                      </p:to>
                                    </p:set>
                                    <p:anim calcmode="lin" valueType="num">
                                      <p:cBhvr additive="base">
                                        <p:cTn id="196" dur="3000" fill="hold"/>
                                        <p:tgtEl>
                                          <p:spTgt spid="31"/>
                                        </p:tgtEl>
                                        <p:attrNameLst>
                                          <p:attrName>ppt_x</p:attrName>
                                        </p:attrNameLst>
                                      </p:cBhvr>
                                      <p:tavLst>
                                        <p:tav tm="0">
                                          <p:val>
                                            <p:strVal val="0-#ppt_w/2"/>
                                          </p:val>
                                        </p:tav>
                                        <p:tav tm="100000">
                                          <p:val>
                                            <p:strVal val="#ppt_x"/>
                                          </p:val>
                                        </p:tav>
                                      </p:tavLst>
                                    </p:anim>
                                    <p:anim calcmode="lin" valueType="num">
                                      <p:cBhvr additive="base">
                                        <p:cTn id="197" dur="3000" fill="hold"/>
                                        <p:tgtEl>
                                          <p:spTgt spid="31"/>
                                        </p:tgtEl>
                                        <p:attrNameLst>
                                          <p:attrName>ppt_y</p:attrName>
                                        </p:attrNameLst>
                                      </p:cBhvr>
                                      <p:tavLst>
                                        <p:tav tm="0">
                                          <p:val>
                                            <p:strVal val="1+#ppt_h/2"/>
                                          </p:val>
                                        </p:tav>
                                        <p:tav tm="100000">
                                          <p:val>
                                            <p:strVal val="#ppt_y"/>
                                          </p:val>
                                        </p:tav>
                                      </p:tavLst>
                                    </p:anim>
                                  </p:childTnLst>
                                </p:cTn>
                              </p:par>
                              <p:par>
                                <p:cTn id="198" presetID="45" presetClass="entr" presetSubtype="0" fill="hold" nodeType="withEffect">
                                  <p:stCondLst>
                                    <p:cond delay="0"/>
                                  </p:stCondLst>
                                  <p:childTnLst>
                                    <p:set>
                                      <p:cBhvr>
                                        <p:cTn id="199" dur="1" fill="hold">
                                          <p:stCondLst>
                                            <p:cond delay="0"/>
                                          </p:stCondLst>
                                        </p:cTn>
                                        <p:tgtEl>
                                          <p:spTgt spid="31"/>
                                        </p:tgtEl>
                                        <p:attrNameLst>
                                          <p:attrName>style.visibility</p:attrName>
                                        </p:attrNameLst>
                                      </p:cBhvr>
                                      <p:to>
                                        <p:strVal val="visible"/>
                                      </p:to>
                                    </p:set>
                                    <p:animEffect transition="in" filter="fade">
                                      <p:cBhvr>
                                        <p:cTn id="200" dur="3000"/>
                                        <p:tgtEl>
                                          <p:spTgt spid="31"/>
                                        </p:tgtEl>
                                      </p:cBhvr>
                                    </p:animEffect>
                                    <p:anim calcmode="lin" valueType="num">
                                      <p:cBhvr>
                                        <p:cTn id="201" dur="3000" fill="hold"/>
                                        <p:tgtEl>
                                          <p:spTgt spid="31"/>
                                        </p:tgtEl>
                                        <p:attrNameLst>
                                          <p:attrName>ppt_w</p:attrName>
                                        </p:attrNameLst>
                                      </p:cBhvr>
                                      <p:tavLst>
                                        <p:tav tm="0" fmla="#ppt_w*sin(2.5*pi*$)">
                                          <p:val>
                                            <p:fltVal val="0"/>
                                          </p:val>
                                        </p:tav>
                                        <p:tav tm="100000">
                                          <p:val>
                                            <p:fltVal val="1"/>
                                          </p:val>
                                        </p:tav>
                                      </p:tavLst>
                                    </p:anim>
                                    <p:anim calcmode="lin" valueType="num">
                                      <p:cBhvr>
                                        <p:cTn id="202" dur="3000" fill="hold"/>
                                        <p:tgtEl>
                                          <p:spTgt spid="31"/>
                                        </p:tgtEl>
                                        <p:attrNameLst>
                                          <p:attrName>ppt_h</p:attrName>
                                        </p:attrNameLst>
                                      </p:cBhvr>
                                      <p:tavLst>
                                        <p:tav tm="0">
                                          <p:val>
                                            <p:strVal val="#ppt_h"/>
                                          </p:val>
                                        </p:tav>
                                        <p:tav tm="100000">
                                          <p:val>
                                            <p:strVal val="#ppt_h"/>
                                          </p:val>
                                        </p:tav>
                                      </p:tavLst>
                                    </p:anim>
                                  </p:childTnLst>
                                </p:cTn>
                              </p:par>
                              <p:par>
                                <p:cTn id="203" presetID="2" presetClass="entr" presetSubtype="12" fill="hold" nodeType="withEffect">
                                  <p:stCondLst>
                                    <p:cond delay="0"/>
                                  </p:stCondLst>
                                  <p:childTnLst>
                                    <p:set>
                                      <p:cBhvr>
                                        <p:cTn id="204" dur="1" fill="hold">
                                          <p:stCondLst>
                                            <p:cond delay="0"/>
                                          </p:stCondLst>
                                        </p:cTn>
                                        <p:tgtEl>
                                          <p:spTgt spid="32"/>
                                        </p:tgtEl>
                                        <p:attrNameLst>
                                          <p:attrName>style.visibility</p:attrName>
                                        </p:attrNameLst>
                                      </p:cBhvr>
                                      <p:to>
                                        <p:strVal val="visible"/>
                                      </p:to>
                                    </p:set>
                                    <p:anim calcmode="lin" valueType="num">
                                      <p:cBhvr additive="base">
                                        <p:cTn id="205" dur="3000" fill="hold"/>
                                        <p:tgtEl>
                                          <p:spTgt spid="32"/>
                                        </p:tgtEl>
                                        <p:attrNameLst>
                                          <p:attrName>ppt_x</p:attrName>
                                        </p:attrNameLst>
                                      </p:cBhvr>
                                      <p:tavLst>
                                        <p:tav tm="0">
                                          <p:val>
                                            <p:strVal val="0-#ppt_w/2"/>
                                          </p:val>
                                        </p:tav>
                                        <p:tav tm="100000">
                                          <p:val>
                                            <p:strVal val="#ppt_x"/>
                                          </p:val>
                                        </p:tav>
                                      </p:tavLst>
                                    </p:anim>
                                    <p:anim calcmode="lin" valueType="num">
                                      <p:cBhvr additive="base">
                                        <p:cTn id="206" dur="3000" fill="hold"/>
                                        <p:tgtEl>
                                          <p:spTgt spid="32"/>
                                        </p:tgtEl>
                                        <p:attrNameLst>
                                          <p:attrName>ppt_y</p:attrName>
                                        </p:attrNameLst>
                                      </p:cBhvr>
                                      <p:tavLst>
                                        <p:tav tm="0">
                                          <p:val>
                                            <p:strVal val="1+#ppt_h/2"/>
                                          </p:val>
                                        </p:tav>
                                        <p:tav tm="100000">
                                          <p:val>
                                            <p:strVal val="#ppt_y"/>
                                          </p:val>
                                        </p:tav>
                                      </p:tavLst>
                                    </p:anim>
                                  </p:childTnLst>
                                </p:cTn>
                              </p:par>
                              <p:par>
                                <p:cTn id="207" presetID="45" presetClass="entr" presetSubtype="0" fill="hold" nodeType="withEffect">
                                  <p:stCondLst>
                                    <p:cond delay="0"/>
                                  </p:stCondLst>
                                  <p:childTnLst>
                                    <p:set>
                                      <p:cBhvr>
                                        <p:cTn id="208" dur="1" fill="hold">
                                          <p:stCondLst>
                                            <p:cond delay="0"/>
                                          </p:stCondLst>
                                        </p:cTn>
                                        <p:tgtEl>
                                          <p:spTgt spid="32"/>
                                        </p:tgtEl>
                                        <p:attrNameLst>
                                          <p:attrName>style.visibility</p:attrName>
                                        </p:attrNameLst>
                                      </p:cBhvr>
                                      <p:to>
                                        <p:strVal val="visible"/>
                                      </p:to>
                                    </p:set>
                                    <p:animEffect transition="in" filter="fade">
                                      <p:cBhvr>
                                        <p:cTn id="209" dur="3000"/>
                                        <p:tgtEl>
                                          <p:spTgt spid="32"/>
                                        </p:tgtEl>
                                      </p:cBhvr>
                                    </p:animEffect>
                                    <p:anim calcmode="lin" valueType="num">
                                      <p:cBhvr>
                                        <p:cTn id="210" dur="3000" fill="hold"/>
                                        <p:tgtEl>
                                          <p:spTgt spid="32"/>
                                        </p:tgtEl>
                                        <p:attrNameLst>
                                          <p:attrName>ppt_w</p:attrName>
                                        </p:attrNameLst>
                                      </p:cBhvr>
                                      <p:tavLst>
                                        <p:tav tm="0" fmla="#ppt_w*sin(2.5*pi*$)">
                                          <p:val>
                                            <p:fltVal val="0"/>
                                          </p:val>
                                        </p:tav>
                                        <p:tav tm="100000">
                                          <p:val>
                                            <p:fltVal val="1"/>
                                          </p:val>
                                        </p:tav>
                                      </p:tavLst>
                                    </p:anim>
                                    <p:anim calcmode="lin" valueType="num">
                                      <p:cBhvr>
                                        <p:cTn id="211" dur="3000" fill="hold"/>
                                        <p:tgtEl>
                                          <p:spTgt spid="32"/>
                                        </p:tgtEl>
                                        <p:attrNameLst>
                                          <p:attrName>ppt_h</p:attrName>
                                        </p:attrNameLst>
                                      </p:cBhvr>
                                      <p:tavLst>
                                        <p:tav tm="0">
                                          <p:val>
                                            <p:strVal val="#ppt_h"/>
                                          </p:val>
                                        </p:tav>
                                        <p:tav tm="100000">
                                          <p:val>
                                            <p:strVal val="#ppt_h"/>
                                          </p:val>
                                        </p:tav>
                                      </p:tavLst>
                                    </p:anim>
                                  </p:childTnLst>
                                </p:cTn>
                              </p:par>
                              <p:par>
                                <p:cTn id="212" presetID="2" presetClass="entr" presetSubtype="12" fill="hold" nodeType="withEffect">
                                  <p:stCondLst>
                                    <p:cond delay="0"/>
                                  </p:stCondLst>
                                  <p:childTnLst>
                                    <p:set>
                                      <p:cBhvr>
                                        <p:cTn id="213" dur="1" fill="hold">
                                          <p:stCondLst>
                                            <p:cond delay="0"/>
                                          </p:stCondLst>
                                        </p:cTn>
                                        <p:tgtEl>
                                          <p:spTgt spid="33"/>
                                        </p:tgtEl>
                                        <p:attrNameLst>
                                          <p:attrName>style.visibility</p:attrName>
                                        </p:attrNameLst>
                                      </p:cBhvr>
                                      <p:to>
                                        <p:strVal val="visible"/>
                                      </p:to>
                                    </p:set>
                                    <p:anim calcmode="lin" valueType="num">
                                      <p:cBhvr additive="base">
                                        <p:cTn id="214" dur="3000" fill="hold"/>
                                        <p:tgtEl>
                                          <p:spTgt spid="33"/>
                                        </p:tgtEl>
                                        <p:attrNameLst>
                                          <p:attrName>ppt_x</p:attrName>
                                        </p:attrNameLst>
                                      </p:cBhvr>
                                      <p:tavLst>
                                        <p:tav tm="0">
                                          <p:val>
                                            <p:strVal val="0-#ppt_w/2"/>
                                          </p:val>
                                        </p:tav>
                                        <p:tav tm="100000">
                                          <p:val>
                                            <p:strVal val="#ppt_x"/>
                                          </p:val>
                                        </p:tav>
                                      </p:tavLst>
                                    </p:anim>
                                    <p:anim calcmode="lin" valueType="num">
                                      <p:cBhvr additive="base">
                                        <p:cTn id="215" dur="3000" fill="hold"/>
                                        <p:tgtEl>
                                          <p:spTgt spid="33"/>
                                        </p:tgtEl>
                                        <p:attrNameLst>
                                          <p:attrName>ppt_y</p:attrName>
                                        </p:attrNameLst>
                                      </p:cBhvr>
                                      <p:tavLst>
                                        <p:tav tm="0">
                                          <p:val>
                                            <p:strVal val="1+#ppt_h/2"/>
                                          </p:val>
                                        </p:tav>
                                        <p:tav tm="100000">
                                          <p:val>
                                            <p:strVal val="#ppt_y"/>
                                          </p:val>
                                        </p:tav>
                                      </p:tavLst>
                                    </p:anim>
                                  </p:childTnLst>
                                </p:cTn>
                              </p:par>
                              <p:par>
                                <p:cTn id="216" presetID="45" presetClass="entr" presetSubtype="0" fill="hold" nodeType="withEffect">
                                  <p:stCondLst>
                                    <p:cond delay="0"/>
                                  </p:stCondLst>
                                  <p:childTnLst>
                                    <p:set>
                                      <p:cBhvr>
                                        <p:cTn id="217" dur="1" fill="hold">
                                          <p:stCondLst>
                                            <p:cond delay="0"/>
                                          </p:stCondLst>
                                        </p:cTn>
                                        <p:tgtEl>
                                          <p:spTgt spid="33"/>
                                        </p:tgtEl>
                                        <p:attrNameLst>
                                          <p:attrName>style.visibility</p:attrName>
                                        </p:attrNameLst>
                                      </p:cBhvr>
                                      <p:to>
                                        <p:strVal val="visible"/>
                                      </p:to>
                                    </p:set>
                                    <p:animEffect transition="in" filter="fade">
                                      <p:cBhvr>
                                        <p:cTn id="218" dur="3000"/>
                                        <p:tgtEl>
                                          <p:spTgt spid="33"/>
                                        </p:tgtEl>
                                      </p:cBhvr>
                                    </p:animEffect>
                                    <p:anim calcmode="lin" valueType="num">
                                      <p:cBhvr>
                                        <p:cTn id="219" dur="3000" fill="hold"/>
                                        <p:tgtEl>
                                          <p:spTgt spid="33"/>
                                        </p:tgtEl>
                                        <p:attrNameLst>
                                          <p:attrName>ppt_w</p:attrName>
                                        </p:attrNameLst>
                                      </p:cBhvr>
                                      <p:tavLst>
                                        <p:tav tm="0" fmla="#ppt_w*sin(2.5*pi*$)">
                                          <p:val>
                                            <p:fltVal val="0"/>
                                          </p:val>
                                        </p:tav>
                                        <p:tav tm="100000">
                                          <p:val>
                                            <p:fltVal val="1"/>
                                          </p:val>
                                        </p:tav>
                                      </p:tavLst>
                                    </p:anim>
                                    <p:anim calcmode="lin" valueType="num">
                                      <p:cBhvr>
                                        <p:cTn id="220" dur="3000" fill="hold"/>
                                        <p:tgtEl>
                                          <p:spTgt spid="33"/>
                                        </p:tgtEl>
                                        <p:attrNameLst>
                                          <p:attrName>ppt_h</p:attrName>
                                        </p:attrNameLst>
                                      </p:cBhvr>
                                      <p:tavLst>
                                        <p:tav tm="0">
                                          <p:val>
                                            <p:strVal val="#ppt_h"/>
                                          </p:val>
                                        </p:tav>
                                        <p:tav tm="100000">
                                          <p:val>
                                            <p:strVal val="#ppt_h"/>
                                          </p:val>
                                        </p:tav>
                                      </p:tavLst>
                                    </p:anim>
                                  </p:childTnLst>
                                </p:cTn>
                              </p:par>
                            </p:childTnLst>
                          </p:cTn>
                        </p:par>
                        <p:par>
                          <p:cTn id="221" fill="hold" nodeType="afterGroup">
                            <p:stCondLst>
                              <p:cond delay="3000"/>
                            </p:stCondLst>
                            <p:childTnLst>
                              <p:par>
                                <p:cTn id="222" presetID="8" presetClass="emph" presetSubtype="0" fill="hold" nodeType="afterEffect">
                                  <p:stCondLst>
                                    <p:cond delay="0"/>
                                  </p:stCondLst>
                                  <p:childTnLst>
                                    <p:animRot by="21600000">
                                      <p:cBhvr>
                                        <p:cTn id="223" dur="2000" fill="hold"/>
                                        <p:tgtEl>
                                          <p:spTgt spid="59393"/>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2"/>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4"/>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6"/>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8"/>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20"/>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23"/>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25"/>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27"/>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29"/>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31"/>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33"/>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1"/>
                                        </p:tgtEl>
                                        <p:attrNameLst>
                                          <p:attrName>r</p:attrName>
                                        </p:attrNameLst>
                                      </p:cBhvr>
                                    </p:animRot>
                                  </p:childTnLst>
                                </p:cTn>
                              </p:par>
                              <p:par>
                                <p:cTn id="248" presetID="8" presetClass="emph" presetSubtype="0" fill="hold" nodeType="withEffect">
                                  <p:stCondLst>
                                    <p:cond delay="0"/>
                                  </p:stCondLst>
                                  <p:childTnLst>
                                    <p:animRot by="-21600000">
                                      <p:cBhvr>
                                        <p:cTn id="249" dur="2000" fill="hold"/>
                                        <p:tgtEl>
                                          <p:spTgt spid="13"/>
                                        </p:tgtEl>
                                        <p:attrNameLst>
                                          <p:attrName>r</p:attrName>
                                        </p:attrNameLst>
                                      </p:cBhvr>
                                    </p:animRot>
                                  </p:childTnLst>
                                </p:cTn>
                              </p:par>
                              <p:par>
                                <p:cTn id="250" presetID="8" presetClass="emph" presetSubtype="0" fill="hold" nodeType="withEffect">
                                  <p:stCondLst>
                                    <p:cond delay="0"/>
                                  </p:stCondLst>
                                  <p:childTnLst>
                                    <p:animRot by="-21600000">
                                      <p:cBhvr>
                                        <p:cTn id="251" dur="2000" fill="hold"/>
                                        <p:tgtEl>
                                          <p:spTgt spid="15"/>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17"/>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19"/>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21"/>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22"/>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24"/>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26"/>
                                        </p:tgtEl>
                                        <p:attrNameLst>
                                          <p:attrName>r</p:attrName>
                                        </p:attrNameLst>
                                      </p:cBhvr>
                                    </p:animRot>
                                  </p:childTnLst>
                                </p:cTn>
                              </p:par>
                              <p:par>
                                <p:cTn id="264" presetID="8" presetClass="emph" presetSubtype="0" fill="hold" nodeType="withEffect">
                                  <p:stCondLst>
                                    <p:cond delay="0"/>
                                  </p:stCondLst>
                                  <p:childTnLst>
                                    <p:animRot by="-21600000">
                                      <p:cBhvr>
                                        <p:cTn id="265" dur="2000" fill="hold"/>
                                        <p:tgtEl>
                                          <p:spTgt spid="28"/>
                                        </p:tgtEl>
                                        <p:attrNameLst>
                                          <p:attrName>r</p:attrName>
                                        </p:attrNameLst>
                                      </p:cBhvr>
                                    </p:animRot>
                                  </p:childTnLst>
                                </p:cTn>
                              </p:par>
                              <p:par>
                                <p:cTn id="266" presetID="8" presetClass="emph" presetSubtype="0" fill="hold" nodeType="withEffect">
                                  <p:stCondLst>
                                    <p:cond delay="0"/>
                                  </p:stCondLst>
                                  <p:childTnLst>
                                    <p:animRot by="-21600000">
                                      <p:cBhvr>
                                        <p:cTn id="267" dur="2000" fill="hold"/>
                                        <p:tgtEl>
                                          <p:spTgt spid="30"/>
                                        </p:tgtEl>
                                        <p:attrNameLst>
                                          <p:attrName>r</p:attrName>
                                        </p:attrNameLst>
                                      </p:cBhvr>
                                    </p:animRot>
                                  </p:childTnLst>
                                </p:cTn>
                              </p:par>
                              <p:par>
                                <p:cTn id="268" presetID="8" presetClass="emph" presetSubtype="0" fill="hold" nodeType="withEffect">
                                  <p:stCondLst>
                                    <p:cond delay="0"/>
                                  </p:stCondLst>
                                  <p:childTnLst>
                                    <p:animRot by="-21600000">
                                      <p:cBhvr>
                                        <p:cTn id="269" dur="2000" fill="hold"/>
                                        <p:tgtEl>
                                          <p:spTgt spid="32"/>
                                        </p:tgtEl>
                                        <p:attrNameLst>
                                          <p:attrName>r</p:attrName>
                                        </p:attrNameLst>
                                      </p:cBhvr>
                                    </p:animRot>
                                  </p:childTnLst>
                                </p:cTn>
                              </p:par>
                            </p:childTnLst>
                          </p:cTn>
                        </p:par>
                      </p:childTnLst>
                    </p:cTn>
                  </p:par>
                  <p:par>
                    <p:cTn id="270" fill="hold" nodeType="clickPar">
                      <p:stCondLst>
                        <p:cond delay="indefinite"/>
                      </p:stCondLst>
                      <p:childTnLst>
                        <p:par>
                          <p:cTn id="271" fill="hold" nodeType="withGroup">
                            <p:stCondLst>
                              <p:cond delay="0"/>
                            </p:stCondLst>
                            <p:childTnLst>
                              <p:par>
                                <p:cTn id="272" presetID="2" presetClass="exit" presetSubtype="4" fill="hold" nodeType="clickEffect">
                                  <p:stCondLst>
                                    <p:cond delay="750"/>
                                  </p:stCondLst>
                                  <p:childTnLst>
                                    <p:anim calcmode="lin" valueType="num">
                                      <p:cBhvr additive="base">
                                        <p:cTn id="273" dur="5000"/>
                                        <p:tgtEl>
                                          <p:spTgt spid="59393"/>
                                        </p:tgtEl>
                                        <p:attrNameLst>
                                          <p:attrName>ppt_x</p:attrName>
                                        </p:attrNameLst>
                                      </p:cBhvr>
                                      <p:tavLst>
                                        <p:tav tm="0">
                                          <p:val>
                                            <p:strVal val="ppt_x"/>
                                          </p:val>
                                        </p:tav>
                                        <p:tav tm="100000">
                                          <p:val>
                                            <p:strVal val="ppt_x"/>
                                          </p:val>
                                        </p:tav>
                                      </p:tavLst>
                                    </p:anim>
                                    <p:anim calcmode="lin" valueType="num">
                                      <p:cBhvr additive="base">
                                        <p:cTn id="274" dur="5000"/>
                                        <p:tgtEl>
                                          <p:spTgt spid="59393"/>
                                        </p:tgtEl>
                                        <p:attrNameLst>
                                          <p:attrName>ppt_y</p:attrName>
                                        </p:attrNameLst>
                                      </p:cBhvr>
                                      <p:tavLst>
                                        <p:tav tm="0">
                                          <p:val>
                                            <p:strVal val="ppt_y"/>
                                          </p:val>
                                        </p:tav>
                                        <p:tav tm="100000">
                                          <p:val>
                                            <p:strVal val="1+ppt_h/2"/>
                                          </p:val>
                                        </p:tav>
                                      </p:tavLst>
                                    </p:anim>
                                    <p:set>
                                      <p:cBhvr>
                                        <p:cTn id="275" dur="1" fill="hold">
                                          <p:stCondLst>
                                            <p:cond delay="4999"/>
                                          </p:stCondLst>
                                        </p:cTn>
                                        <p:tgtEl>
                                          <p:spTgt spid="59393"/>
                                        </p:tgtEl>
                                        <p:attrNameLst>
                                          <p:attrName>style.visibility</p:attrName>
                                        </p:attrNameLst>
                                      </p:cBhvr>
                                      <p:to>
                                        <p:strVal val="hidden"/>
                                      </p:to>
                                    </p:set>
                                  </p:childTnLst>
                                </p:cTn>
                              </p:par>
                              <p:par>
                                <p:cTn id="276" presetID="2" presetClass="exit" presetSubtype="4" fill="hold" nodeType="withEffect">
                                  <p:stCondLst>
                                    <p:cond delay="750"/>
                                  </p:stCondLst>
                                  <p:childTnLst>
                                    <p:anim calcmode="lin" valueType="num">
                                      <p:cBhvr additive="base">
                                        <p:cTn id="277" dur="5000"/>
                                        <p:tgtEl>
                                          <p:spTgt spid="11"/>
                                        </p:tgtEl>
                                        <p:attrNameLst>
                                          <p:attrName>ppt_x</p:attrName>
                                        </p:attrNameLst>
                                      </p:cBhvr>
                                      <p:tavLst>
                                        <p:tav tm="0">
                                          <p:val>
                                            <p:strVal val="ppt_x"/>
                                          </p:val>
                                        </p:tav>
                                        <p:tav tm="100000">
                                          <p:val>
                                            <p:strVal val="ppt_x"/>
                                          </p:val>
                                        </p:tav>
                                      </p:tavLst>
                                    </p:anim>
                                    <p:anim calcmode="lin" valueType="num">
                                      <p:cBhvr additive="base">
                                        <p:cTn id="278" dur="5000"/>
                                        <p:tgtEl>
                                          <p:spTgt spid="11"/>
                                        </p:tgtEl>
                                        <p:attrNameLst>
                                          <p:attrName>ppt_y</p:attrName>
                                        </p:attrNameLst>
                                      </p:cBhvr>
                                      <p:tavLst>
                                        <p:tav tm="0">
                                          <p:val>
                                            <p:strVal val="ppt_y"/>
                                          </p:val>
                                        </p:tav>
                                        <p:tav tm="100000">
                                          <p:val>
                                            <p:strVal val="1+ppt_h/2"/>
                                          </p:val>
                                        </p:tav>
                                      </p:tavLst>
                                    </p:anim>
                                    <p:set>
                                      <p:cBhvr>
                                        <p:cTn id="279" dur="1" fill="hold">
                                          <p:stCondLst>
                                            <p:cond delay="4999"/>
                                          </p:stCondLst>
                                        </p:cTn>
                                        <p:tgtEl>
                                          <p:spTgt spid="11"/>
                                        </p:tgtEl>
                                        <p:attrNameLst>
                                          <p:attrName>style.visibility</p:attrName>
                                        </p:attrNameLst>
                                      </p:cBhvr>
                                      <p:to>
                                        <p:strVal val="hidden"/>
                                      </p:to>
                                    </p:set>
                                  </p:childTnLst>
                                </p:cTn>
                              </p:par>
                              <p:par>
                                <p:cTn id="280" presetID="2" presetClass="exit" presetSubtype="4" fill="hold" nodeType="withEffect">
                                  <p:stCondLst>
                                    <p:cond delay="750"/>
                                  </p:stCondLst>
                                  <p:childTnLst>
                                    <p:anim calcmode="lin" valueType="num">
                                      <p:cBhvr additive="base">
                                        <p:cTn id="281" dur="5000"/>
                                        <p:tgtEl>
                                          <p:spTgt spid="12"/>
                                        </p:tgtEl>
                                        <p:attrNameLst>
                                          <p:attrName>ppt_x</p:attrName>
                                        </p:attrNameLst>
                                      </p:cBhvr>
                                      <p:tavLst>
                                        <p:tav tm="0">
                                          <p:val>
                                            <p:strVal val="ppt_x"/>
                                          </p:val>
                                        </p:tav>
                                        <p:tav tm="100000">
                                          <p:val>
                                            <p:strVal val="ppt_x"/>
                                          </p:val>
                                        </p:tav>
                                      </p:tavLst>
                                    </p:anim>
                                    <p:anim calcmode="lin" valueType="num">
                                      <p:cBhvr additive="base">
                                        <p:cTn id="282" dur="5000"/>
                                        <p:tgtEl>
                                          <p:spTgt spid="12"/>
                                        </p:tgtEl>
                                        <p:attrNameLst>
                                          <p:attrName>ppt_y</p:attrName>
                                        </p:attrNameLst>
                                      </p:cBhvr>
                                      <p:tavLst>
                                        <p:tav tm="0">
                                          <p:val>
                                            <p:strVal val="ppt_y"/>
                                          </p:val>
                                        </p:tav>
                                        <p:tav tm="100000">
                                          <p:val>
                                            <p:strVal val="1+ppt_h/2"/>
                                          </p:val>
                                        </p:tav>
                                      </p:tavLst>
                                    </p:anim>
                                    <p:set>
                                      <p:cBhvr>
                                        <p:cTn id="283" dur="1" fill="hold">
                                          <p:stCondLst>
                                            <p:cond delay="4999"/>
                                          </p:stCondLst>
                                        </p:cTn>
                                        <p:tgtEl>
                                          <p:spTgt spid="12"/>
                                        </p:tgtEl>
                                        <p:attrNameLst>
                                          <p:attrName>style.visibility</p:attrName>
                                        </p:attrNameLst>
                                      </p:cBhvr>
                                      <p:to>
                                        <p:strVal val="hidden"/>
                                      </p:to>
                                    </p:set>
                                  </p:childTnLst>
                                </p:cTn>
                              </p:par>
                              <p:par>
                                <p:cTn id="284" presetID="2" presetClass="exit" presetSubtype="4" fill="hold" nodeType="withEffect">
                                  <p:stCondLst>
                                    <p:cond delay="750"/>
                                  </p:stCondLst>
                                  <p:childTnLst>
                                    <p:anim calcmode="lin" valueType="num">
                                      <p:cBhvr additive="base">
                                        <p:cTn id="285" dur="5000"/>
                                        <p:tgtEl>
                                          <p:spTgt spid="13"/>
                                        </p:tgtEl>
                                        <p:attrNameLst>
                                          <p:attrName>ppt_x</p:attrName>
                                        </p:attrNameLst>
                                      </p:cBhvr>
                                      <p:tavLst>
                                        <p:tav tm="0">
                                          <p:val>
                                            <p:strVal val="ppt_x"/>
                                          </p:val>
                                        </p:tav>
                                        <p:tav tm="100000">
                                          <p:val>
                                            <p:strVal val="ppt_x"/>
                                          </p:val>
                                        </p:tav>
                                      </p:tavLst>
                                    </p:anim>
                                    <p:anim calcmode="lin" valueType="num">
                                      <p:cBhvr additive="base">
                                        <p:cTn id="286" dur="5000"/>
                                        <p:tgtEl>
                                          <p:spTgt spid="13"/>
                                        </p:tgtEl>
                                        <p:attrNameLst>
                                          <p:attrName>ppt_y</p:attrName>
                                        </p:attrNameLst>
                                      </p:cBhvr>
                                      <p:tavLst>
                                        <p:tav tm="0">
                                          <p:val>
                                            <p:strVal val="ppt_y"/>
                                          </p:val>
                                        </p:tav>
                                        <p:tav tm="100000">
                                          <p:val>
                                            <p:strVal val="1+ppt_h/2"/>
                                          </p:val>
                                        </p:tav>
                                      </p:tavLst>
                                    </p:anim>
                                    <p:set>
                                      <p:cBhvr>
                                        <p:cTn id="287" dur="1" fill="hold">
                                          <p:stCondLst>
                                            <p:cond delay="4999"/>
                                          </p:stCondLst>
                                        </p:cTn>
                                        <p:tgtEl>
                                          <p:spTgt spid="13"/>
                                        </p:tgtEl>
                                        <p:attrNameLst>
                                          <p:attrName>style.visibility</p:attrName>
                                        </p:attrNameLst>
                                      </p:cBhvr>
                                      <p:to>
                                        <p:strVal val="hidden"/>
                                      </p:to>
                                    </p:set>
                                  </p:childTnLst>
                                </p:cTn>
                              </p:par>
                              <p:par>
                                <p:cTn id="288" presetID="2" presetClass="exit" presetSubtype="4" fill="hold" nodeType="withEffect">
                                  <p:stCondLst>
                                    <p:cond delay="750"/>
                                  </p:stCondLst>
                                  <p:childTnLst>
                                    <p:anim calcmode="lin" valueType="num">
                                      <p:cBhvr additive="base">
                                        <p:cTn id="289" dur="5000"/>
                                        <p:tgtEl>
                                          <p:spTgt spid="14"/>
                                        </p:tgtEl>
                                        <p:attrNameLst>
                                          <p:attrName>ppt_x</p:attrName>
                                        </p:attrNameLst>
                                      </p:cBhvr>
                                      <p:tavLst>
                                        <p:tav tm="0">
                                          <p:val>
                                            <p:strVal val="ppt_x"/>
                                          </p:val>
                                        </p:tav>
                                        <p:tav tm="100000">
                                          <p:val>
                                            <p:strVal val="ppt_x"/>
                                          </p:val>
                                        </p:tav>
                                      </p:tavLst>
                                    </p:anim>
                                    <p:anim calcmode="lin" valueType="num">
                                      <p:cBhvr additive="base">
                                        <p:cTn id="290" dur="5000"/>
                                        <p:tgtEl>
                                          <p:spTgt spid="14"/>
                                        </p:tgtEl>
                                        <p:attrNameLst>
                                          <p:attrName>ppt_y</p:attrName>
                                        </p:attrNameLst>
                                      </p:cBhvr>
                                      <p:tavLst>
                                        <p:tav tm="0">
                                          <p:val>
                                            <p:strVal val="ppt_y"/>
                                          </p:val>
                                        </p:tav>
                                        <p:tav tm="100000">
                                          <p:val>
                                            <p:strVal val="1+ppt_h/2"/>
                                          </p:val>
                                        </p:tav>
                                      </p:tavLst>
                                    </p:anim>
                                    <p:set>
                                      <p:cBhvr>
                                        <p:cTn id="291" dur="1" fill="hold">
                                          <p:stCondLst>
                                            <p:cond delay="4999"/>
                                          </p:stCondLst>
                                        </p:cTn>
                                        <p:tgtEl>
                                          <p:spTgt spid="14"/>
                                        </p:tgtEl>
                                        <p:attrNameLst>
                                          <p:attrName>style.visibility</p:attrName>
                                        </p:attrNameLst>
                                      </p:cBhvr>
                                      <p:to>
                                        <p:strVal val="hidden"/>
                                      </p:to>
                                    </p:set>
                                  </p:childTnLst>
                                </p:cTn>
                              </p:par>
                              <p:par>
                                <p:cTn id="292" presetID="2" presetClass="exit" presetSubtype="4" fill="hold" nodeType="withEffect">
                                  <p:stCondLst>
                                    <p:cond delay="750"/>
                                  </p:stCondLst>
                                  <p:childTnLst>
                                    <p:anim calcmode="lin" valueType="num">
                                      <p:cBhvr additive="base">
                                        <p:cTn id="293" dur="5000"/>
                                        <p:tgtEl>
                                          <p:spTgt spid="15"/>
                                        </p:tgtEl>
                                        <p:attrNameLst>
                                          <p:attrName>ppt_x</p:attrName>
                                        </p:attrNameLst>
                                      </p:cBhvr>
                                      <p:tavLst>
                                        <p:tav tm="0">
                                          <p:val>
                                            <p:strVal val="ppt_x"/>
                                          </p:val>
                                        </p:tav>
                                        <p:tav tm="100000">
                                          <p:val>
                                            <p:strVal val="ppt_x"/>
                                          </p:val>
                                        </p:tav>
                                      </p:tavLst>
                                    </p:anim>
                                    <p:anim calcmode="lin" valueType="num">
                                      <p:cBhvr additive="base">
                                        <p:cTn id="294" dur="5000"/>
                                        <p:tgtEl>
                                          <p:spTgt spid="15"/>
                                        </p:tgtEl>
                                        <p:attrNameLst>
                                          <p:attrName>ppt_y</p:attrName>
                                        </p:attrNameLst>
                                      </p:cBhvr>
                                      <p:tavLst>
                                        <p:tav tm="0">
                                          <p:val>
                                            <p:strVal val="ppt_y"/>
                                          </p:val>
                                        </p:tav>
                                        <p:tav tm="100000">
                                          <p:val>
                                            <p:strVal val="1+ppt_h/2"/>
                                          </p:val>
                                        </p:tav>
                                      </p:tavLst>
                                    </p:anim>
                                    <p:set>
                                      <p:cBhvr>
                                        <p:cTn id="295" dur="1" fill="hold">
                                          <p:stCondLst>
                                            <p:cond delay="4999"/>
                                          </p:stCondLst>
                                        </p:cTn>
                                        <p:tgtEl>
                                          <p:spTgt spid="15"/>
                                        </p:tgtEl>
                                        <p:attrNameLst>
                                          <p:attrName>style.visibility</p:attrName>
                                        </p:attrNameLst>
                                      </p:cBhvr>
                                      <p:to>
                                        <p:strVal val="hidden"/>
                                      </p:to>
                                    </p:set>
                                  </p:childTnLst>
                                </p:cTn>
                              </p:par>
                              <p:par>
                                <p:cTn id="296" presetID="2" presetClass="exit" presetSubtype="4" fill="hold" nodeType="withEffect">
                                  <p:stCondLst>
                                    <p:cond delay="750"/>
                                  </p:stCondLst>
                                  <p:childTnLst>
                                    <p:anim calcmode="lin" valueType="num">
                                      <p:cBhvr additive="base">
                                        <p:cTn id="297" dur="5000"/>
                                        <p:tgtEl>
                                          <p:spTgt spid="16"/>
                                        </p:tgtEl>
                                        <p:attrNameLst>
                                          <p:attrName>ppt_x</p:attrName>
                                        </p:attrNameLst>
                                      </p:cBhvr>
                                      <p:tavLst>
                                        <p:tav tm="0">
                                          <p:val>
                                            <p:strVal val="ppt_x"/>
                                          </p:val>
                                        </p:tav>
                                        <p:tav tm="100000">
                                          <p:val>
                                            <p:strVal val="ppt_x"/>
                                          </p:val>
                                        </p:tav>
                                      </p:tavLst>
                                    </p:anim>
                                    <p:anim calcmode="lin" valueType="num">
                                      <p:cBhvr additive="base">
                                        <p:cTn id="298" dur="5000"/>
                                        <p:tgtEl>
                                          <p:spTgt spid="16"/>
                                        </p:tgtEl>
                                        <p:attrNameLst>
                                          <p:attrName>ppt_y</p:attrName>
                                        </p:attrNameLst>
                                      </p:cBhvr>
                                      <p:tavLst>
                                        <p:tav tm="0">
                                          <p:val>
                                            <p:strVal val="ppt_y"/>
                                          </p:val>
                                        </p:tav>
                                        <p:tav tm="100000">
                                          <p:val>
                                            <p:strVal val="1+ppt_h/2"/>
                                          </p:val>
                                        </p:tav>
                                      </p:tavLst>
                                    </p:anim>
                                    <p:set>
                                      <p:cBhvr>
                                        <p:cTn id="299" dur="1" fill="hold">
                                          <p:stCondLst>
                                            <p:cond delay="4999"/>
                                          </p:stCondLst>
                                        </p:cTn>
                                        <p:tgtEl>
                                          <p:spTgt spid="16"/>
                                        </p:tgtEl>
                                        <p:attrNameLst>
                                          <p:attrName>style.visibility</p:attrName>
                                        </p:attrNameLst>
                                      </p:cBhvr>
                                      <p:to>
                                        <p:strVal val="hidden"/>
                                      </p:to>
                                    </p:set>
                                  </p:childTnLst>
                                </p:cTn>
                              </p:par>
                              <p:par>
                                <p:cTn id="300" presetID="2" presetClass="exit" presetSubtype="4" fill="hold" nodeType="withEffect">
                                  <p:stCondLst>
                                    <p:cond delay="750"/>
                                  </p:stCondLst>
                                  <p:childTnLst>
                                    <p:anim calcmode="lin" valueType="num">
                                      <p:cBhvr additive="base">
                                        <p:cTn id="301" dur="5000"/>
                                        <p:tgtEl>
                                          <p:spTgt spid="17"/>
                                        </p:tgtEl>
                                        <p:attrNameLst>
                                          <p:attrName>ppt_x</p:attrName>
                                        </p:attrNameLst>
                                      </p:cBhvr>
                                      <p:tavLst>
                                        <p:tav tm="0">
                                          <p:val>
                                            <p:strVal val="ppt_x"/>
                                          </p:val>
                                        </p:tav>
                                        <p:tav tm="100000">
                                          <p:val>
                                            <p:strVal val="ppt_x"/>
                                          </p:val>
                                        </p:tav>
                                      </p:tavLst>
                                    </p:anim>
                                    <p:anim calcmode="lin" valueType="num">
                                      <p:cBhvr additive="base">
                                        <p:cTn id="302" dur="5000"/>
                                        <p:tgtEl>
                                          <p:spTgt spid="17"/>
                                        </p:tgtEl>
                                        <p:attrNameLst>
                                          <p:attrName>ppt_y</p:attrName>
                                        </p:attrNameLst>
                                      </p:cBhvr>
                                      <p:tavLst>
                                        <p:tav tm="0">
                                          <p:val>
                                            <p:strVal val="ppt_y"/>
                                          </p:val>
                                        </p:tav>
                                        <p:tav tm="100000">
                                          <p:val>
                                            <p:strVal val="1+ppt_h/2"/>
                                          </p:val>
                                        </p:tav>
                                      </p:tavLst>
                                    </p:anim>
                                    <p:set>
                                      <p:cBhvr>
                                        <p:cTn id="303" dur="1" fill="hold">
                                          <p:stCondLst>
                                            <p:cond delay="4999"/>
                                          </p:stCondLst>
                                        </p:cTn>
                                        <p:tgtEl>
                                          <p:spTgt spid="17"/>
                                        </p:tgtEl>
                                        <p:attrNameLst>
                                          <p:attrName>style.visibility</p:attrName>
                                        </p:attrNameLst>
                                      </p:cBhvr>
                                      <p:to>
                                        <p:strVal val="hidden"/>
                                      </p:to>
                                    </p:set>
                                  </p:childTnLst>
                                </p:cTn>
                              </p:par>
                              <p:par>
                                <p:cTn id="304" presetID="2" presetClass="exit" presetSubtype="4" fill="hold" nodeType="withEffect">
                                  <p:stCondLst>
                                    <p:cond delay="750"/>
                                  </p:stCondLst>
                                  <p:childTnLst>
                                    <p:anim calcmode="lin" valueType="num">
                                      <p:cBhvr additive="base">
                                        <p:cTn id="305" dur="5000"/>
                                        <p:tgtEl>
                                          <p:spTgt spid="18"/>
                                        </p:tgtEl>
                                        <p:attrNameLst>
                                          <p:attrName>ppt_x</p:attrName>
                                        </p:attrNameLst>
                                      </p:cBhvr>
                                      <p:tavLst>
                                        <p:tav tm="0">
                                          <p:val>
                                            <p:strVal val="ppt_x"/>
                                          </p:val>
                                        </p:tav>
                                        <p:tav tm="100000">
                                          <p:val>
                                            <p:strVal val="ppt_x"/>
                                          </p:val>
                                        </p:tav>
                                      </p:tavLst>
                                    </p:anim>
                                    <p:anim calcmode="lin" valueType="num">
                                      <p:cBhvr additive="base">
                                        <p:cTn id="306" dur="5000"/>
                                        <p:tgtEl>
                                          <p:spTgt spid="18"/>
                                        </p:tgtEl>
                                        <p:attrNameLst>
                                          <p:attrName>ppt_y</p:attrName>
                                        </p:attrNameLst>
                                      </p:cBhvr>
                                      <p:tavLst>
                                        <p:tav tm="0">
                                          <p:val>
                                            <p:strVal val="ppt_y"/>
                                          </p:val>
                                        </p:tav>
                                        <p:tav tm="100000">
                                          <p:val>
                                            <p:strVal val="1+ppt_h/2"/>
                                          </p:val>
                                        </p:tav>
                                      </p:tavLst>
                                    </p:anim>
                                    <p:set>
                                      <p:cBhvr>
                                        <p:cTn id="307" dur="1" fill="hold">
                                          <p:stCondLst>
                                            <p:cond delay="4999"/>
                                          </p:stCondLst>
                                        </p:cTn>
                                        <p:tgtEl>
                                          <p:spTgt spid="18"/>
                                        </p:tgtEl>
                                        <p:attrNameLst>
                                          <p:attrName>style.visibility</p:attrName>
                                        </p:attrNameLst>
                                      </p:cBhvr>
                                      <p:to>
                                        <p:strVal val="hidden"/>
                                      </p:to>
                                    </p:set>
                                  </p:childTnLst>
                                </p:cTn>
                              </p:par>
                              <p:par>
                                <p:cTn id="308" presetID="2" presetClass="exit" presetSubtype="4" fill="hold" nodeType="withEffect">
                                  <p:stCondLst>
                                    <p:cond delay="750"/>
                                  </p:stCondLst>
                                  <p:childTnLst>
                                    <p:anim calcmode="lin" valueType="num">
                                      <p:cBhvr additive="base">
                                        <p:cTn id="309" dur="5000"/>
                                        <p:tgtEl>
                                          <p:spTgt spid="19"/>
                                        </p:tgtEl>
                                        <p:attrNameLst>
                                          <p:attrName>ppt_x</p:attrName>
                                        </p:attrNameLst>
                                      </p:cBhvr>
                                      <p:tavLst>
                                        <p:tav tm="0">
                                          <p:val>
                                            <p:strVal val="ppt_x"/>
                                          </p:val>
                                        </p:tav>
                                        <p:tav tm="100000">
                                          <p:val>
                                            <p:strVal val="ppt_x"/>
                                          </p:val>
                                        </p:tav>
                                      </p:tavLst>
                                    </p:anim>
                                    <p:anim calcmode="lin" valueType="num">
                                      <p:cBhvr additive="base">
                                        <p:cTn id="310" dur="5000"/>
                                        <p:tgtEl>
                                          <p:spTgt spid="19"/>
                                        </p:tgtEl>
                                        <p:attrNameLst>
                                          <p:attrName>ppt_y</p:attrName>
                                        </p:attrNameLst>
                                      </p:cBhvr>
                                      <p:tavLst>
                                        <p:tav tm="0">
                                          <p:val>
                                            <p:strVal val="ppt_y"/>
                                          </p:val>
                                        </p:tav>
                                        <p:tav tm="100000">
                                          <p:val>
                                            <p:strVal val="1+ppt_h/2"/>
                                          </p:val>
                                        </p:tav>
                                      </p:tavLst>
                                    </p:anim>
                                    <p:set>
                                      <p:cBhvr>
                                        <p:cTn id="311" dur="1" fill="hold">
                                          <p:stCondLst>
                                            <p:cond delay="4999"/>
                                          </p:stCondLst>
                                        </p:cTn>
                                        <p:tgtEl>
                                          <p:spTgt spid="19"/>
                                        </p:tgtEl>
                                        <p:attrNameLst>
                                          <p:attrName>style.visibility</p:attrName>
                                        </p:attrNameLst>
                                      </p:cBhvr>
                                      <p:to>
                                        <p:strVal val="hidden"/>
                                      </p:to>
                                    </p:set>
                                  </p:childTnLst>
                                </p:cTn>
                              </p:par>
                              <p:par>
                                <p:cTn id="312" presetID="2" presetClass="exit" presetSubtype="4" fill="hold" nodeType="withEffect">
                                  <p:stCondLst>
                                    <p:cond delay="750"/>
                                  </p:stCondLst>
                                  <p:childTnLst>
                                    <p:anim calcmode="lin" valueType="num">
                                      <p:cBhvr additive="base">
                                        <p:cTn id="313" dur="5000"/>
                                        <p:tgtEl>
                                          <p:spTgt spid="20"/>
                                        </p:tgtEl>
                                        <p:attrNameLst>
                                          <p:attrName>ppt_x</p:attrName>
                                        </p:attrNameLst>
                                      </p:cBhvr>
                                      <p:tavLst>
                                        <p:tav tm="0">
                                          <p:val>
                                            <p:strVal val="ppt_x"/>
                                          </p:val>
                                        </p:tav>
                                        <p:tav tm="100000">
                                          <p:val>
                                            <p:strVal val="ppt_x"/>
                                          </p:val>
                                        </p:tav>
                                      </p:tavLst>
                                    </p:anim>
                                    <p:anim calcmode="lin" valueType="num">
                                      <p:cBhvr additive="base">
                                        <p:cTn id="314" dur="5000"/>
                                        <p:tgtEl>
                                          <p:spTgt spid="20"/>
                                        </p:tgtEl>
                                        <p:attrNameLst>
                                          <p:attrName>ppt_y</p:attrName>
                                        </p:attrNameLst>
                                      </p:cBhvr>
                                      <p:tavLst>
                                        <p:tav tm="0">
                                          <p:val>
                                            <p:strVal val="ppt_y"/>
                                          </p:val>
                                        </p:tav>
                                        <p:tav tm="100000">
                                          <p:val>
                                            <p:strVal val="1+ppt_h/2"/>
                                          </p:val>
                                        </p:tav>
                                      </p:tavLst>
                                    </p:anim>
                                    <p:set>
                                      <p:cBhvr>
                                        <p:cTn id="315" dur="1" fill="hold">
                                          <p:stCondLst>
                                            <p:cond delay="4999"/>
                                          </p:stCondLst>
                                        </p:cTn>
                                        <p:tgtEl>
                                          <p:spTgt spid="20"/>
                                        </p:tgtEl>
                                        <p:attrNameLst>
                                          <p:attrName>style.visibility</p:attrName>
                                        </p:attrNameLst>
                                      </p:cBhvr>
                                      <p:to>
                                        <p:strVal val="hidden"/>
                                      </p:to>
                                    </p:set>
                                  </p:childTnLst>
                                </p:cTn>
                              </p:par>
                              <p:par>
                                <p:cTn id="316" presetID="2" presetClass="exit" presetSubtype="4" fill="hold" nodeType="withEffect">
                                  <p:stCondLst>
                                    <p:cond delay="750"/>
                                  </p:stCondLst>
                                  <p:childTnLst>
                                    <p:anim calcmode="lin" valueType="num">
                                      <p:cBhvr additive="base">
                                        <p:cTn id="317" dur="5000"/>
                                        <p:tgtEl>
                                          <p:spTgt spid="21"/>
                                        </p:tgtEl>
                                        <p:attrNameLst>
                                          <p:attrName>ppt_x</p:attrName>
                                        </p:attrNameLst>
                                      </p:cBhvr>
                                      <p:tavLst>
                                        <p:tav tm="0">
                                          <p:val>
                                            <p:strVal val="ppt_x"/>
                                          </p:val>
                                        </p:tav>
                                        <p:tav tm="100000">
                                          <p:val>
                                            <p:strVal val="ppt_x"/>
                                          </p:val>
                                        </p:tav>
                                      </p:tavLst>
                                    </p:anim>
                                    <p:anim calcmode="lin" valueType="num">
                                      <p:cBhvr additive="base">
                                        <p:cTn id="318" dur="5000"/>
                                        <p:tgtEl>
                                          <p:spTgt spid="21"/>
                                        </p:tgtEl>
                                        <p:attrNameLst>
                                          <p:attrName>ppt_y</p:attrName>
                                        </p:attrNameLst>
                                      </p:cBhvr>
                                      <p:tavLst>
                                        <p:tav tm="0">
                                          <p:val>
                                            <p:strVal val="ppt_y"/>
                                          </p:val>
                                        </p:tav>
                                        <p:tav tm="100000">
                                          <p:val>
                                            <p:strVal val="1+ppt_h/2"/>
                                          </p:val>
                                        </p:tav>
                                      </p:tavLst>
                                    </p:anim>
                                    <p:set>
                                      <p:cBhvr>
                                        <p:cTn id="319" dur="1" fill="hold">
                                          <p:stCondLst>
                                            <p:cond delay="4999"/>
                                          </p:stCondLst>
                                        </p:cTn>
                                        <p:tgtEl>
                                          <p:spTgt spid="21"/>
                                        </p:tgtEl>
                                        <p:attrNameLst>
                                          <p:attrName>style.visibility</p:attrName>
                                        </p:attrNameLst>
                                      </p:cBhvr>
                                      <p:to>
                                        <p:strVal val="hidden"/>
                                      </p:to>
                                    </p:set>
                                  </p:childTnLst>
                                </p:cTn>
                              </p:par>
                              <p:par>
                                <p:cTn id="320" presetID="2" presetClass="exit" presetSubtype="4" fill="hold" nodeType="withEffect">
                                  <p:stCondLst>
                                    <p:cond delay="750"/>
                                  </p:stCondLst>
                                  <p:childTnLst>
                                    <p:anim calcmode="lin" valueType="num">
                                      <p:cBhvr additive="base">
                                        <p:cTn id="321" dur="5000"/>
                                        <p:tgtEl>
                                          <p:spTgt spid="22"/>
                                        </p:tgtEl>
                                        <p:attrNameLst>
                                          <p:attrName>ppt_x</p:attrName>
                                        </p:attrNameLst>
                                      </p:cBhvr>
                                      <p:tavLst>
                                        <p:tav tm="0">
                                          <p:val>
                                            <p:strVal val="ppt_x"/>
                                          </p:val>
                                        </p:tav>
                                        <p:tav tm="100000">
                                          <p:val>
                                            <p:strVal val="ppt_x"/>
                                          </p:val>
                                        </p:tav>
                                      </p:tavLst>
                                    </p:anim>
                                    <p:anim calcmode="lin" valueType="num">
                                      <p:cBhvr additive="base">
                                        <p:cTn id="322" dur="5000"/>
                                        <p:tgtEl>
                                          <p:spTgt spid="22"/>
                                        </p:tgtEl>
                                        <p:attrNameLst>
                                          <p:attrName>ppt_y</p:attrName>
                                        </p:attrNameLst>
                                      </p:cBhvr>
                                      <p:tavLst>
                                        <p:tav tm="0">
                                          <p:val>
                                            <p:strVal val="ppt_y"/>
                                          </p:val>
                                        </p:tav>
                                        <p:tav tm="100000">
                                          <p:val>
                                            <p:strVal val="1+ppt_h/2"/>
                                          </p:val>
                                        </p:tav>
                                      </p:tavLst>
                                    </p:anim>
                                    <p:set>
                                      <p:cBhvr>
                                        <p:cTn id="323" dur="1" fill="hold">
                                          <p:stCondLst>
                                            <p:cond delay="4999"/>
                                          </p:stCondLst>
                                        </p:cTn>
                                        <p:tgtEl>
                                          <p:spTgt spid="22"/>
                                        </p:tgtEl>
                                        <p:attrNameLst>
                                          <p:attrName>style.visibility</p:attrName>
                                        </p:attrNameLst>
                                      </p:cBhvr>
                                      <p:to>
                                        <p:strVal val="hidden"/>
                                      </p:to>
                                    </p:set>
                                  </p:childTnLst>
                                </p:cTn>
                              </p:par>
                              <p:par>
                                <p:cTn id="324" presetID="2" presetClass="exit" presetSubtype="4" fill="hold" nodeType="withEffect">
                                  <p:stCondLst>
                                    <p:cond delay="750"/>
                                  </p:stCondLst>
                                  <p:childTnLst>
                                    <p:anim calcmode="lin" valueType="num">
                                      <p:cBhvr additive="base">
                                        <p:cTn id="325" dur="5000"/>
                                        <p:tgtEl>
                                          <p:spTgt spid="23"/>
                                        </p:tgtEl>
                                        <p:attrNameLst>
                                          <p:attrName>ppt_x</p:attrName>
                                        </p:attrNameLst>
                                      </p:cBhvr>
                                      <p:tavLst>
                                        <p:tav tm="0">
                                          <p:val>
                                            <p:strVal val="ppt_x"/>
                                          </p:val>
                                        </p:tav>
                                        <p:tav tm="100000">
                                          <p:val>
                                            <p:strVal val="ppt_x"/>
                                          </p:val>
                                        </p:tav>
                                      </p:tavLst>
                                    </p:anim>
                                    <p:anim calcmode="lin" valueType="num">
                                      <p:cBhvr additive="base">
                                        <p:cTn id="326" dur="5000"/>
                                        <p:tgtEl>
                                          <p:spTgt spid="23"/>
                                        </p:tgtEl>
                                        <p:attrNameLst>
                                          <p:attrName>ppt_y</p:attrName>
                                        </p:attrNameLst>
                                      </p:cBhvr>
                                      <p:tavLst>
                                        <p:tav tm="0">
                                          <p:val>
                                            <p:strVal val="ppt_y"/>
                                          </p:val>
                                        </p:tav>
                                        <p:tav tm="100000">
                                          <p:val>
                                            <p:strVal val="1+ppt_h/2"/>
                                          </p:val>
                                        </p:tav>
                                      </p:tavLst>
                                    </p:anim>
                                    <p:set>
                                      <p:cBhvr>
                                        <p:cTn id="327" dur="1" fill="hold">
                                          <p:stCondLst>
                                            <p:cond delay="4999"/>
                                          </p:stCondLst>
                                        </p:cTn>
                                        <p:tgtEl>
                                          <p:spTgt spid="23"/>
                                        </p:tgtEl>
                                        <p:attrNameLst>
                                          <p:attrName>style.visibility</p:attrName>
                                        </p:attrNameLst>
                                      </p:cBhvr>
                                      <p:to>
                                        <p:strVal val="hidden"/>
                                      </p:to>
                                    </p:set>
                                  </p:childTnLst>
                                </p:cTn>
                              </p:par>
                              <p:par>
                                <p:cTn id="328" presetID="2" presetClass="exit" presetSubtype="4" fill="hold" nodeType="withEffect">
                                  <p:stCondLst>
                                    <p:cond delay="750"/>
                                  </p:stCondLst>
                                  <p:childTnLst>
                                    <p:anim calcmode="lin" valueType="num">
                                      <p:cBhvr additive="base">
                                        <p:cTn id="329" dur="5000"/>
                                        <p:tgtEl>
                                          <p:spTgt spid="24"/>
                                        </p:tgtEl>
                                        <p:attrNameLst>
                                          <p:attrName>ppt_x</p:attrName>
                                        </p:attrNameLst>
                                      </p:cBhvr>
                                      <p:tavLst>
                                        <p:tav tm="0">
                                          <p:val>
                                            <p:strVal val="ppt_x"/>
                                          </p:val>
                                        </p:tav>
                                        <p:tav tm="100000">
                                          <p:val>
                                            <p:strVal val="ppt_x"/>
                                          </p:val>
                                        </p:tav>
                                      </p:tavLst>
                                    </p:anim>
                                    <p:anim calcmode="lin" valueType="num">
                                      <p:cBhvr additive="base">
                                        <p:cTn id="330" dur="5000"/>
                                        <p:tgtEl>
                                          <p:spTgt spid="24"/>
                                        </p:tgtEl>
                                        <p:attrNameLst>
                                          <p:attrName>ppt_y</p:attrName>
                                        </p:attrNameLst>
                                      </p:cBhvr>
                                      <p:tavLst>
                                        <p:tav tm="0">
                                          <p:val>
                                            <p:strVal val="ppt_y"/>
                                          </p:val>
                                        </p:tav>
                                        <p:tav tm="100000">
                                          <p:val>
                                            <p:strVal val="1+ppt_h/2"/>
                                          </p:val>
                                        </p:tav>
                                      </p:tavLst>
                                    </p:anim>
                                    <p:set>
                                      <p:cBhvr>
                                        <p:cTn id="331" dur="1" fill="hold">
                                          <p:stCondLst>
                                            <p:cond delay="4999"/>
                                          </p:stCondLst>
                                        </p:cTn>
                                        <p:tgtEl>
                                          <p:spTgt spid="24"/>
                                        </p:tgtEl>
                                        <p:attrNameLst>
                                          <p:attrName>style.visibility</p:attrName>
                                        </p:attrNameLst>
                                      </p:cBhvr>
                                      <p:to>
                                        <p:strVal val="hidden"/>
                                      </p:to>
                                    </p:set>
                                  </p:childTnLst>
                                </p:cTn>
                              </p:par>
                              <p:par>
                                <p:cTn id="332" presetID="2" presetClass="exit" presetSubtype="4" fill="hold" nodeType="withEffect">
                                  <p:stCondLst>
                                    <p:cond delay="750"/>
                                  </p:stCondLst>
                                  <p:childTnLst>
                                    <p:anim calcmode="lin" valueType="num">
                                      <p:cBhvr additive="base">
                                        <p:cTn id="333" dur="5000"/>
                                        <p:tgtEl>
                                          <p:spTgt spid="25"/>
                                        </p:tgtEl>
                                        <p:attrNameLst>
                                          <p:attrName>ppt_x</p:attrName>
                                        </p:attrNameLst>
                                      </p:cBhvr>
                                      <p:tavLst>
                                        <p:tav tm="0">
                                          <p:val>
                                            <p:strVal val="ppt_x"/>
                                          </p:val>
                                        </p:tav>
                                        <p:tav tm="100000">
                                          <p:val>
                                            <p:strVal val="ppt_x"/>
                                          </p:val>
                                        </p:tav>
                                      </p:tavLst>
                                    </p:anim>
                                    <p:anim calcmode="lin" valueType="num">
                                      <p:cBhvr additive="base">
                                        <p:cTn id="334" dur="5000"/>
                                        <p:tgtEl>
                                          <p:spTgt spid="25"/>
                                        </p:tgtEl>
                                        <p:attrNameLst>
                                          <p:attrName>ppt_y</p:attrName>
                                        </p:attrNameLst>
                                      </p:cBhvr>
                                      <p:tavLst>
                                        <p:tav tm="0">
                                          <p:val>
                                            <p:strVal val="ppt_y"/>
                                          </p:val>
                                        </p:tav>
                                        <p:tav tm="100000">
                                          <p:val>
                                            <p:strVal val="1+ppt_h/2"/>
                                          </p:val>
                                        </p:tav>
                                      </p:tavLst>
                                    </p:anim>
                                    <p:set>
                                      <p:cBhvr>
                                        <p:cTn id="335" dur="1" fill="hold">
                                          <p:stCondLst>
                                            <p:cond delay="4999"/>
                                          </p:stCondLst>
                                        </p:cTn>
                                        <p:tgtEl>
                                          <p:spTgt spid="25"/>
                                        </p:tgtEl>
                                        <p:attrNameLst>
                                          <p:attrName>style.visibility</p:attrName>
                                        </p:attrNameLst>
                                      </p:cBhvr>
                                      <p:to>
                                        <p:strVal val="hidden"/>
                                      </p:to>
                                    </p:set>
                                  </p:childTnLst>
                                </p:cTn>
                              </p:par>
                              <p:par>
                                <p:cTn id="336" presetID="2" presetClass="exit" presetSubtype="4" fill="hold" nodeType="withEffect">
                                  <p:stCondLst>
                                    <p:cond delay="750"/>
                                  </p:stCondLst>
                                  <p:childTnLst>
                                    <p:anim calcmode="lin" valueType="num">
                                      <p:cBhvr additive="base">
                                        <p:cTn id="337" dur="5000"/>
                                        <p:tgtEl>
                                          <p:spTgt spid="26"/>
                                        </p:tgtEl>
                                        <p:attrNameLst>
                                          <p:attrName>ppt_x</p:attrName>
                                        </p:attrNameLst>
                                      </p:cBhvr>
                                      <p:tavLst>
                                        <p:tav tm="0">
                                          <p:val>
                                            <p:strVal val="ppt_x"/>
                                          </p:val>
                                        </p:tav>
                                        <p:tav tm="100000">
                                          <p:val>
                                            <p:strVal val="ppt_x"/>
                                          </p:val>
                                        </p:tav>
                                      </p:tavLst>
                                    </p:anim>
                                    <p:anim calcmode="lin" valueType="num">
                                      <p:cBhvr additive="base">
                                        <p:cTn id="338" dur="5000"/>
                                        <p:tgtEl>
                                          <p:spTgt spid="26"/>
                                        </p:tgtEl>
                                        <p:attrNameLst>
                                          <p:attrName>ppt_y</p:attrName>
                                        </p:attrNameLst>
                                      </p:cBhvr>
                                      <p:tavLst>
                                        <p:tav tm="0">
                                          <p:val>
                                            <p:strVal val="ppt_y"/>
                                          </p:val>
                                        </p:tav>
                                        <p:tav tm="100000">
                                          <p:val>
                                            <p:strVal val="1+ppt_h/2"/>
                                          </p:val>
                                        </p:tav>
                                      </p:tavLst>
                                    </p:anim>
                                    <p:set>
                                      <p:cBhvr>
                                        <p:cTn id="339" dur="1" fill="hold">
                                          <p:stCondLst>
                                            <p:cond delay="4999"/>
                                          </p:stCondLst>
                                        </p:cTn>
                                        <p:tgtEl>
                                          <p:spTgt spid="26"/>
                                        </p:tgtEl>
                                        <p:attrNameLst>
                                          <p:attrName>style.visibility</p:attrName>
                                        </p:attrNameLst>
                                      </p:cBhvr>
                                      <p:to>
                                        <p:strVal val="hidden"/>
                                      </p:to>
                                    </p:set>
                                  </p:childTnLst>
                                </p:cTn>
                              </p:par>
                              <p:par>
                                <p:cTn id="340" presetID="2" presetClass="exit" presetSubtype="4" fill="hold" nodeType="withEffect">
                                  <p:stCondLst>
                                    <p:cond delay="750"/>
                                  </p:stCondLst>
                                  <p:childTnLst>
                                    <p:anim calcmode="lin" valueType="num">
                                      <p:cBhvr additive="base">
                                        <p:cTn id="341" dur="5000"/>
                                        <p:tgtEl>
                                          <p:spTgt spid="27"/>
                                        </p:tgtEl>
                                        <p:attrNameLst>
                                          <p:attrName>ppt_x</p:attrName>
                                        </p:attrNameLst>
                                      </p:cBhvr>
                                      <p:tavLst>
                                        <p:tav tm="0">
                                          <p:val>
                                            <p:strVal val="ppt_x"/>
                                          </p:val>
                                        </p:tav>
                                        <p:tav tm="100000">
                                          <p:val>
                                            <p:strVal val="ppt_x"/>
                                          </p:val>
                                        </p:tav>
                                      </p:tavLst>
                                    </p:anim>
                                    <p:anim calcmode="lin" valueType="num">
                                      <p:cBhvr additive="base">
                                        <p:cTn id="342" dur="5000"/>
                                        <p:tgtEl>
                                          <p:spTgt spid="27"/>
                                        </p:tgtEl>
                                        <p:attrNameLst>
                                          <p:attrName>ppt_y</p:attrName>
                                        </p:attrNameLst>
                                      </p:cBhvr>
                                      <p:tavLst>
                                        <p:tav tm="0">
                                          <p:val>
                                            <p:strVal val="ppt_y"/>
                                          </p:val>
                                        </p:tav>
                                        <p:tav tm="100000">
                                          <p:val>
                                            <p:strVal val="1+ppt_h/2"/>
                                          </p:val>
                                        </p:tav>
                                      </p:tavLst>
                                    </p:anim>
                                    <p:set>
                                      <p:cBhvr>
                                        <p:cTn id="343" dur="1" fill="hold">
                                          <p:stCondLst>
                                            <p:cond delay="4999"/>
                                          </p:stCondLst>
                                        </p:cTn>
                                        <p:tgtEl>
                                          <p:spTgt spid="27"/>
                                        </p:tgtEl>
                                        <p:attrNameLst>
                                          <p:attrName>style.visibility</p:attrName>
                                        </p:attrNameLst>
                                      </p:cBhvr>
                                      <p:to>
                                        <p:strVal val="hidden"/>
                                      </p:to>
                                    </p:set>
                                  </p:childTnLst>
                                </p:cTn>
                              </p:par>
                              <p:par>
                                <p:cTn id="344" presetID="2" presetClass="exit" presetSubtype="4" fill="hold" nodeType="withEffect">
                                  <p:stCondLst>
                                    <p:cond delay="750"/>
                                  </p:stCondLst>
                                  <p:childTnLst>
                                    <p:anim calcmode="lin" valueType="num">
                                      <p:cBhvr additive="base">
                                        <p:cTn id="345" dur="5000"/>
                                        <p:tgtEl>
                                          <p:spTgt spid="28"/>
                                        </p:tgtEl>
                                        <p:attrNameLst>
                                          <p:attrName>ppt_x</p:attrName>
                                        </p:attrNameLst>
                                      </p:cBhvr>
                                      <p:tavLst>
                                        <p:tav tm="0">
                                          <p:val>
                                            <p:strVal val="ppt_x"/>
                                          </p:val>
                                        </p:tav>
                                        <p:tav tm="100000">
                                          <p:val>
                                            <p:strVal val="ppt_x"/>
                                          </p:val>
                                        </p:tav>
                                      </p:tavLst>
                                    </p:anim>
                                    <p:anim calcmode="lin" valueType="num">
                                      <p:cBhvr additive="base">
                                        <p:cTn id="346" dur="5000"/>
                                        <p:tgtEl>
                                          <p:spTgt spid="28"/>
                                        </p:tgtEl>
                                        <p:attrNameLst>
                                          <p:attrName>ppt_y</p:attrName>
                                        </p:attrNameLst>
                                      </p:cBhvr>
                                      <p:tavLst>
                                        <p:tav tm="0">
                                          <p:val>
                                            <p:strVal val="ppt_y"/>
                                          </p:val>
                                        </p:tav>
                                        <p:tav tm="100000">
                                          <p:val>
                                            <p:strVal val="1+ppt_h/2"/>
                                          </p:val>
                                        </p:tav>
                                      </p:tavLst>
                                    </p:anim>
                                    <p:set>
                                      <p:cBhvr>
                                        <p:cTn id="347" dur="1" fill="hold">
                                          <p:stCondLst>
                                            <p:cond delay="4999"/>
                                          </p:stCondLst>
                                        </p:cTn>
                                        <p:tgtEl>
                                          <p:spTgt spid="28"/>
                                        </p:tgtEl>
                                        <p:attrNameLst>
                                          <p:attrName>style.visibility</p:attrName>
                                        </p:attrNameLst>
                                      </p:cBhvr>
                                      <p:to>
                                        <p:strVal val="hidden"/>
                                      </p:to>
                                    </p:set>
                                  </p:childTnLst>
                                </p:cTn>
                              </p:par>
                              <p:par>
                                <p:cTn id="348" presetID="2" presetClass="exit" presetSubtype="4" fill="hold" nodeType="withEffect">
                                  <p:stCondLst>
                                    <p:cond delay="750"/>
                                  </p:stCondLst>
                                  <p:childTnLst>
                                    <p:anim calcmode="lin" valueType="num">
                                      <p:cBhvr additive="base">
                                        <p:cTn id="349" dur="5000"/>
                                        <p:tgtEl>
                                          <p:spTgt spid="29"/>
                                        </p:tgtEl>
                                        <p:attrNameLst>
                                          <p:attrName>ppt_x</p:attrName>
                                        </p:attrNameLst>
                                      </p:cBhvr>
                                      <p:tavLst>
                                        <p:tav tm="0">
                                          <p:val>
                                            <p:strVal val="ppt_x"/>
                                          </p:val>
                                        </p:tav>
                                        <p:tav tm="100000">
                                          <p:val>
                                            <p:strVal val="ppt_x"/>
                                          </p:val>
                                        </p:tav>
                                      </p:tavLst>
                                    </p:anim>
                                    <p:anim calcmode="lin" valueType="num">
                                      <p:cBhvr additive="base">
                                        <p:cTn id="350" dur="5000"/>
                                        <p:tgtEl>
                                          <p:spTgt spid="29"/>
                                        </p:tgtEl>
                                        <p:attrNameLst>
                                          <p:attrName>ppt_y</p:attrName>
                                        </p:attrNameLst>
                                      </p:cBhvr>
                                      <p:tavLst>
                                        <p:tav tm="0">
                                          <p:val>
                                            <p:strVal val="ppt_y"/>
                                          </p:val>
                                        </p:tav>
                                        <p:tav tm="100000">
                                          <p:val>
                                            <p:strVal val="1+ppt_h/2"/>
                                          </p:val>
                                        </p:tav>
                                      </p:tavLst>
                                    </p:anim>
                                    <p:set>
                                      <p:cBhvr>
                                        <p:cTn id="351" dur="1" fill="hold">
                                          <p:stCondLst>
                                            <p:cond delay="4999"/>
                                          </p:stCondLst>
                                        </p:cTn>
                                        <p:tgtEl>
                                          <p:spTgt spid="29"/>
                                        </p:tgtEl>
                                        <p:attrNameLst>
                                          <p:attrName>style.visibility</p:attrName>
                                        </p:attrNameLst>
                                      </p:cBhvr>
                                      <p:to>
                                        <p:strVal val="hidden"/>
                                      </p:to>
                                    </p:set>
                                  </p:childTnLst>
                                </p:cTn>
                              </p:par>
                              <p:par>
                                <p:cTn id="352" presetID="2" presetClass="exit" presetSubtype="4" fill="hold" nodeType="withEffect">
                                  <p:stCondLst>
                                    <p:cond delay="750"/>
                                  </p:stCondLst>
                                  <p:childTnLst>
                                    <p:anim calcmode="lin" valueType="num">
                                      <p:cBhvr additive="base">
                                        <p:cTn id="353" dur="5000"/>
                                        <p:tgtEl>
                                          <p:spTgt spid="30"/>
                                        </p:tgtEl>
                                        <p:attrNameLst>
                                          <p:attrName>ppt_x</p:attrName>
                                        </p:attrNameLst>
                                      </p:cBhvr>
                                      <p:tavLst>
                                        <p:tav tm="0">
                                          <p:val>
                                            <p:strVal val="ppt_x"/>
                                          </p:val>
                                        </p:tav>
                                        <p:tav tm="100000">
                                          <p:val>
                                            <p:strVal val="ppt_x"/>
                                          </p:val>
                                        </p:tav>
                                      </p:tavLst>
                                    </p:anim>
                                    <p:anim calcmode="lin" valueType="num">
                                      <p:cBhvr additive="base">
                                        <p:cTn id="354" dur="5000"/>
                                        <p:tgtEl>
                                          <p:spTgt spid="30"/>
                                        </p:tgtEl>
                                        <p:attrNameLst>
                                          <p:attrName>ppt_y</p:attrName>
                                        </p:attrNameLst>
                                      </p:cBhvr>
                                      <p:tavLst>
                                        <p:tav tm="0">
                                          <p:val>
                                            <p:strVal val="ppt_y"/>
                                          </p:val>
                                        </p:tav>
                                        <p:tav tm="100000">
                                          <p:val>
                                            <p:strVal val="1+ppt_h/2"/>
                                          </p:val>
                                        </p:tav>
                                      </p:tavLst>
                                    </p:anim>
                                    <p:set>
                                      <p:cBhvr>
                                        <p:cTn id="355" dur="1" fill="hold">
                                          <p:stCondLst>
                                            <p:cond delay="4999"/>
                                          </p:stCondLst>
                                        </p:cTn>
                                        <p:tgtEl>
                                          <p:spTgt spid="30"/>
                                        </p:tgtEl>
                                        <p:attrNameLst>
                                          <p:attrName>style.visibility</p:attrName>
                                        </p:attrNameLst>
                                      </p:cBhvr>
                                      <p:to>
                                        <p:strVal val="hidden"/>
                                      </p:to>
                                    </p:set>
                                  </p:childTnLst>
                                </p:cTn>
                              </p:par>
                              <p:par>
                                <p:cTn id="356" presetID="2" presetClass="exit" presetSubtype="4" fill="hold" nodeType="withEffect">
                                  <p:stCondLst>
                                    <p:cond delay="750"/>
                                  </p:stCondLst>
                                  <p:childTnLst>
                                    <p:anim calcmode="lin" valueType="num">
                                      <p:cBhvr additive="base">
                                        <p:cTn id="357" dur="5000"/>
                                        <p:tgtEl>
                                          <p:spTgt spid="31"/>
                                        </p:tgtEl>
                                        <p:attrNameLst>
                                          <p:attrName>ppt_x</p:attrName>
                                        </p:attrNameLst>
                                      </p:cBhvr>
                                      <p:tavLst>
                                        <p:tav tm="0">
                                          <p:val>
                                            <p:strVal val="ppt_x"/>
                                          </p:val>
                                        </p:tav>
                                        <p:tav tm="100000">
                                          <p:val>
                                            <p:strVal val="ppt_x"/>
                                          </p:val>
                                        </p:tav>
                                      </p:tavLst>
                                    </p:anim>
                                    <p:anim calcmode="lin" valueType="num">
                                      <p:cBhvr additive="base">
                                        <p:cTn id="358" dur="5000"/>
                                        <p:tgtEl>
                                          <p:spTgt spid="31"/>
                                        </p:tgtEl>
                                        <p:attrNameLst>
                                          <p:attrName>ppt_y</p:attrName>
                                        </p:attrNameLst>
                                      </p:cBhvr>
                                      <p:tavLst>
                                        <p:tav tm="0">
                                          <p:val>
                                            <p:strVal val="ppt_y"/>
                                          </p:val>
                                        </p:tav>
                                        <p:tav tm="100000">
                                          <p:val>
                                            <p:strVal val="1+ppt_h/2"/>
                                          </p:val>
                                        </p:tav>
                                      </p:tavLst>
                                    </p:anim>
                                    <p:set>
                                      <p:cBhvr>
                                        <p:cTn id="359" dur="1" fill="hold">
                                          <p:stCondLst>
                                            <p:cond delay="4999"/>
                                          </p:stCondLst>
                                        </p:cTn>
                                        <p:tgtEl>
                                          <p:spTgt spid="31"/>
                                        </p:tgtEl>
                                        <p:attrNameLst>
                                          <p:attrName>style.visibility</p:attrName>
                                        </p:attrNameLst>
                                      </p:cBhvr>
                                      <p:to>
                                        <p:strVal val="hidden"/>
                                      </p:to>
                                    </p:set>
                                  </p:childTnLst>
                                </p:cTn>
                              </p:par>
                              <p:par>
                                <p:cTn id="360" presetID="2" presetClass="exit" presetSubtype="4" fill="hold" nodeType="withEffect">
                                  <p:stCondLst>
                                    <p:cond delay="750"/>
                                  </p:stCondLst>
                                  <p:childTnLst>
                                    <p:anim calcmode="lin" valueType="num">
                                      <p:cBhvr additive="base">
                                        <p:cTn id="361" dur="5000"/>
                                        <p:tgtEl>
                                          <p:spTgt spid="32"/>
                                        </p:tgtEl>
                                        <p:attrNameLst>
                                          <p:attrName>ppt_x</p:attrName>
                                        </p:attrNameLst>
                                      </p:cBhvr>
                                      <p:tavLst>
                                        <p:tav tm="0">
                                          <p:val>
                                            <p:strVal val="ppt_x"/>
                                          </p:val>
                                        </p:tav>
                                        <p:tav tm="100000">
                                          <p:val>
                                            <p:strVal val="ppt_x"/>
                                          </p:val>
                                        </p:tav>
                                      </p:tavLst>
                                    </p:anim>
                                    <p:anim calcmode="lin" valueType="num">
                                      <p:cBhvr additive="base">
                                        <p:cTn id="362" dur="5000"/>
                                        <p:tgtEl>
                                          <p:spTgt spid="32"/>
                                        </p:tgtEl>
                                        <p:attrNameLst>
                                          <p:attrName>ppt_y</p:attrName>
                                        </p:attrNameLst>
                                      </p:cBhvr>
                                      <p:tavLst>
                                        <p:tav tm="0">
                                          <p:val>
                                            <p:strVal val="ppt_y"/>
                                          </p:val>
                                        </p:tav>
                                        <p:tav tm="100000">
                                          <p:val>
                                            <p:strVal val="1+ppt_h/2"/>
                                          </p:val>
                                        </p:tav>
                                      </p:tavLst>
                                    </p:anim>
                                    <p:set>
                                      <p:cBhvr>
                                        <p:cTn id="363" dur="1" fill="hold">
                                          <p:stCondLst>
                                            <p:cond delay="4999"/>
                                          </p:stCondLst>
                                        </p:cTn>
                                        <p:tgtEl>
                                          <p:spTgt spid="32"/>
                                        </p:tgtEl>
                                        <p:attrNameLst>
                                          <p:attrName>style.visibility</p:attrName>
                                        </p:attrNameLst>
                                      </p:cBhvr>
                                      <p:to>
                                        <p:strVal val="hidden"/>
                                      </p:to>
                                    </p:set>
                                  </p:childTnLst>
                                </p:cTn>
                              </p:par>
                              <p:par>
                                <p:cTn id="364" presetID="2" presetClass="exit" presetSubtype="4" fill="hold" nodeType="withEffect">
                                  <p:stCondLst>
                                    <p:cond delay="750"/>
                                  </p:stCondLst>
                                  <p:childTnLst>
                                    <p:anim calcmode="lin" valueType="num">
                                      <p:cBhvr additive="base">
                                        <p:cTn id="365" dur="5000"/>
                                        <p:tgtEl>
                                          <p:spTgt spid="33"/>
                                        </p:tgtEl>
                                        <p:attrNameLst>
                                          <p:attrName>ppt_x</p:attrName>
                                        </p:attrNameLst>
                                      </p:cBhvr>
                                      <p:tavLst>
                                        <p:tav tm="0">
                                          <p:val>
                                            <p:strVal val="ppt_x"/>
                                          </p:val>
                                        </p:tav>
                                        <p:tav tm="100000">
                                          <p:val>
                                            <p:strVal val="ppt_x"/>
                                          </p:val>
                                        </p:tav>
                                      </p:tavLst>
                                    </p:anim>
                                    <p:anim calcmode="lin" valueType="num">
                                      <p:cBhvr additive="base">
                                        <p:cTn id="366" dur="5000"/>
                                        <p:tgtEl>
                                          <p:spTgt spid="33"/>
                                        </p:tgtEl>
                                        <p:attrNameLst>
                                          <p:attrName>ppt_y</p:attrName>
                                        </p:attrNameLst>
                                      </p:cBhvr>
                                      <p:tavLst>
                                        <p:tav tm="0">
                                          <p:val>
                                            <p:strVal val="ppt_y"/>
                                          </p:val>
                                        </p:tav>
                                        <p:tav tm="100000">
                                          <p:val>
                                            <p:strVal val="1+ppt_h/2"/>
                                          </p:val>
                                        </p:tav>
                                      </p:tavLst>
                                    </p:anim>
                                    <p:set>
                                      <p:cBhvr>
                                        <p:cTn id="367" dur="1" fill="hold">
                                          <p:stCondLst>
                                            <p:cond delay="4999"/>
                                          </p:stCondLst>
                                        </p:cTn>
                                        <p:tgtEl>
                                          <p:spTgt spid="33"/>
                                        </p:tgtEl>
                                        <p:attrNameLst>
                                          <p:attrName>style.visibility</p:attrName>
                                        </p:attrNameLst>
                                      </p:cBhvr>
                                      <p:to>
                                        <p:strVal val="hidden"/>
                                      </p:to>
                                    </p:set>
                                  </p:childTnLst>
                                </p:cTn>
                              </p:par>
                              <p:par>
                                <p:cTn id="368" presetID="2" presetClass="entr" presetSubtype="1" fill="hold" nodeType="withEffect">
                                  <p:stCondLst>
                                    <p:cond delay="750"/>
                                  </p:stCondLst>
                                  <p:childTnLst>
                                    <p:set>
                                      <p:cBhvr>
                                        <p:cTn id="369" dur="1" fill="hold">
                                          <p:stCondLst>
                                            <p:cond delay="0"/>
                                          </p:stCondLst>
                                        </p:cTn>
                                        <p:tgtEl>
                                          <p:spTgt spid="34"/>
                                        </p:tgtEl>
                                        <p:attrNameLst>
                                          <p:attrName>style.visibility</p:attrName>
                                        </p:attrNameLst>
                                      </p:cBhvr>
                                      <p:to>
                                        <p:strVal val="visible"/>
                                      </p:to>
                                    </p:set>
                                    <p:anim calcmode="lin" valueType="num">
                                      <p:cBhvr additive="base">
                                        <p:cTn id="370" dur="5000" fill="hold"/>
                                        <p:tgtEl>
                                          <p:spTgt spid="34"/>
                                        </p:tgtEl>
                                        <p:attrNameLst>
                                          <p:attrName>ppt_x</p:attrName>
                                        </p:attrNameLst>
                                      </p:cBhvr>
                                      <p:tavLst>
                                        <p:tav tm="0">
                                          <p:val>
                                            <p:strVal val="#ppt_x"/>
                                          </p:val>
                                        </p:tav>
                                        <p:tav tm="100000">
                                          <p:val>
                                            <p:strVal val="#ppt_x"/>
                                          </p:val>
                                        </p:tav>
                                      </p:tavLst>
                                    </p:anim>
                                    <p:anim calcmode="lin" valueType="num">
                                      <p:cBhvr additive="base">
                                        <p:cTn id="371" dur="50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372" fill="hold" nodeType="clickPar">
                      <p:stCondLst>
                        <p:cond delay="indefinite"/>
                      </p:stCondLst>
                      <p:childTnLst>
                        <p:par>
                          <p:cTn id="373" fill="hold" nodeType="withGroup">
                            <p:stCondLst>
                              <p:cond delay="0"/>
                            </p:stCondLst>
                            <p:childTnLst>
                              <p:par>
                                <p:cTn id="374" presetID="2" presetClass="entr" presetSubtype="8" fill="hold" nodeType="clickEffect">
                                  <p:stCondLst>
                                    <p:cond delay="3000"/>
                                  </p:stCondLst>
                                  <p:childTnLst>
                                    <p:set>
                                      <p:cBhvr>
                                        <p:cTn id="375" dur="1" fill="hold">
                                          <p:stCondLst>
                                            <p:cond delay="0"/>
                                          </p:stCondLst>
                                        </p:cTn>
                                        <p:tgtEl>
                                          <p:spTgt spid="35"/>
                                        </p:tgtEl>
                                        <p:attrNameLst>
                                          <p:attrName>style.visibility</p:attrName>
                                        </p:attrNameLst>
                                      </p:cBhvr>
                                      <p:to>
                                        <p:strVal val="visible"/>
                                      </p:to>
                                    </p:set>
                                    <p:anim calcmode="lin" valueType="num">
                                      <p:cBhvr additive="base">
                                        <p:cTn id="376" dur="5000" fill="hold"/>
                                        <p:tgtEl>
                                          <p:spTgt spid="35"/>
                                        </p:tgtEl>
                                        <p:attrNameLst>
                                          <p:attrName>ppt_x</p:attrName>
                                        </p:attrNameLst>
                                      </p:cBhvr>
                                      <p:tavLst>
                                        <p:tav tm="0">
                                          <p:val>
                                            <p:strVal val="0-#ppt_w/2"/>
                                          </p:val>
                                        </p:tav>
                                        <p:tav tm="100000">
                                          <p:val>
                                            <p:strVal val="#ppt_x"/>
                                          </p:val>
                                        </p:tav>
                                      </p:tavLst>
                                    </p:anim>
                                    <p:anim calcmode="lin" valueType="num">
                                      <p:cBhvr additive="base">
                                        <p:cTn id="377" dur="5000" fill="hold"/>
                                        <p:tgtEl>
                                          <p:spTgt spid="35"/>
                                        </p:tgtEl>
                                        <p:attrNameLst>
                                          <p:attrName>ppt_y</p:attrName>
                                        </p:attrNameLst>
                                      </p:cBhvr>
                                      <p:tavLst>
                                        <p:tav tm="0">
                                          <p:val>
                                            <p:strVal val="#ppt_y"/>
                                          </p:val>
                                        </p:tav>
                                        <p:tav tm="100000">
                                          <p:val>
                                            <p:strVal val="#ppt_y"/>
                                          </p:val>
                                        </p:tav>
                                      </p:tavLst>
                                    </p:anim>
                                  </p:childTnLst>
                                </p:cTn>
                              </p:par>
                              <p:par>
                                <p:cTn id="378" presetID="8" presetClass="emph" presetSubtype="0" accel="3000" decel="97000" autoRev="1" fill="hold" nodeType="withEffect">
                                  <p:stCondLst>
                                    <p:cond delay="3000"/>
                                  </p:stCondLst>
                                  <p:childTnLst>
                                    <p:animRot by="1800000">
                                      <p:cBhvr>
                                        <p:cTn id="379" dur="5000" fill="hold"/>
                                        <p:tgtEl>
                                          <p:spTgt spid="35"/>
                                        </p:tgtEl>
                                        <p:attrNameLst>
                                          <p:attrName>r</p:attrName>
                                        </p:attrNameLst>
                                      </p:cBhvr>
                                    </p:animRot>
                                  </p:childTnLst>
                                </p:cTn>
                              </p:par>
                            </p:childTnLst>
                          </p:cTn>
                        </p:par>
                      </p:childTnLst>
                    </p:cTn>
                  </p:par>
                  <p:par>
                    <p:cTn id="380" fill="hold" nodeType="clickPar">
                      <p:stCondLst>
                        <p:cond delay="indefinite"/>
                      </p:stCondLst>
                      <p:childTnLst>
                        <p:par>
                          <p:cTn id="381" fill="hold" nodeType="withGroup">
                            <p:stCondLst>
                              <p:cond delay="0"/>
                            </p:stCondLst>
                            <p:childTnLst>
                              <p:par>
                                <p:cTn id="382" presetID="15" presetClass="exit" presetSubtype="0" fill="hold" nodeType="clickEffect">
                                  <p:stCondLst>
                                    <p:cond delay="3000"/>
                                  </p:stCondLst>
                                  <p:childTnLst>
                                    <p:anim calcmode="lin" valueType="num">
                                      <p:cBhvr>
                                        <p:cTn id="383" dur="5000"/>
                                        <p:tgtEl>
                                          <p:spTgt spid="35"/>
                                        </p:tgtEl>
                                        <p:attrNameLst>
                                          <p:attrName>ppt_w</p:attrName>
                                        </p:attrNameLst>
                                      </p:cBhvr>
                                      <p:tavLst>
                                        <p:tav tm="0">
                                          <p:val>
                                            <p:strVal val="ppt_w"/>
                                          </p:val>
                                        </p:tav>
                                        <p:tav tm="100000">
                                          <p:val>
                                            <p:fltVal val="0"/>
                                          </p:val>
                                        </p:tav>
                                      </p:tavLst>
                                    </p:anim>
                                    <p:anim calcmode="lin" valueType="num">
                                      <p:cBhvr>
                                        <p:cTn id="384" dur="5000"/>
                                        <p:tgtEl>
                                          <p:spTgt spid="35"/>
                                        </p:tgtEl>
                                        <p:attrNameLst>
                                          <p:attrName>ppt_h</p:attrName>
                                        </p:attrNameLst>
                                      </p:cBhvr>
                                      <p:tavLst>
                                        <p:tav tm="0">
                                          <p:val>
                                            <p:strVal val="ppt_h"/>
                                          </p:val>
                                        </p:tav>
                                        <p:tav tm="100000">
                                          <p:val>
                                            <p:fltVal val="0"/>
                                          </p:val>
                                        </p:tav>
                                      </p:tavLst>
                                    </p:anim>
                                    <p:anim calcmode="lin" valueType="num">
                                      <p:cBhvr>
                                        <p:cTn id="385" dur="5000"/>
                                        <p:tgtEl>
                                          <p:spTgt spid="3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86" dur="5000"/>
                                        <p:tgtEl>
                                          <p:spTgt spid="3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87" dur="1" fill="hold">
                                          <p:stCondLst>
                                            <p:cond delay="4999"/>
                                          </p:stCondLst>
                                        </p:cTn>
                                        <p:tgtEl>
                                          <p:spTgt spid="35"/>
                                        </p:tgtEl>
                                        <p:attrNameLst>
                                          <p:attrName>style.visibility</p:attrName>
                                        </p:attrNameLst>
                                      </p:cBhvr>
                                      <p:to>
                                        <p:strVal val="hidden"/>
                                      </p:to>
                                    </p:set>
                                  </p:childTnLst>
                                </p:cTn>
                              </p:par>
                              <p:par>
                                <p:cTn id="388" presetID="15" presetClass="entr" presetSubtype="0" fill="hold" nodeType="withEffect">
                                  <p:stCondLst>
                                    <p:cond delay="3000"/>
                                  </p:stCondLst>
                                  <p:childTnLst>
                                    <p:set>
                                      <p:cBhvr>
                                        <p:cTn id="389" dur="1" fill="hold">
                                          <p:stCondLst>
                                            <p:cond delay="0"/>
                                          </p:stCondLst>
                                        </p:cTn>
                                        <p:tgtEl>
                                          <p:spTgt spid="36"/>
                                        </p:tgtEl>
                                        <p:attrNameLst>
                                          <p:attrName>style.visibility</p:attrName>
                                        </p:attrNameLst>
                                      </p:cBhvr>
                                      <p:to>
                                        <p:strVal val="visible"/>
                                      </p:to>
                                    </p:set>
                                    <p:anim calcmode="lin" valueType="num">
                                      <p:cBhvr>
                                        <p:cTn id="390" dur="5000" fill="hold"/>
                                        <p:tgtEl>
                                          <p:spTgt spid="36"/>
                                        </p:tgtEl>
                                        <p:attrNameLst>
                                          <p:attrName>ppt_w</p:attrName>
                                        </p:attrNameLst>
                                      </p:cBhvr>
                                      <p:tavLst>
                                        <p:tav tm="0">
                                          <p:val>
                                            <p:fltVal val="0"/>
                                          </p:val>
                                        </p:tav>
                                        <p:tav tm="100000">
                                          <p:val>
                                            <p:strVal val="#ppt_w"/>
                                          </p:val>
                                        </p:tav>
                                      </p:tavLst>
                                    </p:anim>
                                    <p:anim calcmode="lin" valueType="num">
                                      <p:cBhvr>
                                        <p:cTn id="391" dur="5000" fill="hold"/>
                                        <p:tgtEl>
                                          <p:spTgt spid="36"/>
                                        </p:tgtEl>
                                        <p:attrNameLst>
                                          <p:attrName>ppt_h</p:attrName>
                                        </p:attrNameLst>
                                      </p:cBhvr>
                                      <p:tavLst>
                                        <p:tav tm="0">
                                          <p:val>
                                            <p:fltVal val="0"/>
                                          </p:val>
                                        </p:tav>
                                        <p:tav tm="100000">
                                          <p:val>
                                            <p:strVal val="#ppt_h"/>
                                          </p:val>
                                        </p:tav>
                                      </p:tavLst>
                                    </p:anim>
                                    <p:anim calcmode="lin" valueType="num">
                                      <p:cBhvr>
                                        <p:cTn id="392" dur="5000" fill="hold"/>
                                        <p:tgtEl>
                                          <p:spTgt spid="36"/>
                                        </p:tgtEl>
                                        <p:attrNameLst>
                                          <p:attrName>ppt_x</p:attrName>
                                        </p:attrNameLst>
                                      </p:cBhvr>
                                      <p:tavLst>
                                        <p:tav tm="0" fmla="#ppt_x+(cos(-2*pi*(1-$))*-#ppt_x-sin(-2*pi*(1-$))*(1-#ppt_y))*(1-$)">
                                          <p:val>
                                            <p:fltVal val="0"/>
                                          </p:val>
                                        </p:tav>
                                        <p:tav tm="100000">
                                          <p:val>
                                            <p:fltVal val="1"/>
                                          </p:val>
                                        </p:tav>
                                      </p:tavLst>
                                    </p:anim>
                                    <p:anim calcmode="lin" valueType="num">
                                      <p:cBhvr>
                                        <p:cTn id="393" dur="5000" fill="hold"/>
                                        <p:tgtEl>
                                          <p:spTgt spid="3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94" fill="hold" nodeType="clickPar">
                      <p:stCondLst>
                        <p:cond delay="indefinite"/>
                      </p:stCondLst>
                      <p:childTnLst>
                        <p:par>
                          <p:cTn id="395" fill="hold" nodeType="withGroup">
                            <p:stCondLst>
                              <p:cond delay="0"/>
                            </p:stCondLst>
                            <p:childTnLst>
                              <p:par>
                                <p:cTn id="396" presetID="42" presetClass="exit" presetSubtype="0" fill="hold" nodeType="clickEffect">
                                  <p:stCondLst>
                                    <p:cond delay="3000"/>
                                  </p:stCondLst>
                                  <p:childTnLst>
                                    <p:animEffect transition="out" filter="fade">
                                      <p:cBhvr>
                                        <p:cTn id="397" dur="5000"/>
                                        <p:tgtEl>
                                          <p:spTgt spid="36"/>
                                        </p:tgtEl>
                                      </p:cBhvr>
                                    </p:animEffect>
                                    <p:anim calcmode="lin" valueType="num">
                                      <p:cBhvr>
                                        <p:cTn id="398" dur="5000"/>
                                        <p:tgtEl>
                                          <p:spTgt spid="36"/>
                                        </p:tgtEl>
                                        <p:attrNameLst>
                                          <p:attrName>ppt_x</p:attrName>
                                        </p:attrNameLst>
                                      </p:cBhvr>
                                      <p:tavLst>
                                        <p:tav tm="0">
                                          <p:val>
                                            <p:strVal val="ppt_x"/>
                                          </p:val>
                                        </p:tav>
                                        <p:tav tm="100000">
                                          <p:val>
                                            <p:strVal val="ppt_x"/>
                                          </p:val>
                                        </p:tav>
                                      </p:tavLst>
                                    </p:anim>
                                    <p:anim calcmode="lin" valueType="num">
                                      <p:cBhvr>
                                        <p:cTn id="399" dur="5000"/>
                                        <p:tgtEl>
                                          <p:spTgt spid="36"/>
                                        </p:tgtEl>
                                        <p:attrNameLst>
                                          <p:attrName>ppt_y</p:attrName>
                                        </p:attrNameLst>
                                      </p:cBhvr>
                                      <p:tavLst>
                                        <p:tav tm="0">
                                          <p:val>
                                            <p:strVal val="ppt_y"/>
                                          </p:val>
                                        </p:tav>
                                        <p:tav tm="100000">
                                          <p:val>
                                            <p:strVal val="ppt_y+.1"/>
                                          </p:val>
                                        </p:tav>
                                      </p:tavLst>
                                    </p:anim>
                                    <p:set>
                                      <p:cBhvr>
                                        <p:cTn id="400" dur="1" fill="hold">
                                          <p:stCondLst>
                                            <p:cond delay="4999"/>
                                          </p:stCondLst>
                                        </p:cTn>
                                        <p:tgtEl>
                                          <p:spTgt spid="36"/>
                                        </p:tgtEl>
                                        <p:attrNameLst>
                                          <p:attrName>style.visibility</p:attrName>
                                        </p:attrNameLst>
                                      </p:cBhvr>
                                      <p:to>
                                        <p:strVal val="hidden"/>
                                      </p:to>
                                    </p:set>
                                  </p:childTnLst>
                                </p:cTn>
                              </p:par>
                              <p:par>
                                <p:cTn id="401" presetID="47" presetClass="entr" presetSubtype="0" fill="hold" nodeType="withEffect">
                                  <p:stCondLst>
                                    <p:cond delay="3000"/>
                                  </p:stCondLst>
                                  <p:childTnLst>
                                    <p:set>
                                      <p:cBhvr>
                                        <p:cTn id="402" dur="1" fill="hold">
                                          <p:stCondLst>
                                            <p:cond delay="0"/>
                                          </p:stCondLst>
                                        </p:cTn>
                                        <p:tgtEl>
                                          <p:spTgt spid="37"/>
                                        </p:tgtEl>
                                        <p:attrNameLst>
                                          <p:attrName>style.visibility</p:attrName>
                                        </p:attrNameLst>
                                      </p:cBhvr>
                                      <p:to>
                                        <p:strVal val="visible"/>
                                      </p:to>
                                    </p:set>
                                    <p:animEffect transition="in" filter="fade">
                                      <p:cBhvr>
                                        <p:cTn id="403" dur="5000"/>
                                        <p:tgtEl>
                                          <p:spTgt spid="37"/>
                                        </p:tgtEl>
                                      </p:cBhvr>
                                    </p:animEffect>
                                    <p:anim calcmode="lin" valueType="num">
                                      <p:cBhvr>
                                        <p:cTn id="404" dur="5000" fill="hold"/>
                                        <p:tgtEl>
                                          <p:spTgt spid="37"/>
                                        </p:tgtEl>
                                        <p:attrNameLst>
                                          <p:attrName>ppt_x</p:attrName>
                                        </p:attrNameLst>
                                      </p:cBhvr>
                                      <p:tavLst>
                                        <p:tav tm="0">
                                          <p:val>
                                            <p:strVal val="#ppt_x"/>
                                          </p:val>
                                        </p:tav>
                                        <p:tav tm="100000">
                                          <p:val>
                                            <p:strVal val="#ppt_x"/>
                                          </p:val>
                                        </p:tav>
                                      </p:tavLst>
                                    </p:anim>
                                    <p:anim calcmode="lin" valueType="num">
                                      <p:cBhvr>
                                        <p:cTn id="405" dur="5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406" fill="hold" nodeType="clickPar">
                      <p:stCondLst>
                        <p:cond delay="indefinite"/>
                      </p:stCondLst>
                      <p:childTnLst>
                        <p:par>
                          <p:cTn id="407" fill="hold" nodeType="withGroup">
                            <p:stCondLst>
                              <p:cond delay="0"/>
                            </p:stCondLst>
                            <p:childTnLst>
                              <p:par>
                                <p:cTn id="408" presetID="2" presetClass="entr" presetSubtype="8" fill="hold" nodeType="clickEffect">
                                  <p:stCondLst>
                                    <p:cond delay="3000"/>
                                  </p:stCondLst>
                                  <p:childTnLst>
                                    <p:set>
                                      <p:cBhvr>
                                        <p:cTn id="409" dur="1" fill="hold">
                                          <p:stCondLst>
                                            <p:cond delay="0"/>
                                          </p:stCondLst>
                                        </p:cTn>
                                        <p:tgtEl>
                                          <p:spTgt spid="38"/>
                                        </p:tgtEl>
                                        <p:attrNameLst>
                                          <p:attrName>style.visibility</p:attrName>
                                        </p:attrNameLst>
                                      </p:cBhvr>
                                      <p:to>
                                        <p:strVal val="visible"/>
                                      </p:to>
                                    </p:set>
                                    <p:anim calcmode="lin" valueType="num">
                                      <p:cBhvr additive="base">
                                        <p:cTn id="410" dur="5000" fill="hold"/>
                                        <p:tgtEl>
                                          <p:spTgt spid="38"/>
                                        </p:tgtEl>
                                        <p:attrNameLst>
                                          <p:attrName>ppt_x</p:attrName>
                                        </p:attrNameLst>
                                      </p:cBhvr>
                                      <p:tavLst>
                                        <p:tav tm="0">
                                          <p:val>
                                            <p:strVal val="0-#ppt_w/2"/>
                                          </p:val>
                                        </p:tav>
                                        <p:tav tm="100000">
                                          <p:val>
                                            <p:strVal val="#ppt_x"/>
                                          </p:val>
                                        </p:tav>
                                      </p:tavLst>
                                    </p:anim>
                                    <p:anim calcmode="lin" valueType="num">
                                      <p:cBhvr additive="base">
                                        <p:cTn id="411" dur="5000" fill="hold"/>
                                        <p:tgtEl>
                                          <p:spTgt spid="38"/>
                                        </p:tgtEl>
                                        <p:attrNameLst>
                                          <p:attrName>ppt_y</p:attrName>
                                        </p:attrNameLst>
                                      </p:cBhvr>
                                      <p:tavLst>
                                        <p:tav tm="0">
                                          <p:val>
                                            <p:strVal val="#ppt_y"/>
                                          </p:val>
                                        </p:tav>
                                        <p:tav tm="100000">
                                          <p:val>
                                            <p:strVal val="#ppt_y"/>
                                          </p:val>
                                        </p:tav>
                                      </p:tavLst>
                                    </p:anim>
                                  </p:childTnLst>
                                </p:cTn>
                              </p:par>
                              <p:par>
                                <p:cTn id="412" presetID="16" presetClass="entr" presetSubtype="26" fill="hold" nodeType="withEffect">
                                  <p:stCondLst>
                                    <p:cond delay="3000"/>
                                  </p:stCondLst>
                                  <p:childTnLst>
                                    <p:set>
                                      <p:cBhvr>
                                        <p:cTn id="413" dur="1" fill="hold">
                                          <p:stCondLst>
                                            <p:cond delay="0"/>
                                          </p:stCondLst>
                                        </p:cTn>
                                        <p:tgtEl>
                                          <p:spTgt spid="38"/>
                                        </p:tgtEl>
                                        <p:attrNameLst>
                                          <p:attrName>style.visibility</p:attrName>
                                        </p:attrNameLst>
                                      </p:cBhvr>
                                      <p:to>
                                        <p:strVal val="visible"/>
                                      </p:to>
                                    </p:set>
                                    <p:animEffect transition="in" filter="barn(inHorizontal)">
                                      <p:cBhvr>
                                        <p:cTn id="414" dur="5000"/>
                                        <p:tgtEl>
                                          <p:spTgt spid="38"/>
                                        </p:tgtEl>
                                      </p:cBhvr>
                                    </p:animEffect>
                                  </p:childTnLst>
                                </p:cTn>
                              </p:par>
                            </p:childTnLst>
                          </p:cTn>
                        </p:par>
                      </p:childTnLst>
                    </p:cTn>
                  </p:par>
                  <p:par>
                    <p:cTn id="415" fill="hold" nodeType="clickPar">
                      <p:stCondLst>
                        <p:cond delay="indefinite"/>
                      </p:stCondLst>
                      <p:childTnLst>
                        <p:par>
                          <p:cTn id="416" fill="hold" nodeType="withGroup">
                            <p:stCondLst>
                              <p:cond delay="0"/>
                            </p:stCondLst>
                            <p:childTnLst>
                              <p:par>
                                <p:cTn id="417" presetID="2" presetClass="entr" presetSubtype="2" fill="hold" nodeType="clickEffect">
                                  <p:stCondLst>
                                    <p:cond delay="3000"/>
                                  </p:stCondLst>
                                  <p:childTnLst>
                                    <p:set>
                                      <p:cBhvr>
                                        <p:cTn id="418" dur="1" fill="hold">
                                          <p:stCondLst>
                                            <p:cond delay="0"/>
                                          </p:stCondLst>
                                        </p:cTn>
                                        <p:tgtEl>
                                          <p:spTgt spid="39"/>
                                        </p:tgtEl>
                                        <p:attrNameLst>
                                          <p:attrName>style.visibility</p:attrName>
                                        </p:attrNameLst>
                                      </p:cBhvr>
                                      <p:to>
                                        <p:strVal val="visible"/>
                                      </p:to>
                                    </p:set>
                                    <p:anim calcmode="lin" valueType="num">
                                      <p:cBhvr additive="base">
                                        <p:cTn id="419" dur="5000" fill="hold"/>
                                        <p:tgtEl>
                                          <p:spTgt spid="39"/>
                                        </p:tgtEl>
                                        <p:attrNameLst>
                                          <p:attrName>ppt_x</p:attrName>
                                        </p:attrNameLst>
                                      </p:cBhvr>
                                      <p:tavLst>
                                        <p:tav tm="0">
                                          <p:val>
                                            <p:strVal val="1+#ppt_w/2"/>
                                          </p:val>
                                        </p:tav>
                                        <p:tav tm="100000">
                                          <p:val>
                                            <p:strVal val="#ppt_x"/>
                                          </p:val>
                                        </p:tav>
                                      </p:tavLst>
                                    </p:anim>
                                    <p:anim calcmode="lin" valueType="num">
                                      <p:cBhvr additive="base">
                                        <p:cTn id="420" dur="5000" fill="hold"/>
                                        <p:tgtEl>
                                          <p:spTgt spid="39"/>
                                        </p:tgtEl>
                                        <p:attrNameLst>
                                          <p:attrName>ppt_y</p:attrName>
                                        </p:attrNameLst>
                                      </p:cBhvr>
                                      <p:tavLst>
                                        <p:tav tm="0">
                                          <p:val>
                                            <p:strVal val="#ppt_y"/>
                                          </p:val>
                                        </p:tav>
                                        <p:tav tm="100000">
                                          <p:val>
                                            <p:strVal val="#ppt_y"/>
                                          </p:val>
                                        </p:tav>
                                      </p:tavLst>
                                    </p:anim>
                                  </p:childTnLst>
                                </p:cTn>
                              </p:par>
                              <p:par>
                                <p:cTn id="421" presetID="16" presetClass="entr" presetSubtype="26" fill="hold" nodeType="withEffect">
                                  <p:stCondLst>
                                    <p:cond delay="3000"/>
                                  </p:stCondLst>
                                  <p:childTnLst>
                                    <p:set>
                                      <p:cBhvr>
                                        <p:cTn id="422" dur="1" fill="hold">
                                          <p:stCondLst>
                                            <p:cond delay="0"/>
                                          </p:stCondLst>
                                        </p:cTn>
                                        <p:tgtEl>
                                          <p:spTgt spid="39"/>
                                        </p:tgtEl>
                                        <p:attrNameLst>
                                          <p:attrName>style.visibility</p:attrName>
                                        </p:attrNameLst>
                                      </p:cBhvr>
                                      <p:to>
                                        <p:strVal val="visible"/>
                                      </p:to>
                                    </p:set>
                                    <p:animEffect transition="in" filter="barn(inHorizontal)">
                                      <p:cBhvr>
                                        <p:cTn id="423" dur="5000"/>
                                        <p:tgtEl>
                                          <p:spTgt spid="39"/>
                                        </p:tgtEl>
                                      </p:cBhvr>
                                    </p:animEffect>
                                  </p:childTnLst>
                                </p:cTn>
                              </p:par>
                            </p:childTnLst>
                          </p:cTn>
                        </p:par>
                      </p:childTnLst>
                    </p:cTn>
                  </p:par>
                  <p:par>
                    <p:cTn id="424" fill="hold" nodeType="clickPar">
                      <p:stCondLst>
                        <p:cond delay="indefinite"/>
                      </p:stCondLst>
                      <p:childTnLst>
                        <p:par>
                          <p:cTn id="425" fill="hold" nodeType="withGroup">
                            <p:stCondLst>
                              <p:cond delay="0"/>
                            </p:stCondLst>
                            <p:childTnLst>
                              <p:par>
                                <p:cTn id="426" presetID="21" presetClass="entr" presetSubtype="1" fill="hold" nodeType="clickEffect">
                                  <p:stCondLst>
                                    <p:cond delay="3000"/>
                                  </p:stCondLst>
                                  <p:childTnLst>
                                    <p:set>
                                      <p:cBhvr>
                                        <p:cTn id="427" dur="1" fill="hold">
                                          <p:stCondLst>
                                            <p:cond delay="0"/>
                                          </p:stCondLst>
                                        </p:cTn>
                                        <p:tgtEl>
                                          <p:spTgt spid="40"/>
                                        </p:tgtEl>
                                        <p:attrNameLst>
                                          <p:attrName>style.visibility</p:attrName>
                                        </p:attrNameLst>
                                      </p:cBhvr>
                                      <p:to>
                                        <p:strVal val="visible"/>
                                      </p:to>
                                    </p:set>
                                    <p:animEffect transition="in" filter="wheel(1)">
                                      <p:cBhvr>
                                        <p:cTn id="428" dur="5000"/>
                                        <p:tgtEl>
                                          <p:spTgt spid="40"/>
                                        </p:tgtEl>
                                      </p:cBhvr>
                                    </p:animEffect>
                                  </p:childTnLst>
                                </p:cTn>
                              </p:par>
                            </p:childTnLst>
                          </p:cTn>
                        </p:par>
                        <p:par>
                          <p:cTn id="429" fill="hold" nodeType="afterGroup">
                            <p:stCondLst>
                              <p:cond delay="8000"/>
                            </p:stCondLst>
                            <p:childTnLst>
                              <p:par>
                                <p:cTn id="430" presetID="53" presetClass="entr" presetSubtype="16" fill="hold" nodeType="afterEffect">
                                  <p:stCondLst>
                                    <p:cond delay="0"/>
                                  </p:stCondLst>
                                  <p:childTnLst>
                                    <p:set>
                                      <p:cBhvr>
                                        <p:cTn id="431" dur="1" fill="hold">
                                          <p:stCondLst>
                                            <p:cond delay="0"/>
                                          </p:stCondLst>
                                        </p:cTn>
                                        <p:tgtEl>
                                          <p:spTgt spid="41"/>
                                        </p:tgtEl>
                                        <p:attrNameLst>
                                          <p:attrName>style.visibility</p:attrName>
                                        </p:attrNameLst>
                                      </p:cBhvr>
                                      <p:to>
                                        <p:strVal val="visible"/>
                                      </p:to>
                                    </p:set>
                                    <p:anim calcmode="lin" valueType="num">
                                      <p:cBhvr>
                                        <p:cTn id="432" dur="5000" fill="hold"/>
                                        <p:tgtEl>
                                          <p:spTgt spid="41"/>
                                        </p:tgtEl>
                                        <p:attrNameLst>
                                          <p:attrName>ppt_w</p:attrName>
                                        </p:attrNameLst>
                                      </p:cBhvr>
                                      <p:tavLst>
                                        <p:tav tm="0">
                                          <p:val>
                                            <p:fltVal val="0"/>
                                          </p:val>
                                        </p:tav>
                                        <p:tav tm="100000">
                                          <p:val>
                                            <p:strVal val="#ppt_w"/>
                                          </p:val>
                                        </p:tav>
                                      </p:tavLst>
                                    </p:anim>
                                    <p:anim calcmode="lin" valueType="num">
                                      <p:cBhvr>
                                        <p:cTn id="433" dur="5000" fill="hold"/>
                                        <p:tgtEl>
                                          <p:spTgt spid="41"/>
                                        </p:tgtEl>
                                        <p:attrNameLst>
                                          <p:attrName>ppt_h</p:attrName>
                                        </p:attrNameLst>
                                      </p:cBhvr>
                                      <p:tavLst>
                                        <p:tav tm="0">
                                          <p:val>
                                            <p:fltVal val="0"/>
                                          </p:val>
                                        </p:tav>
                                        <p:tav tm="100000">
                                          <p:val>
                                            <p:strVal val="#ppt_h"/>
                                          </p:val>
                                        </p:tav>
                                      </p:tavLst>
                                    </p:anim>
                                    <p:animEffect transition="in" filter="fade">
                                      <p:cBhvr>
                                        <p:cTn id="434" dur="5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2B4B8FD2-152A-4F1F-9096-75545FE1E9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7963" y="0"/>
            <a:ext cx="1535112" cy="190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a:extLst>
              <a:ext uri="{FF2B5EF4-FFF2-40B4-BE49-F238E27FC236}">
                <a16:creationId xmlns:a16="http://schemas.microsoft.com/office/drawing/2014/main" id="{8014B282-FCBA-4A94-A430-67DF5DE62F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8250" y="1360488"/>
            <a:ext cx="1971675"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a:extLst>
              <a:ext uri="{FF2B5EF4-FFF2-40B4-BE49-F238E27FC236}">
                <a16:creationId xmlns:a16="http://schemas.microsoft.com/office/drawing/2014/main" id="{32F93FBF-8048-43BF-A7B2-F509534D07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42388" y="2455863"/>
            <a:ext cx="1511300"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a:extLst>
              <a:ext uri="{FF2B5EF4-FFF2-40B4-BE49-F238E27FC236}">
                <a16:creationId xmlns:a16="http://schemas.microsoft.com/office/drawing/2014/main" id="{1F84ED8E-AFD7-40E4-A6CE-CD999465AF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6225" y="2447925"/>
            <a:ext cx="1670050"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a:extLst>
              <a:ext uri="{FF2B5EF4-FFF2-40B4-BE49-F238E27FC236}">
                <a16:creationId xmlns:a16="http://schemas.microsoft.com/office/drawing/2014/main" id="{83E57456-81F1-4283-9E86-9347CD2FA5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8163" y="2446338"/>
            <a:ext cx="1511300" cy="187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a:extLst>
              <a:ext uri="{FF2B5EF4-FFF2-40B4-BE49-F238E27FC236}">
                <a16:creationId xmlns:a16="http://schemas.microsoft.com/office/drawing/2014/main" id="{1BFBC39E-2D56-4C2A-B901-03F5174FF4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7913" y="2438400"/>
            <a:ext cx="1670050"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a:extLst>
              <a:ext uri="{FF2B5EF4-FFF2-40B4-BE49-F238E27FC236}">
                <a16:creationId xmlns:a16="http://schemas.microsoft.com/office/drawing/2014/main" id="{7A9BB07C-17CF-48FE-B8BB-0A532677B4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1300" y="4954588"/>
            <a:ext cx="1535113" cy="190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
            <a:extLst>
              <a:ext uri="{FF2B5EF4-FFF2-40B4-BE49-F238E27FC236}">
                <a16:creationId xmlns:a16="http://schemas.microsoft.com/office/drawing/2014/main" id="{8800D67C-D93E-4AFB-AD10-43EC9E9160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49838" y="3346450"/>
            <a:ext cx="1968500" cy="221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23 Imagen">
            <a:extLst>
              <a:ext uri="{FF2B5EF4-FFF2-40B4-BE49-F238E27FC236}">
                <a16:creationId xmlns:a16="http://schemas.microsoft.com/office/drawing/2014/main" id="{991DCE52-F2F5-4D2F-9621-91745809D0A1}"/>
              </a:ext>
            </a:extLst>
          </p:cNvPr>
          <p:cNvPicPr>
            <a:picLocks noGrp="1" noChangeAspect="1"/>
          </p:cNvPicPr>
          <p:nvPr isPhoto="1"/>
        </p:nvPicPr>
        <p:blipFill>
          <a:blip r:embed="rId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18 Imagen">
            <a:extLst>
              <a:ext uri="{FF2B5EF4-FFF2-40B4-BE49-F238E27FC236}">
                <a16:creationId xmlns:a16="http://schemas.microsoft.com/office/drawing/2014/main" id="{BF6E7A5E-8859-4FB6-925F-2ECB580C9463}"/>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1 Imagen">
            <a:extLst>
              <a:ext uri="{FF2B5EF4-FFF2-40B4-BE49-F238E27FC236}">
                <a16:creationId xmlns:a16="http://schemas.microsoft.com/office/drawing/2014/main" id="{68D1B411-9E18-4C4A-BF32-9F06036EF993}"/>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2 Imagen">
            <a:extLst>
              <a:ext uri="{FF2B5EF4-FFF2-40B4-BE49-F238E27FC236}">
                <a16:creationId xmlns:a16="http://schemas.microsoft.com/office/drawing/2014/main" id="{63F6751E-47BF-4D71-9C3E-826D38D8D9C8}"/>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19 Rectángulo">
            <a:extLst>
              <a:ext uri="{FF2B5EF4-FFF2-40B4-BE49-F238E27FC236}">
                <a16:creationId xmlns:a16="http://schemas.microsoft.com/office/drawing/2014/main" id="{44AC675A-7334-44A1-8877-3F6AC6A42935}"/>
              </a:ext>
            </a:extLst>
          </p:cNvPr>
          <p:cNvSpPr/>
          <p:nvPr/>
        </p:nvSpPr>
        <p:spPr>
          <a:xfrm>
            <a:off x="5811942" y="6858000"/>
            <a:ext cx="199093" cy="153888"/>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 sz="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p>
        </p:txBody>
      </p:sp>
      <p:pic>
        <p:nvPicPr>
          <p:cNvPr id="23" name="Imagen 2" descr="Diapositiva5">
            <a:extLst>
              <a:ext uri="{FF2B5EF4-FFF2-40B4-BE49-F238E27FC236}">
                <a16:creationId xmlns:a16="http://schemas.microsoft.com/office/drawing/2014/main" id="{5DC3D8DF-3273-4F62-8401-38F7E20DA5B9}"/>
              </a:ext>
            </a:extLst>
          </p:cNvPr>
          <p:cNvPicPr>
            <a:picLocks noGrp="1" noChangeAspect="1" noChangeArrowheads="1"/>
          </p:cNvPicPr>
          <p:nvPr isPhoto="1"/>
        </p:nvPicPr>
        <p:blipFill>
          <a:blip r:embed="rId1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Imagen 2" descr="Diapositiva3">
            <a:extLst>
              <a:ext uri="{FF2B5EF4-FFF2-40B4-BE49-F238E27FC236}">
                <a16:creationId xmlns:a16="http://schemas.microsoft.com/office/drawing/2014/main" id="{3942DB3D-9C5F-49C7-BC11-0AD8BD7C2552}"/>
              </a:ext>
            </a:extLst>
          </p:cNvPr>
          <p:cNvPicPr>
            <a:picLocks noGrp="1" noChangeAspect="1" noChangeArrowheads="1"/>
          </p:cNvPicPr>
          <p:nvPr isPhoto="1"/>
        </p:nvPicPr>
        <p:blipFill>
          <a:blip r:embed="rId11">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Imagen 2" descr="Diapositiva106">
            <a:extLst>
              <a:ext uri="{FF2B5EF4-FFF2-40B4-BE49-F238E27FC236}">
                <a16:creationId xmlns:a16="http://schemas.microsoft.com/office/drawing/2014/main" id="{85FD1846-3860-475E-9362-598149AA5D37}"/>
              </a:ext>
            </a:extLst>
          </p:cNvPr>
          <p:cNvPicPr>
            <a:picLocks noGrp="1" noChangeAspect="1" noChangeArrowheads="1"/>
          </p:cNvPicPr>
          <p:nvPr isPhoto="1"/>
        </p:nvPicPr>
        <p:blipFill>
          <a:blip r:embed="rId1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Imagen 2" descr="Diapositiva53">
            <a:extLst>
              <a:ext uri="{FF2B5EF4-FFF2-40B4-BE49-F238E27FC236}">
                <a16:creationId xmlns:a16="http://schemas.microsoft.com/office/drawing/2014/main" id="{1111E651-AF17-4B9D-A158-82875C260679}"/>
              </a:ext>
            </a:extLst>
          </p:cNvPr>
          <p:cNvPicPr>
            <a:picLocks noGrp="1" noChangeAspect="1" noChangeArrowheads="1"/>
          </p:cNvPicPr>
          <p:nvPr isPhoto="1"/>
        </p:nvPicPr>
        <p:blipFill>
          <a:blip r:embed="rId1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000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4000" fill="hold"/>
                                        <p:tgtEl>
                                          <p:spTgt spid="4098"/>
                                        </p:tgtEl>
                                        <p:attrNameLst>
                                          <p:attrName>ppt_x</p:attrName>
                                        </p:attrNameLst>
                                      </p:cBhvr>
                                      <p:tavLst>
                                        <p:tav tm="0">
                                          <p:val>
                                            <p:strVal val="#ppt_x"/>
                                          </p:val>
                                        </p:tav>
                                        <p:tav tm="100000">
                                          <p:val>
                                            <p:strVal val="#ppt_x"/>
                                          </p:val>
                                        </p:tav>
                                      </p:tavLst>
                                    </p:anim>
                                    <p:anim calcmode="lin" valueType="num">
                                      <p:cBhvr additive="base">
                                        <p:cTn id="8" dur="4000" fill="hold"/>
                                        <p:tgtEl>
                                          <p:spTgt spid="4098"/>
                                        </p:tgtEl>
                                        <p:attrNameLst>
                                          <p:attrName>ppt_y</p:attrName>
                                        </p:attrNameLst>
                                      </p:cBhvr>
                                      <p:tavLst>
                                        <p:tav tm="0">
                                          <p:val>
                                            <p:strVal val="1+#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p:cTn id="11" dur="4000" fill="hold"/>
                                        <p:tgtEl>
                                          <p:spTgt spid="4098"/>
                                        </p:tgtEl>
                                        <p:attrNameLst>
                                          <p:attrName>ppt_w</p:attrName>
                                        </p:attrNameLst>
                                      </p:cBhvr>
                                      <p:tavLst>
                                        <p:tav tm="0">
                                          <p:val>
                                            <p:strVal val="#ppt_w"/>
                                          </p:val>
                                        </p:tav>
                                        <p:tav tm="100000">
                                          <p:val>
                                            <p:strVal val="#ppt_w"/>
                                          </p:val>
                                        </p:tav>
                                      </p:tavLst>
                                    </p:anim>
                                    <p:anim calcmode="lin" valueType="num">
                                      <p:cBhvr>
                                        <p:cTn id="12" dur="4000" fill="hold"/>
                                        <p:tgtEl>
                                          <p:spTgt spid="4098"/>
                                        </p:tgtEl>
                                        <p:attrNameLst>
                                          <p:attrName>ppt_h</p:attrName>
                                        </p:attrNameLst>
                                      </p:cBhvr>
                                      <p:tavLst>
                                        <p:tav tm="0" fmla="#ppt_h*sin(2.5*pi*$)">
                                          <p:val>
                                            <p:fltVal val="0"/>
                                          </p:val>
                                        </p:tav>
                                        <p:tav tm="100000">
                                          <p:val>
                                            <p:fltVal val="1"/>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4000" fill="hold"/>
                                        <p:tgtEl>
                                          <p:spTgt spid="7"/>
                                        </p:tgtEl>
                                        <p:attrNameLst>
                                          <p:attrName>ppt_x</p:attrName>
                                        </p:attrNameLst>
                                      </p:cBhvr>
                                      <p:tavLst>
                                        <p:tav tm="0">
                                          <p:val>
                                            <p:strVal val="#ppt_x"/>
                                          </p:val>
                                        </p:tav>
                                        <p:tav tm="100000">
                                          <p:val>
                                            <p:strVal val="#ppt_x"/>
                                          </p:val>
                                        </p:tav>
                                      </p:tavLst>
                                    </p:anim>
                                    <p:anim calcmode="lin" valueType="num">
                                      <p:cBhvr additive="base">
                                        <p:cTn id="16" dur="4000" fill="hold"/>
                                        <p:tgtEl>
                                          <p:spTgt spid="7"/>
                                        </p:tgtEl>
                                        <p:attrNameLst>
                                          <p:attrName>ppt_y</p:attrName>
                                        </p:attrNameLst>
                                      </p:cBhvr>
                                      <p:tavLst>
                                        <p:tav tm="0">
                                          <p:val>
                                            <p:strVal val="1+#ppt_h/2"/>
                                          </p:val>
                                        </p:tav>
                                        <p:tav tm="100000">
                                          <p:val>
                                            <p:strVal val="#ppt_y"/>
                                          </p:val>
                                        </p:tav>
                                      </p:tavLst>
                                    </p:anim>
                                  </p:childTnLst>
                                </p:cTn>
                              </p:par>
                              <p:par>
                                <p:cTn id="17" presetID="19" presetClass="entr" presetSubtype="5"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4000" fill="hold"/>
                                        <p:tgtEl>
                                          <p:spTgt spid="7"/>
                                        </p:tgtEl>
                                        <p:attrNameLst>
                                          <p:attrName>ppt_w</p:attrName>
                                        </p:attrNameLst>
                                      </p:cBhvr>
                                      <p:tavLst>
                                        <p:tav tm="0">
                                          <p:val>
                                            <p:strVal val="#ppt_w"/>
                                          </p:val>
                                        </p:tav>
                                        <p:tav tm="100000">
                                          <p:val>
                                            <p:strVal val="#ppt_w"/>
                                          </p:val>
                                        </p:tav>
                                      </p:tavLst>
                                    </p:anim>
                                    <p:anim calcmode="lin" valueType="num">
                                      <p:cBhvr>
                                        <p:cTn id="20" dur="4000" fill="hold"/>
                                        <p:tgtEl>
                                          <p:spTgt spid="7"/>
                                        </p:tgtEl>
                                        <p:attrNameLst>
                                          <p:attrName>ppt_h</p:attrName>
                                        </p:attrNameLst>
                                      </p:cBhvr>
                                      <p:tavLst>
                                        <p:tav tm="0" fmla="#ppt_h*sin(2.5*pi*$)">
                                          <p:val>
                                            <p:fltVal val="0"/>
                                          </p:val>
                                        </p:tav>
                                        <p:tav tm="100000">
                                          <p:val>
                                            <p:fltVal val="1"/>
                                          </p:val>
                                        </p:tav>
                                      </p:tavLst>
                                    </p:anim>
                                  </p:childTnLst>
                                </p:cTn>
                              </p:par>
                              <p:par>
                                <p:cTn id="21" presetID="2" presetClass="entr" presetSubtype="1"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4000" fill="hold"/>
                                        <p:tgtEl>
                                          <p:spTgt spid="16"/>
                                        </p:tgtEl>
                                        <p:attrNameLst>
                                          <p:attrName>ppt_x</p:attrName>
                                        </p:attrNameLst>
                                      </p:cBhvr>
                                      <p:tavLst>
                                        <p:tav tm="0">
                                          <p:val>
                                            <p:strVal val="#ppt_x"/>
                                          </p:val>
                                        </p:tav>
                                        <p:tav tm="100000">
                                          <p:val>
                                            <p:strVal val="#ppt_x"/>
                                          </p:val>
                                        </p:tav>
                                      </p:tavLst>
                                    </p:anim>
                                    <p:anim calcmode="lin" valueType="num">
                                      <p:cBhvr additive="base">
                                        <p:cTn id="24" dur="4000" fill="hold"/>
                                        <p:tgtEl>
                                          <p:spTgt spid="16"/>
                                        </p:tgtEl>
                                        <p:attrNameLst>
                                          <p:attrName>ppt_y</p:attrName>
                                        </p:attrNameLst>
                                      </p:cBhvr>
                                      <p:tavLst>
                                        <p:tav tm="0">
                                          <p:val>
                                            <p:strVal val="0-#ppt_h/2"/>
                                          </p:val>
                                        </p:tav>
                                        <p:tav tm="100000">
                                          <p:val>
                                            <p:strVal val="#ppt_y"/>
                                          </p:val>
                                        </p:tav>
                                      </p:tavLst>
                                    </p:anim>
                                  </p:childTnLst>
                                </p:cTn>
                              </p:par>
                              <p:par>
                                <p:cTn id="25" presetID="19" presetClass="entr" presetSubtype="5"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4000" fill="hold"/>
                                        <p:tgtEl>
                                          <p:spTgt spid="16"/>
                                        </p:tgtEl>
                                        <p:attrNameLst>
                                          <p:attrName>ppt_w</p:attrName>
                                        </p:attrNameLst>
                                      </p:cBhvr>
                                      <p:tavLst>
                                        <p:tav tm="0">
                                          <p:val>
                                            <p:strVal val="#ppt_w"/>
                                          </p:val>
                                        </p:tav>
                                        <p:tav tm="100000">
                                          <p:val>
                                            <p:strVal val="#ppt_w"/>
                                          </p:val>
                                        </p:tav>
                                      </p:tavLst>
                                    </p:anim>
                                    <p:anim calcmode="lin" valueType="num">
                                      <p:cBhvr>
                                        <p:cTn id="28" dur="4000" fill="hold"/>
                                        <p:tgtEl>
                                          <p:spTgt spid="16"/>
                                        </p:tgtEl>
                                        <p:attrNameLst>
                                          <p:attrName>ppt_h</p:attrName>
                                        </p:attrNameLst>
                                      </p:cBhvr>
                                      <p:tavLst>
                                        <p:tav tm="0" fmla="#ppt_h*sin(2.5*pi*$)">
                                          <p:val>
                                            <p:fltVal val="0"/>
                                          </p:val>
                                        </p:tav>
                                        <p:tav tm="100000">
                                          <p:val>
                                            <p:fltVal val="1"/>
                                          </p:val>
                                        </p:tav>
                                      </p:tavLst>
                                    </p:anim>
                                  </p:childTnLst>
                                </p:cTn>
                              </p:par>
                              <p:par>
                                <p:cTn id="29" presetID="2" presetClass="entr" presetSubtype="1"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4000" fill="hold"/>
                                        <p:tgtEl>
                                          <p:spTgt spid="17"/>
                                        </p:tgtEl>
                                        <p:attrNameLst>
                                          <p:attrName>ppt_x</p:attrName>
                                        </p:attrNameLst>
                                      </p:cBhvr>
                                      <p:tavLst>
                                        <p:tav tm="0">
                                          <p:val>
                                            <p:strVal val="#ppt_x"/>
                                          </p:val>
                                        </p:tav>
                                        <p:tav tm="100000">
                                          <p:val>
                                            <p:strVal val="#ppt_x"/>
                                          </p:val>
                                        </p:tav>
                                      </p:tavLst>
                                    </p:anim>
                                    <p:anim calcmode="lin" valueType="num">
                                      <p:cBhvr additive="base">
                                        <p:cTn id="32" dur="4000" fill="hold"/>
                                        <p:tgtEl>
                                          <p:spTgt spid="17"/>
                                        </p:tgtEl>
                                        <p:attrNameLst>
                                          <p:attrName>ppt_y</p:attrName>
                                        </p:attrNameLst>
                                      </p:cBhvr>
                                      <p:tavLst>
                                        <p:tav tm="0">
                                          <p:val>
                                            <p:strVal val="0-#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4000" fill="hold"/>
                                        <p:tgtEl>
                                          <p:spTgt spid="17"/>
                                        </p:tgtEl>
                                        <p:attrNameLst>
                                          <p:attrName>ppt_w</p:attrName>
                                        </p:attrNameLst>
                                      </p:cBhvr>
                                      <p:tavLst>
                                        <p:tav tm="0">
                                          <p:val>
                                            <p:strVal val="#ppt_w"/>
                                          </p:val>
                                        </p:tav>
                                        <p:tav tm="100000">
                                          <p:val>
                                            <p:strVal val="#ppt_w"/>
                                          </p:val>
                                        </p:tav>
                                      </p:tavLst>
                                    </p:anim>
                                    <p:anim calcmode="lin" valueType="num">
                                      <p:cBhvr>
                                        <p:cTn id="36" dur="4000" fill="hold"/>
                                        <p:tgtEl>
                                          <p:spTgt spid="17"/>
                                        </p:tgtEl>
                                        <p:attrNameLst>
                                          <p:attrName>ppt_h</p:attrName>
                                        </p:attrNameLst>
                                      </p:cBhvr>
                                      <p:tavLst>
                                        <p:tav tm="0" fmla="#ppt_h*sin(2.5*pi*$)">
                                          <p:val>
                                            <p:fltVal val="0"/>
                                          </p:val>
                                        </p:tav>
                                        <p:tav tm="100000">
                                          <p:val>
                                            <p:fltVal val="1"/>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4000" fill="hold"/>
                                        <p:tgtEl>
                                          <p:spTgt spid="13"/>
                                        </p:tgtEl>
                                        <p:attrNameLst>
                                          <p:attrName>ppt_x</p:attrName>
                                        </p:attrNameLst>
                                      </p:cBhvr>
                                      <p:tavLst>
                                        <p:tav tm="0">
                                          <p:val>
                                            <p:strVal val="1+#ppt_w/2"/>
                                          </p:val>
                                        </p:tav>
                                        <p:tav tm="100000">
                                          <p:val>
                                            <p:strVal val="#ppt_x"/>
                                          </p:val>
                                        </p:tav>
                                      </p:tavLst>
                                    </p:anim>
                                    <p:anim calcmode="lin" valueType="num">
                                      <p:cBhvr additive="base">
                                        <p:cTn id="40" dur="4000" fill="hold"/>
                                        <p:tgtEl>
                                          <p:spTgt spid="13"/>
                                        </p:tgtEl>
                                        <p:attrNameLst>
                                          <p:attrName>ppt_y</p:attrName>
                                        </p:attrNameLst>
                                      </p:cBhvr>
                                      <p:tavLst>
                                        <p:tav tm="0">
                                          <p:val>
                                            <p:strVal val="#ppt_y"/>
                                          </p:val>
                                        </p:tav>
                                        <p:tav tm="100000">
                                          <p:val>
                                            <p:strVal val="#ppt_y"/>
                                          </p:val>
                                        </p:tav>
                                      </p:tavLst>
                                    </p:anim>
                                  </p:childTnLst>
                                </p:cTn>
                              </p:par>
                              <p:par>
                                <p:cTn id="41" presetID="19" presetClass="entr" presetSubtype="10"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4000" fill="hold"/>
                                        <p:tgtEl>
                                          <p:spTgt spid="13"/>
                                        </p:tgtEl>
                                        <p:attrNameLst>
                                          <p:attrName>ppt_w</p:attrName>
                                        </p:attrNameLst>
                                      </p:cBhvr>
                                      <p:tavLst>
                                        <p:tav tm="0" fmla="#ppt_w*sin(2.5*pi*$)">
                                          <p:val>
                                            <p:fltVal val="0"/>
                                          </p:val>
                                        </p:tav>
                                        <p:tav tm="100000">
                                          <p:val>
                                            <p:fltVal val="1"/>
                                          </p:val>
                                        </p:tav>
                                      </p:tavLst>
                                    </p:anim>
                                    <p:anim calcmode="lin" valueType="num">
                                      <p:cBhvr>
                                        <p:cTn id="44" dur="4000" fill="hold"/>
                                        <p:tgtEl>
                                          <p:spTgt spid="13"/>
                                        </p:tgtEl>
                                        <p:attrNameLst>
                                          <p:attrName>ppt_h</p:attrName>
                                        </p:attrNameLst>
                                      </p:cBhvr>
                                      <p:tavLst>
                                        <p:tav tm="0">
                                          <p:val>
                                            <p:strVal val="#ppt_h"/>
                                          </p:val>
                                        </p:tav>
                                        <p:tav tm="100000">
                                          <p:val>
                                            <p:strVal val="#ppt_h"/>
                                          </p:val>
                                        </p:tav>
                                      </p:tavLst>
                                    </p:anim>
                                  </p:childTnLst>
                                </p:cTn>
                              </p:par>
                              <p:par>
                                <p:cTn id="45" presetID="2" presetClass="entr" presetSubtype="2"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4000" fill="hold"/>
                                        <p:tgtEl>
                                          <p:spTgt spid="14"/>
                                        </p:tgtEl>
                                        <p:attrNameLst>
                                          <p:attrName>ppt_x</p:attrName>
                                        </p:attrNameLst>
                                      </p:cBhvr>
                                      <p:tavLst>
                                        <p:tav tm="0">
                                          <p:val>
                                            <p:strVal val="1+#ppt_w/2"/>
                                          </p:val>
                                        </p:tav>
                                        <p:tav tm="100000">
                                          <p:val>
                                            <p:strVal val="#ppt_x"/>
                                          </p:val>
                                        </p:tav>
                                      </p:tavLst>
                                    </p:anim>
                                    <p:anim calcmode="lin" valueType="num">
                                      <p:cBhvr additive="base">
                                        <p:cTn id="48" dur="4000" fill="hold"/>
                                        <p:tgtEl>
                                          <p:spTgt spid="14"/>
                                        </p:tgtEl>
                                        <p:attrNameLst>
                                          <p:attrName>ppt_y</p:attrName>
                                        </p:attrNameLst>
                                      </p:cBhvr>
                                      <p:tavLst>
                                        <p:tav tm="0">
                                          <p:val>
                                            <p:strVal val="#ppt_y"/>
                                          </p:val>
                                        </p:tav>
                                        <p:tav tm="100000">
                                          <p:val>
                                            <p:strVal val="#ppt_y"/>
                                          </p:val>
                                        </p:tav>
                                      </p:tavLst>
                                    </p:anim>
                                  </p:childTnLst>
                                </p:cTn>
                              </p:par>
                              <p:par>
                                <p:cTn id="49" presetID="19" presetClass="entr" presetSubtype="10"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4000" fill="hold"/>
                                        <p:tgtEl>
                                          <p:spTgt spid="14"/>
                                        </p:tgtEl>
                                        <p:attrNameLst>
                                          <p:attrName>ppt_w</p:attrName>
                                        </p:attrNameLst>
                                      </p:cBhvr>
                                      <p:tavLst>
                                        <p:tav tm="0" fmla="#ppt_w*sin(2.5*pi*$)">
                                          <p:val>
                                            <p:fltVal val="0"/>
                                          </p:val>
                                        </p:tav>
                                        <p:tav tm="100000">
                                          <p:val>
                                            <p:fltVal val="1"/>
                                          </p:val>
                                        </p:tav>
                                      </p:tavLst>
                                    </p:anim>
                                    <p:anim calcmode="lin" valueType="num">
                                      <p:cBhvr>
                                        <p:cTn id="52" dur="4000" fill="hold"/>
                                        <p:tgtEl>
                                          <p:spTgt spid="14"/>
                                        </p:tgtEl>
                                        <p:attrNameLst>
                                          <p:attrName>ppt_h</p:attrName>
                                        </p:attrNameLst>
                                      </p:cBhvr>
                                      <p:tavLst>
                                        <p:tav tm="0">
                                          <p:val>
                                            <p:strVal val="#ppt_h"/>
                                          </p:val>
                                        </p:tav>
                                        <p:tav tm="100000">
                                          <p:val>
                                            <p:strVal val="#ppt_h"/>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4000" fill="hold"/>
                                        <p:tgtEl>
                                          <p:spTgt spid="10"/>
                                        </p:tgtEl>
                                        <p:attrNameLst>
                                          <p:attrName>ppt_x</p:attrName>
                                        </p:attrNameLst>
                                      </p:cBhvr>
                                      <p:tavLst>
                                        <p:tav tm="0">
                                          <p:val>
                                            <p:strVal val="0-#ppt_w/2"/>
                                          </p:val>
                                        </p:tav>
                                        <p:tav tm="100000">
                                          <p:val>
                                            <p:strVal val="#ppt_x"/>
                                          </p:val>
                                        </p:tav>
                                      </p:tavLst>
                                    </p:anim>
                                    <p:anim calcmode="lin" valueType="num">
                                      <p:cBhvr additive="base">
                                        <p:cTn id="56" dur="4000" fill="hold"/>
                                        <p:tgtEl>
                                          <p:spTgt spid="10"/>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4000" fill="hold"/>
                                        <p:tgtEl>
                                          <p:spTgt spid="10"/>
                                        </p:tgtEl>
                                        <p:attrNameLst>
                                          <p:attrName>ppt_w</p:attrName>
                                        </p:attrNameLst>
                                      </p:cBhvr>
                                      <p:tavLst>
                                        <p:tav tm="0" fmla="#ppt_w*sin(2.5*pi*$)">
                                          <p:val>
                                            <p:fltVal val="0"/>
                                          </p:val>
                                        </p:tav>
                                        <p:tav tm="100000">
                                          <p:val>
                                            <p:fltVal val="1"/>
                                          </p:val>
                                        </p:tav>
                                      </p:tavLst>
                                    </p:anim>
                                    <p:anim calcmode="lin" valueType="num">
                                      <p:cBhvr>
                                        <p:cTn id="60" dur="4000" fill="hold"/>
                                        <p:tgtEl>
                                          <p:spTgt spid="10"/>
                                        </p:tgtEl>
                                        <p:attrNameLst>
                                          <p:attrName>ppt_h</p:attrName>
                                        </p:attrNameLst>
                                      </p:cBhvr>
                                      <p:tavLst>
                                        <p:tav tm="0">
                                          <p:val>
                                            <p:strVal val="#ppt_h"/>
                                          </p:val>
                                        </p:tav>
                                        <p:tav tm="100000">
                                          <p:val>
                                            <p:strVal val="#ppt_h"/>
                                          </p:val>
                                        </p:tav>
                                      </p:tavLst>
                                    </p:anim>
                                  </p:childTnLst>
                                </p:cTn>
                              </p:par>
                              <p:par>
                                <p:cTn id="61" presetID="2" presetClass="entr" presetSubtype="8"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4000" fill="hold"/>
                                        <p:tgtEl>
                                          <p:spTgt spid="11"/>
                                        </p:tgtEl>
                                        <p:attrNameLst>
                                          <p:attrName>ppt_x</p:attrName>
                                        </p:attrNameLst>
                                      </p:cBhvr>
                                      <p:tavLst>
                                        <p:tav tm="0">
                                          <p:val>
                                            <p:strVal val="0-#ppt_w/2"/>
                                          </p:val>
                                        </p:tav>
                                        <p:tav tm="100000">
                                          <p:val>
                                            <p:strVal val="#ppt_x"/>
                                          </p:val>
                                        </p:tav>
                                      </p:tavLst>
                                    </p:anim>
                                    <p:anim calcmode="lin" valueType="num">
                                      <p:cBhvr additive="base">
                                        <p:cTn id="64" dur="4000" fill="hold"/>
                                        <p:tgtEl>
                                          <p:spTgt spid="11"/>
                                        </p:tgtEl>
                                        <p:attrNameLst>
                                          <p:attrName>ppt_y</p:attrName>
                                        </p:attrNameLst>
                                      </p:cBhvr>
                                      <p:tavLst>
                                        <p:tav tm="0">
                                          <p:val>
                                            <p:strVal val="#ppt_y"/>
                                          </p:val>
                                        </p:tav>
                                        <p:tav tm="100000">
                                          <p:val>
                                            <p:strVal val="#ppt_y"/>
                                          </p:val>
                                        </p:tav>
                                      </p:tavLst>
                                    </p:anim>
                                  </p:childTnLst>
                                </p:cTn>
                              </p:par>
                              <p:par>
                                <p:cTn id="65" presetID="19" presetClass="entr" presetSubtype="10"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p:cTn id="67" dur="4000" fill="hold"/>
                                        <p:tgtEl>
                                          <p:spTgt spid="11"/>
                                        </p:tgtEl>
                                        <p:attrNameLst>
                                          <p:attrName>ppt_w</p:attrName>
                                        </p:attrNameLst>
                                      </p:cBhvr>
                                      <p:tavLst>
                                        <p:tav tm="0" fmla="#ppt_w*sin(2.5*pi*$)">
                                          <p:val>
                                            <p:fltVal val="0"/>
                                          </p:val>
                                        </p:tav>
                                        <p:tav tm="100000">
                                          <p:val>
                                            <p:fltVal val="1"/>
                                          </p:val>
                                        </p:tav>
                                      </p:tavLst>
                                    </p:anim>
                                    <p:anim calcmode="lin" valueType="num">
                                      <p:cBhvr>
                                        <p:cTn id="68" dur="4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xit" presetSubtype="4" fill="hold" nodeType="clickEffect">
                                  <p:stCondLst>
                                    <p:cond delay="0"/>
                                  </p:stCondLst>
                                  <p:childTnLst>
                                    <p:anim calcmode="lin" valueType="num">
                                      <p:cBhvr additive="base">
                                        <p:cTn id="72" dur="4250"/>
                                        <p:tgtEl>
                                          <p:spTgt spid="4098"/>
                                        </p:tgtEl>
                                        <p:attrNameLst>
                                          <p:attrName>ppt_x</p:attrName>
                                        </p:attrNameLst>
                                      </p:cBhvr>
                                      <p:tavLst>
                                        <p:tav tm="0">
                                          <p:val>
                                            <p:strVal val="ppt_x"/>
                                          </p:val>
                                        </p:tav>
                                        <p:tav tm="100000">
                                          <p:val>
                                            <p:strVal val="ppt_x"/>
                                          </p:val>
                                        </p:tav>
                                      </p:tavLst>
                                    </p:anim>
                                    <p:anim calcmode="lin" valueType="num">
                                      <p:cBhvr additive="base">
                                        <p:cTn id="73" dur="4250"/>
                                        <p:tgtEl>
                                          <p:spTgt spid="4098"/>
                                        </p:tgtEl>
                                        <p:attrNameLst>
                                          <p:attrName>ppt_y</p:attrName>
                                        </p:attrNameLst>
                                      </p:cBhvr>
                                      <p:tavLst>
                                        <p:tav tm="0">
                                          <p:val>
                                            <p:strVal val="ppt_y"/>
                                          </p:val>
                                        </p:tav>
                                        <p:tav tm="100000">
                                          <p:val>
                                            <p:strVal val="1+ppt_h/2"/>
                                          </p:val>
                                        </p:tav>
                                      </p:tavLst>
                                    </p:anim>
                                    <p:set>
                                      <p:cBhvr>
                                        <p:cTn id="74" dur="1" fill="hold">
                                          <p:stCondLst>
                                            <p:cond delay="4249"/>
                                          </p:stCondLst>
                                        </p:cTn>
                                        <p:tgtEl>
                                          <p:spTgt spid="4098"/>
                                        </p:tgtEl>
                                        <p:attrNameLst>
                                          <p:attrName>style.visibility</p:attrName>
                                        </p:attrNameLst>
                                      </p:cBhvr>
                                      <p:to>
                                        <p:strVal val="hidden"/>
                                      </p:to>
                                    </p:set>
                                  </p:childTnLst>
                                </p:cTn>
                              </p:par>
                              <p:par>
                                <p:cTn id="75" presetID="2" presetClass="exit" presetSubtype="4" fill="hold" nodeType="withEffect">
                                  <p:stCondLst>
                                    <p:cond delay="0"/>
                                  </p:stCondLst>
                                  <p:childTnLst>
                                    <p:anim calcmode="lin" valueType="num">
                                      <p:cBhvr additive="base">
                                        <p:cTn id="76" dur="4250"/>
                                        <p:tgtEl>
                                          <p:spTgt spid="7"/>
                                        </p:tgtEl>
                                        <p:attrNameLst>
                                          <p:attrName>ppt_x</p:attrName>
                                        </p:attrNameLst>
                                      </p:cBhvr>
                                      <p:tavLst>
                                        <p:tav tm="0">
                                          <p:val>
                                            <p:strVal val="ppt_x"/>
                                          </p:val>
                                        </p:tav>
                                        <p:tav tm="100000">
                                          <p:val>
                                            <p:strVal val="ppt_x"/>
                                          </p:val>
                                        </p:tav>
                                      </p:tavLst>
                                    </p:anim>
                                    <p:anim calcmode="lin" valueType="num">
                                      <p:cBhvr additive="base">
                                        <p:cTn id="77" dur="4250"/>
                                        <p:tgtEl>
                                          <p:spTgt spid="7"/>
                                        </p:tgtEl>
                                        <p:attrNameLst>
                                          <p:attrName>ppt_y</p:attrName>
                                        </p:attrNameLst>
                                      </p:cBhvr>
                                      <p:tavLst>
                                        <p:tav tm="0">
                                          <p:val>
                                            <p:strVal val="ppt_y"/>
                                          </p:val>
                                        </p:tav>
                                        <p:tav tm="100000">
                                          <p:val>
                                            <p:strVal val="1+ppt_h/2"/>
                                          </p:val>
                                        </p:tav>
                                      </p:tavLst>
                                    </p:anim>
                                    <p:set>
                                      <p:cBhvr>
                                        <p:cTn id="78" dur="1" fill="hold">
                                          <p:stCondLst>
                                            <p:cond delay="4249"/>
                                          </p:stCondLst>
                                        </p:cTn>
                                        <p:tgtEl>
                                          <p:spTgt spid="7"/>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4250"/>
                                        <p:tgtEl>
                                          <p:spTgt spid="16"/>
                                        </p:tgtEl>
                                        <p:attrNameLst>
                                          <p:attrName>ppt_x</p:attrName>
                                        </p:attrNameLst>
                                      </p:cBhvr>
                                      <p:tavLst>
                                        <p:tav tm="0">
                                          <p:val>
                                            <p:strVal val="ppt_x"/>
                                          </p:val>
                                        </p:tav>
                                        <p:tav tm="100000">
                                          <p:val>
                                            <p:strVal val="ppt_x"/>
                                          </p:val>
                                        </p:tav>
                                      </p:tavLst>
                                    </p:anim>
                                    <p:anim calcmode="lin" valueType="num">
                                      <p:cBhvr additive="base">
                                        <p:cTn id="81" dur="4250"/>
                                        <p:tgtEl>
                                          <p:spTgt spid="16"/>
                                        </p:tgtEl>
                                        <p:attrNameLst>
                                          <p:attrName>ppt_y</p:attrName>
                                        </p:attrNameLst>
                                      </p:cBhvr>
                                      <p:tavLst>
                                        <p:tav tm="0">
                                          <p:val>
                                            <p:strVal val="ppt_y"/>
                                          </p:val>
                                        </p:tav>
                                        <p:tav tm="100000">
                                          <p:val>
                                            <p:strVal val="0-ppt_h/2"/>
                                          </p:val>
                                        </p:tav>
                                      </p:tavLst>
                                    </p:anim>
                                    <p:set>
                                      <p:cBhvr>
                                        <p:cTn id="82" dur="1" fill="hold">
                                          <p:stCondLst>
                                            <p:cond delay="4249"/>
                                          </p:stCondLst>
                                        </p:cTn>
                                        <p:tgtEl>
                                          <p:spTgt spid="16"/>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4250"/>
                                        <p:tgtEl>
                                          <p:spTgt spid="17"/>
                                        </p:tgtEl>
                                        <p:attrNameLst>
                                          <p:attrName>ppt_x</p:attrName>
                                        </p:attrNameLst>
                                      </p:cBhvr>
                                      <p:tavLst>
                                        <p:tav tm="0">
                                          <p:val>
                                            <p:strVal val="ppt_x"/>
                                          </p:val>
                                        </p:tav>
                                        <p:tav tm="100000">
                                          <p:val>
                                            <p:strVal val="ppt_x"/>
                                          </p:val>
                                        </p:tav>
                                      </p:tavLst>
                                    </p:anim>
                                    <p:anim calcmode="lin" valueType="num">
                                      <p:cBhvr additive="base">
                                        <p:cTn id="85" dur="4250"/>
                                        <p:tgtEl>
                                          <p:spTgt spid="17"/>
                                        </p:tgtEl>
                                        <p:attrNameLst>
                                          <p:attrName>ppt_y</p:attrName>
                                        </p:attrNameLst>
                                      </p:cBhvr>
                                      <p:tavLst>
                                        <p:tav tm="0">
                                          <p:val>
                                            <p:strVal val="ppt_y"/>
                                          </p:val>
                                        </p:tav>
                                        <p:tav tm="100000">
                                          <p:val>
                                            <p:strVal val="0-ppt_h/2"/>
                                          </p:val>
                                        </p:tav>
                                      </p:tavLst>
                                    </p:anim>
                                    <p:set>
                                      <p:cBhvr>
                                        <p:cTn id="86" dur="1" fill="hold">
                                          <p:stCondLst>
                                            <p:cond delay="4249"/>
                                          </p:stCondLst>
                                        </p:cTn>
                                        <p:tgtEl>
                                          <p:spTgt spid="17"/>
                                        </p:tgtEl>
                                        <p:attrNameLst>
                                          <p:attrName>style.visibility</p:attrName>
                                        </p:attrNameLst>
                                      </p:cBhvr>
                                      <p:to>
                                        <p:strVal val="hidden"/>
                                      </p:to>
                                    </p:set>
                                  </p:childTnLst>
                                </p:cTn>
                              </p:par>
                              <p:par>
                                <p:cTn id="87" presetID="2" presetClass="exit" presetSubtype="2" fill="hold" nodeType="withEffect">
                                  <p:stCondLst>
                                    <p:cond delay="0"/>
                                  </p:stCondLst>
                                  <p:childTnLst>
                                    <p:anim calcmode="lin" valueType="num">
                                      <p:cBhvr additive="base">
                                        <p:cTn id="88" dur="4250"/>
                                        <p:tgtEl>
                                          <p:spTgt spid="13"/>
                                        </p:tgtEl>
                                        <p:attrNameLst>
                                          <p:attrName>ppt_x</p:attrName>
                                        </p:attrNameLst>
                                      </p:cBhvr>
                                      <p:tavLst>
                                        <p:tav tm="0">
                                          <p:val>
                                            <p:strVal val="ppt_x"/>
                                          </p:val>
                                        </p:tav>
                                        <p:tav tm="100000">
                                          <p:val>
                                            <p:strVal val="1+ppt_w/2"/>
                                          </p:val>
                                        </p:tav>
                                      </p:tavLst>
                                    </p:anim>
                                    <p:anim calcmode="lin" valueType="num">
                                      <p:cBhvr additive="base">
                                        <p:cTn id="89" dur="4250"/>
                                        <p:tgtEl>
                                          <p:spTgt spid="13"/>
                                        </p:tgtEl>
                                        <p:attrNameLst>
                                          <p:attrName>ppt_y</p:attrName>
                                        </p:attrNameLst>
                                      </p:cBhvr>
                                      <p:tavLst>
                                        <p:tav tm="0">
                                          <p:val>
                                            <p:strVal val="ppt_y"/>
                                          </p:val>
                                        </p:tav>
                                        <p:tav tm="100000">
                                          <p:val>
                                            <p:strVal val="ppt_y"/>
                                          </p:val>
                                        </p:tav>
                                      </p:tavLst>
                                    </p:anim>
                                    <p:set>
                                      <p:cBhvr>
                                        <p:cTn id="90" dur="1" fill="hold">
                                          <p:stCondLst>
                                            <p:cond delay="4249"/>
                                          </p:stCondLst>
                                        </p:cTn>
                                        <p:tgtEl>
                                          <p:spTgt spid="13"/>
                                        </p:tgtEl>
                                        <p:attrNameLst>
                                          <p:attrName>style.visibility</p:attrName>
                                        </p:attrNameLst>
                                      </p:cBhvr>
                                      <p:to>
                                        <p:strVal val="hidden"/>
                                      </p:to>
                                    </p:set>
                                  </p:childTnLst>
                                </p:cTn>
                              </p:par>
                              <p:par>
                                <p:cTn id="91" presetID="2" presetClass="exit" presetSubtype="2" fill="hold" nodeType="withEffect">
                                  <p:stCondLst>
                                    <p:cond delay="0"/>
                                  </p:stCondLst>
                                  <p:childTnLst>
                                    <p:anim calcmode="lin" valueType="num">
                                      <p:cBhvr additive="base">
                                        <p:cTn id="92" dur="4250"/>
                                        <p:tgtEl>
                                          <p:spTgt spid="14"/>
                                        </p:tgtEl>
                                        <p:attrNameLst>
                                          <p:attrName>ppt_x</p:attrName>
                                        </p:attrNameLst>
                                      </p:cBhvr>
                                      <p:tavLst>
                                        <p:tav tm="0">
                                          <p:val>
                                            <p:strVal val="ppt_x"/>
                                          </p:val>
                                        </p:tav>
                                        <p:tav tm="100000">
                                          <p:val>
                                            <p:strVal val="1+ppt_w/2"/>
                                          </p:val>
                                        </p:tav>
                                      </p:tavLst>
                                    </p:anim>
                                    <p:anim calcmode="lin" valueType="num">
                                      <p:cBhvr additive="base">
                                        <p:cTn id="93" dur="4250"/>
                                        <p:tgtEl>
                                          <p:spTgt spid="14"/>
                                        </p:tgtEl>
                                        <p:attrNameLst>
                                          <p:attrName>ppt_y</p:attrName>
                                        </p:attrNameLst>
                                      </p:cBhvr>
                                      <p:tavLst>
                                        <p:tav tm="0">
                                          <p:val>
                                            <p:strVal val="ppt_y"/>
                                          </p:val>
                                        </p:tav>
                                        <p:tav tm="100000">
                                          <p:val>
                                            <p:strVal val="ppt_y"/>
                                          </p:val>
                                        </p:tav>
                                      </p:tavLst>
                                    </p:anim>
                                    <p:set>
                                      <p:cBhvr>
                                        <p:cTn id="94" dur="1" fill="hold">
                                          <p:stCondLst>
                                            <p:cond delay="4249"/>
                                          </p:stCondLst>
                                        </p:cTn>
                                        <p:tgtEl>
                                          <p:spTgt spid="14"/>
                                        </p:tgtEl>
                                        <p:attrNameLst>
                                          <p:attrName>style.visibility</p:attrName>
                                        </p:attrNameLst>
                                      </p:cBhvr>
                                      <p:to>
                                        <p:strVal val="hidden"/>
                                      </p:to>
                                    </p:set>
                                  </p:childTnLst>
                                </p:cTn>
                              </p:par>
                              <p:par>
                                <p:cTn id="95" presetID="2" presetClass="exit" presetSubtype="8" fill="hold" nodeType="withEffect">
                                  <p:stCondLst>
                                    <p:cond delay="0"/>
                                  </p:stCondLst>
                                  <p:childTnLst>
                                    <p:anim calcmode="lin" valueType="num">
                                      <p:cBhvr additive="base">
                                        <p:cTn id="96" dur="4250"/>
                                        <p:tgtEl>
                                          <p:spTgt spid="10"/>
                                        </p:tgtEl>
                                        <p:attrNameLst>
                                          <p:attrName>ppt_x</p:attrName>
                                        </p:attrNameLst>
                                      </p:cBhvr>
                                      <p:tavLst>
                                        <p:tav tm="0">
                                          <p:val>
                                            <p:strVal val="ppt_x"/>
                                          </p:val>
                                        </p:tav>
                                        <p:tav tm="100000">
                                          <p:val>
                                            <p:strVal val="0-ppt_w/2"/>
                                          </p:val>
                                        </p:tav>
                                      </p:tavLst>
                                    </p:anim>
                                    <p:anim calcmode="lin" valueType="num">
                                      <p:cBhvr additive="base">
                                        <p:cTn id="97" dur="4250"/>
                                        <p:tgtEl>
                                          <p:spTgt spid="10"/>
                                        </p:tgtEl>
                                        <p:attrNameLst>
                                          <p:attrName>ppt_y</p:attrName>
                                        </p:attrNameLst>
                                      </p:cBhvr>
                                      <p:tavLst>
                                        <p:tav tm="0">
                                          <p:val>
                                            <p:strVal val="ppt_y"/>
                                          </p:val>
                                        </p:tav>
                                        <p:tav tm="100000">
                                          <p:val>
                                            <p:strVal val="ppt_y"/>
                                          </p:val>
                                        </p:tav>
                                      </p:tavLst>
                                    </p:anim>
                                    <p:set>
                                      <p:cBhvr>
                                        <p:cTn id="98" dur="1" fill="hold">
                                          <p:stCondLst>
                                            <p:cond delay="4249"/>
                                          </p:stCondLst>
                                        </p:cTn>
                                        <p:tgtEl>
                                          <p:spTgt spid="10"/>
                                        </p:tgtEl>
                                        <p:attrNameLst>
                                          <p:attrName>style.visibility</p:attrName>
                                        </p:attrNameLst>
                                      </p:cBhvr>
                                      <p:to>
                                        <p:strVal val="hidden"/>
                                      </p:to>
                                    </p:set>
                                  </p:childTnLst>
                                </p:cTn>
                              </p:par>
                              <p:par>
                                <p:cTn id="99" presetID="2" presetClass="exit" presetSubtype="8" fill="hold" nodeType="withEffect">
                                  <p:stCondLst>
                                    <p:cond delay="0"/>
                                  </p:stCondLst>
                                  <p:childTnLst>
                                    <p:anim calcmode="lin" valueType="num">
                                      <p:cBhvr additive="base">
                                        <p:cTn id="100" dur="4250"/>
                                        <p:tgtEl>
                                          <p:spTgt spid="11"/>
                                        </p:tgtEl>
                                        <p:attrNameLst>
                                          <p:attrName>ppt_x</p:attrName>
                                        </p:attrNameLst>
                                      </p:cBhvr>
                                      <p:tavLst>
                                        <p:tav tm="0">
                                          <p:val>
                                            <p:strVal val="ppt_x"/>
                                          </p:val>
                                        </p:tav>
                                        <p:tav tm="100000">
                                          <p:val>
                                            <p:strVal val="0-ppt_w/2"/>
                                          </p:val>
                                        </p:tav>
                                      </p:tavLst>
                                    </p:anim>
                                    <p:anim calcmode="lin" valueType="num">
                                      <p:cBhvr additive="base">
                                        <p:cTn id="101" dur="4250"/>
                                        <p:tgtEl>
                                          <p:spTgt spid="11"/>
                                        </p:tgtEl>
                                        <p:attrNameLst>
                                          <p:attrName>ppt_y</p:attrName>
                                        </p:attrNameLst>
                                      </p:cBhvr>
                                      <p:tavLst>
                                        <p:tav tm="0">
                                          <p:val>
                                            <p:strVal val="ppt_y"/>
                                          </p:val>
                                        </p:tav>
                                        <p:tav tm="100000">
                                          <p:val>
                                            <p:strVal val="ppt_y"/>
                                          </p:val>
                                        </p:tav>
                                      </p:tavLst>
                                    </p:anim>
                                    <p:set>
                                      <p:cBhvr>
                                        <p:cTn id="102" dur="1" fill="hold">
                                          <p:stCondLst>
                                            <p:cond delay="4249"/>
                                          </p:stCondLst>
                                        </p:cTn>
                                        <p:tgtEl>
                                          <p:spTgt spid="11"/>
                                        </p:tgtEl>
                                        <p:attrNameLst>
                                          <p:attrName>style.visibility</p:attrName>
                                        </p:attrNameLst>
                                      </p:cBhvr>
                                      <p:to>
                                        <p:strVal val="hidden"/>
                                      </p:to>
                                    </p:set>
                                  </p:childTnLst>
                                </p:cTn>
                              </p:par>
                              <p:par>
                                <p:cTn id="103" presetID="6" presetClass="entr" presetSubtype="32" fill="hold" nodeType="withEffect">
                                  <p:stCondLst>
                                    <p:cond delay="1000"/>
                                  </p:stCondLst>
                                  <p:childTnLst>
                                    <p:set>
                                      <p:cBhvr>
                                        <p:cTn id="104" dur="1" fill="hold">
                                          <p:stCondLst>
                                            <p:cond delay="0"/>
                                          </p:stCondLst>
                                        </p:cTn>
                                        <p:tgtEl>
                                          <p:spTgt spid="24"/>
                                        </p:tgtEl>
                                        <p:attrNameLst>
                                          <p:attrName>style.visibility</p:attrName>
                                        </p:attrNameLst>
                                      </p:cBhvr>
                                      <p:to>
                                        <p:strVal val="visible"/>
                                      </p:to>
                                    </p:set>
                                    <p:animEffect transition="in" filter="circle(out)">
                                      <p:cBhvr>
                                        <p:cTn id="105" dur="3000"/>
                                        <p:tgtEl>
                                          <p:spTgt spid="24"/>
                                        </p:tgtEl>
                                      </p:cBhvr>
                                    </p:animEffect>
                                  </p:childTnLst>
                                </p:cTn>
                              </p:par>
                            </p:childTnLst>
                          </p:cTn>
                        </p:par>
                      </p:childTnLst>
                    </p:cTn>
                  </p:par>
                  <p:par>
                    <p:cTn id="106" fill="hold" nodeType="clickPar">
                      <p:stCondLst>
                        <p:cond delay="indefinite"/>
                      </p:stCondLst>
                      <p:childTnLst>
                        <p:par>
                          <p:cTn id="107" fill="hold" nodeType="withGroup">
                            <p:stCondLst>
                              <p:cond delay="0"/>
                            </p:stCondLst>
                            <p:childTnLst>
                              <p:par>
                                <p:cTn id="108" presetID="53" presetClass="entr" presetSubtype="0" fill="hold" nodeType="clickEffect">
                                  <p:stCondLst>
                                    <p:cond delay="3000"/>
                                  </p:stCondLst>
                                  <p:childTnLst>
                                    <p:set>
                                      <p:cBhvr>
                                        <p:cTn id="109" dur="1" fill="hold">
                                          <p:stCondLst>
                                            <p:cond delay="0"/>
                                          </p:stCondLst>
                                        </p:cTn>
                                        <p:tgtEl>
                                          <p:spTgt spid="19"/>
                                        </p:tgtEl>
                                        <p:attrNameLst>
                                          <p:attrName>style.visibility</p:attrName>
                                        </p:attrNameLst>
                                      </p:cBhvr>
                                      <p:to>
                                        <p:strVal val="visible"/>
                                      </p:to>
                                    </p:set>
                                    <p:anim calcmode="lin" valueType="num">
                                      <p:cBhvr>
                                        <p:cTn id="110" dur="5000" fill="hold"/>
                                        <p:tgtEl>
                                          <p:spTgt spid="19"/>
                                        </p:tgtEl>
                                        <p:attrNameLst>
                                          <p:attrName>ppt_w</p:attrName>
                                        </p:attrNameLst>
                                      </p:cBhvr>
                                      <p:tavLst>
                                        <p:tav tm="0">
                                          <p:val>
                                            <p:fltVal val="0"/>
                                          </p:val>
                                        </p:tav>
                                        <p:tav tm="100000">
                                          <p:val>
                                            <p:strVal val="#ppt_w"/>
                                          </p:val>
                                        </p:tav>
                                      </p:tavLst>
                                    </p:anim>
                                    <p:anim calcmode="lin" valueType="num">
                                      <p:cBhvr>
                                        <p:cTn id="111" dur="5000" fill="hold"/>
                                        <p:tgtEl>
                                          <p:spTgt spid="19"/>
                                        </p:tgtEl>
                                        <p:attrNameLst>
                                          <p:attrName>ppt_h</p:attrName>
                                        </p:attrNameLst>
                                      </p:cBhvr>
                                      <p:tavLst>
                                        <p:tav tm="0">
                                          <p:val>
                                            <p:fltVal val="0"/>
                                          </p:val>
                                        </p:tav>
                                        <p:tav tm="100000">
                                          <p:val>
                                            <p:strVal val="#ppt_h"/>
                                          </p:val>
                                        </p:tav>
                                      </p:tavLst>
                                    </p:anim>
                                    <p:animEffect transition="in" filter="fade">
                                      <p:cBhvr>
                                        <p:cTn id="112" dur="5000"/>
                                        <p:tgtEl>
                                          <p:spTgt spid="19"/>
                                        </p:tgtEl>
                                      </p:cBhvr>
                                    </p:animEffect>
                                  </p:childTnLst>
                                </p:cTn>
                              </p:par>
                              <p:par>
                                <p:cTn id="113" presetID="2" presetClass="entr" presetSubtype="4" fill="hold" nodeType="withEffect">
                                  <p:stCondLst>
                                    <p:cond delay="3000"/>
                                  </p:stCondLst>
                                  <p:childTnLst>
                                    <p:set>
                                      <p:cBhvr>
                                        <p:cTn id="114" dur="1" fill="hold">
                                          <p:stCondLst>
                                            <p:cond delay="0"/>
                                          </p:stCondLst>
                                        </p:cTn>
                                        <p:tgtEl>
                                          <p:spTgt spid="19"/>
                                        </p:tgtEl>
                                        <p:attrNameLst>
                                          <p:attrName>style.visibility</p:attrName>
                                        </p:attrNameLst>
                                      </p:cBhvr>
                                      <p:to>
                                        <p:strVal val="visible"/>
                                      </p:to>
                                    </p:set>
                                    <p:anim calcmode="lin" valueType="num">
                                      <p:cBhvr additive="base">
                                        <p:cTn id="115" dur="5000" fill="hold"/>
                                        <p:tgtEl>
                                          <p:spTgt spid="19"/>
                                        </p:tgtEl>
                                        <p:attrNameLst>
                                          <p:attrName>ppt_x</p:attrName>
                                        </p:attrNameLst>
                                      </p:cBhvr>
                                      <p:tavLst>
                                        <p:tav tm="0">
                                          <p:val>
                                            <p:strVal val="#ppt_x"/>
                                          </p:val>
                                        </p:tav>
                                        <p:tav tm="100000">
                                          <p:val>
                                            <p:strVal val="#ppt_x"/>
                                          </p:val>
                                        </p:tav>
                                      </p:tavLst>
                                    </p:anim>
                                    <p:anim calcmode="lin" valueType="num">
                                      <p:cBhvr additive="base">
                                        <p:cTn id="116" dur="50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17" fill="hold" nodeType="clickPar">
                      <p:stCondLst>
                        <p:cond delay="indefinite"/>
                      </p:stCondLst>
                      <p:childTnLst>
                        <p:par>
                          <p:cTn id="118" fill="hold" nodeType="withGroup">
                            <p:stCondLst>
                              <p:cond delay="0"/>
                            </p:stCondLst>
                            <p:childTnLst>
                              <p:par>
                                <p:cTn id="119" presetID="53" presetClass="exit" presetSubtype="0" fill="hold" nodeType="clickEffect">
                                  <p:stCondLst>
                                    <p:cond delay="3000"/>
                                  </p:stCondLst>
                                  <p:childTnLst>
                                    <p:anim calcmode="lin" valueType="num">
                                      <p:cBhvr>
                                        <p:cTn id="120" dur="5000"/>
                                        <p:tgtEl>
                                          <p:spTgt spid="19"/>
                                        </p:tgtEl>
                                        <p:attrNameLst>
                                          <p:attrName>ppt_w</p:attrName>
                                        </p:attrNameLst>
                                      </p:cBhvr>
                                      <p:tavLst>
                                        <p:tav tm="0">
                                          <p:val>
                                            <p:strVal val="ppt_w"/>
                                          </p:val>
                                        </p:tav>
                                        <p:tav tm="100000">
                                          <p:val>
                                            <p:fltVal val="0"/>
                                          </p:val>
                                        </p:tav>
                                      </p:tavLst>
                                    </p:anim>
                                    <p:anim calcmode="lin" valueType="num">
                                      <p:cBhvr>
                                        <p:cTn id="121" dur="5000"/>
                                        <p:tgtEl>
                                          <p:spTgt spid="19"/>
                                        </p:tgtEl>
                                        <p:attrNameLst>
                                          <p:attrName>ppt_h</p:attrName>
                                        </p:attrNameLst>
                                      </p:cBhvr>
                                      <p:tavLst>
                                        <p:tav tm="0">
                                          <p:val>
                                            <p:strVal val="ppt_h"/>
                                          </p:val>
                                        </p:tav>
                                        <p:tav tm="100000">
                                          <p:val>
                                            <p:fltVal val="0"/>
                                          </p:val>
                                        </p:tav>
                                      </p:tavLst>
                                    </p:anim>
                                    <p:animEffect transition="out" filter="fade">
                                      <p:cBhvr>
                                        <p:cTn id="122" dur="5000"/>
                                        <p:tgtEl>
                                          <p:spTgt spid="19"/>
                                        </p:tgtEl>
                                      </p:cBhvr>
                                    </p:animEffect>
                                    <p:set>
                                      <p:cBhvr>
                                        <p:cTn id="123" dur="1" fill="hold">
                                          <p:stCondLst>
                                            <p:cond delay="4999"/>
                                          </p:stCondLst>
                                        </p:cTn>
                                        <p:tgtEl>
                                          <p:spTgt spid="19"/>
                                        </p:tgtEl>
                                        <p:attrNameLst>
                                          <p:attrName>style.visibility</p:attrName>
                                        </p:attrNameLst>
                                      </p:cBhvr>
                                      <p:to>
                                        <p:strVal val="hidden"/>
                                      </p:to>
                                    </p:set>
                                  </p:childTnLst>
                                </p:cTn>
                              </p:par>
                              <p:par>
                                <p:cTn id="124" presetID="2" presetClass="exit" presetSubtype="1" fill="hold" nodeType="withEffect">
                                  <p:stCondLst>
                                    <p:cond delay="3000"/>
                                  </p:stCondLst>
                                  <p:childTnLst>
                                    <p:anim calcmode="lin" valueType="num">
                                      <p:cBhvr additive="base">
                                        <p:cTn id="125" dur="5000"/>
                                        <p:tgtEl>
                                          <p:spTgt spid="19"/>
                                        </p:tgtEl>
                                        <p:attrNameLst>
                                          <p:attrName>ppt_x</p:attrName>
                                        </p:attrNameLst>
                                      </p:cBhvr>
                                      <p:tavLst>
                                        <p:tav tm="0">
                                          <p:val>
                                            <p:strVal val="ppt_x"/>
                                          </p:val>
                                        </p:tav>
                                        <p:tav tm="100000">
                                          <p:val>
                                            <p:strVal val="ppt_x"/>
                                          </p:val>
                                        </p:tav>
                                      </p:tavLst>
                                    </p:anim>
                                    <p:anim calcmode="lin" valueType="num">
                                      <p:cBhvr additive="base">
                                        <p:cTn id="126" dur="5000"/>
                                        <p:tgtEl>
                                          <p:spTgt spid="19"/>
                                        </p:tgtEl>
                                        <p:attrNameLst>
                                          <p:attrName>ppt_y</p:attrName>
                                        </p:attrNameLst>
                                      </p:cBhvr>
                                      <p:tavLst>
                                        <p:tav tm="0">
                                          <p:val>
                                            <p:strVal val="ppt_y"/>
                                          </p:val>
                                        </p:tav>
                                        <p:tav tm="100000">
                                          <p:val>
                                            <p:strVal val="0-ppt_h/2"/>
                                          </p:val>
                                        </p:tav>
                                      </p:tavLst>
                                    </p:anim>
                                    <p:set>
                                      <p:cBhvr>
                                        <p:cTn id="127" dur="1" fill="hold">
                                          <p:stCondLst>
                                            <p:cond delay="4999"/>
                                          </p:stCondLst>
                                        </p:cTn>
                                        <p:tgtEl>
                                          <p:spTgt spid="19"/>
                                        </p:tgtEl>
                                        <p:attrNameLst>
                                          <p:attrName>style.visibility</p:attrName>
                                        </p:attrNameLst>
                                      </p:cBhvr>
                                      <p:to>
                                        <p:strVal val="hidden"/>
                                      </p:to>
                                    </p:set>
                                  </p:childTnLst>
                                </p:cTn>
                              </p:par>
                              <p:par>
                                <p:cTn id="128" presetID="53" presetClass="entr" presetSubtype="0" fill="hold" nodeType="withEffect">
                                  <p:stCondLst>
                                    <p:cond delay="3000"/>
                                  </p:stCondLst>
                                  <p:childTnLst>
                                    <p:set>
                                      <p:cBhvr>
                                        <p:cTn id="129" dur="1" fill="hold">
                                          <p:stCondLst>
                                            <p:cond delay="0"/>
                                          </p:stCondLst>
                                        </p:cTn>
                                        <p:tgtEl>
                                          <p:spTgt spid="21"/>
                                        </p:tgtEl>
                                        <p:attrNameLst>
                                          <p:attrName>style.visibility</p:attrName>
                                        </p:attrNameLst>
                                      </p:cBhvr>
                                      <p:to>
                                        <p:strVal val="visible"/>
                                      </p:to>
                                    </p:set>
                                    <p:anim calcmode="lin" valueType="num">
                                      <p:cBhvr>
                                        <p:cTn id="130" dur="5000" fill="hold"/>
                                        <p:tgtEl>
                                          <p:spTgt spid="21"/>
                                        </p:tgtEl>
                                        <p:attrNameLst>
                                          <p:attrName>ppt_w</p:attrName>
                                        </p:attrNameLst>
                                      </p:cBhvr>
                                      <p:tavLst>
                                        <p:tav tm="0">
                                          <p:val>
                                            <p:fltVal val="0"/>
                                          </p:val>
                                        </p:tav>
                                        <p:tav tm="100000">
                                          <p:val>
                                            <p:strVal val="#ppt_w"/>
                                          </p:val>
                                        </p:tav>
                                      </p:tavLst>
                                    </p:anim>
                                    <p:anim calcmode="lin" valueType="num">
                                      <p:cBhvr>
                                        <p:cTn id="131" dur="5000" fill="hold"/>
                                        <p:tgtEl>
                                          <p:spTgt spid="21"/>
                                        </p:tgtEl>
                                        <p:attrNameLst>
                                          <p:attrName>ppt_h</p:attrName>
                                        </p:attrNameLst>
                                      </p:cBhvr>
                                      <p:tavLst>
                                        <p:tav tm="0">
                                          <p:val>
                                            <p:fltVal val="0"/>
                                          </p:val>
                                        </p:tav>
                                        <p:tav tm="100000">
                                          <p:val>
                                            <p:strVal val="#ppt_h"/>
                                          </p:val>
                                        </p:tav>
                                      </p:tavLst>
                                    </p:anim>
                                    <p:animEffect transition="in" filter="fade">
                                      <p:cBhvr>
                                        <p:cTn id="132" dur="5000"/>
                                        <p:tgtEl>
                                          <p:spTgt spid="21"/>
                                        </p:tgtEl>
                                      </p:cBhvr>
                                    </p:animEffect>
                                  </p:childTnLst>
                                </p:cTn>
                              </p:par>
                              <p:par>
                                <p:cTn id="133" presetID="2" presetClass="entr" presetSubtype="4" fill="hold" nodeType="withEffect">
                                  <p:stCondLst>
                                    <p:cond delay="3000"/>
                                  </p:stCondLst>
                                  <p:childTnLst>
                                    <p:set>
                                      <p:cBhvr>
                                        <p:cTn id="134" dur="1" fill="hold">
                                          <p:stCondLst>
                                            <p:cond delay="0"/>
                                          </p:stCondLst>
                                        </p:cTn>
                                        <p:tgtEl>
                                          <p:spTgt spid="21"/>
                                        </p:tgtEl>
                                        <p:attrNameLst>
                                          <p:attrName>style.visibility</p:attrName>
                                        </p:attrNameLst>
                                      </p:cBhvr>
                                      <p:to>
                                        <p:strVal val="visible"/>
                                      </p:to>
                                    </p:set>
                                    <p:anim calcmode="lin" valueType="num">
                                      <p:cBhvr additive="base">
                                        <p:cTn id="135" dur="5000" fill="hold"/>
                                        <p:tgtEl>
                                          <p:spTgt spid="21"/>
                                        </p:tgtEl>
                                        <p:attrNameLst>
                                          <p:attrName>ppt_x</p:attrName>
                                        </p:attrNameLst>
                                      </p:cBhvr>
                                      <p:tavLst>
                                        <p:tav tm="0">
                                          <p:val>
                                            <p:strVal val="#ppt_x"/>
                                          </p:val>
                                        </p:tav>
                                        <p:tav tm="100000">
                                          <p:val>
                                            <p:strVal val="#ppt_x"/>
                                          </p:val>
                                        </p:tav>
                                      </p:tavLst>
                                    </p:anim>
                                    <p:anim calcmode="lin" valueType="num">
                                      <p:cBhvr additive="base">
                                        <p:cTn id="136" dur="50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37" fill="hold" nodeType="clickPar">
                      <p:stCondLst>
                        <p:cond delay="indefinite"/>
                      </p:stCondLst>
                      <p:childTnLst>
                        <p:par>
                          <p:cTn id="138" fill="hold" nodeType="withGroup">
                            <p:stCondLst>
                              <p:cond delay="0"/>
                            </p:stCondLst>
                            <p:childTnLst>
                              <p:par>
                                <p:cTn id="139" presetID="53" presetClass="exit" presetSubtype="0" fill="hold" nodeType="clickEffect">
                                  <p:stCondLst>
                                    <p:cond delay="3000"/>
                                  </p:stCondLst>
                                  <p:childTnLst>
                                    <p:anim calcmode="lin" valueType="num">
                                      <p:cBhvr>
                                        <p:cTn id="140" dur="5000"/>
                                        <p:tgtEl>
                                          <p:spTgt spid="21"/>
                                        </p:tgtEl>
                                        <p:attrNameLst>
                                          <p:attrName>ppt_w</p:attrName>
                                        </p:attrNameLst>
                                      </p:cBhvr>
                                      <p:tavLst>
                                        <p:tav tm="0">
                                          <p:val>
                                            <p:strVal val="ppt_w"/>
                                          </p:val>
                                        </p:tav>
                                        <p:tav tm="100000">
                                          <p:val>
                                            <p:fltVal val="0"/>
                                          </p:val>
                                        </p:tav>
                                      </p:tavLst>
                                    </p:anim>
                                    <p:anim calcmode="lin" valueType="num">
                                      <p:cBhvr>
                                        <p:cTn id="141" dur="5000"/>
                                        <p:tgtEl>
                                          <p:spTgt spid="21"/>
                                        </p:tgtEl>
                                        <p:attrNameLst>
                                          <p:attrName>ppt_h</p:attrName>
                                        </p:attrNameLst>
                                      </p:cBhvr>
                                      <p:tavLst>
                                        <p:tav tm="0">
                                          <p:val>
                                            <p:strVal val="ppt_h"/>
                                          </p:val>
                                        </p:tav>
                                        <p:tav tm="100000">
                                          <p:val>
                                            <p:fltVal val="0"/>
                                          </p:val>
                                        </p:tav>
                                      </p:tavLst>
                                    </p:anim>
                                    <p:animEffect transition="out" filter="fade">
                                      <p:cBhvr>
                                        <p:cTn id="142" dur="5000"/>
                                        <p:tgtEl>
                                          <p:spTgt spid="21"/>
                                        </p:tgtEl>
                                      </p:cBhvr>
                                    </p:animEffect>
                                    <p:set>
                                      <p:cBhvr>
                                        <p:cTn id="143" dur="1" fill="hold">
                                          <p:stCondLst>
                                            <p:cond delay="4999"/>
                                          </p:stCondLst>
                                        </p:cTn>
                                        <p:tgtEl>
                                          <p:spTgt spid="21"/>
                                        </p:tgtEl>
                                        <p:attrNameLst>
                                          <p:attrName>style.visibility</p:attrName>
                                        </p:attrNameLst>
                                      </p:cBhvr>
                                      <p:to>
                                        <p:strVal val="hidden"/>
                                      </p:to>
                                    </p:set>
                                  </p:childTnLst>
                                </p:cTn>
                              </p:par>
                              <p:par>
                                <p:cTn id="144" presetID="2" presetClass="exit" presetSubtype="1" fill="hold" nodeType="withEffect">
                                  <p:stCondLst>
                                    <p:cond delay="3000"/>
                                  </p:stCondLst>
                                  <p:childTnLst>
                                    <p:anim calcmode="lin" valueType="num">
                                      <p:cBhvr additive="base">
                                        <p:cTn id="145" dur="5000"/>
                                        <p:tgtEl>
                                          <p:spTgt spid="21"/>
                                        </p:tgtEl>
                                        <p:attrNameLst>
                                          <p:attrName>ppt_x</p:attrName>
                                        </p:attrNameLst>
                                      </p:cBhvr>
                                      <p:tavLst>
                                        <p:tav tm="0">
                                          <p:val>
                                            <p:strVal val="ppt_x"/>
                                          </p:val>
                                        </p:tav>
                                        <p:tav tm="100000">
                                          <p:val>
                                            <p:strVal val="ppt_x"/>
                                          </p:val>
                                        </p:tav>
                                      </p:tavLst>
                                    </p:anim>
                                    <p:anim calcmode="lin" valueType="num">
                                      <p:cBhvr additive="base">
                                        <p:cTn id="146" dur="5000"/>
                                        <p:tgtEl>
                                          <p:spTgt spid="21"/>
                                        </p:tgtEl>
                                        <p:attrNameLst>
                                          <p:attrName>ppt_y</p:attrName>
                                        </p:attrNameLst>
                                      </p:cBhvr>
                                      <p:tavLst>
                                        <p:tav tm="0">
                                          <p:val>
                                            <p:strVal val="ppt_y"/>
                                          </p:val>
                                        </p:tav>
                                        <p:tav tm="100000">
                                          <p:val>
                                            <p:strVal val="0-ppt_h/2"/>
                                          </p:val>
                                        </p:tav>
                                      </p:tavLst>
                                    </p:anim>
                                    <p:set>
                                      <p:cBhvr>
                                        <p:cTn id="147" dur="1" fill="hold">
                                          <p:stCondLst>
                                            <p:cond delay="4999"/>
                                          </p:stCondLst>
                                        </p:cTn>
                                        <p:tgtEl>
                                          <p:spTgt spid="21"/>
                                        </p:tgtEl>
                                        <p:attrNameLst>
                                          <p:attrName>style.visibility</p:attrName>
                                        </p:attrNameLst>
                                      </p:cBhvr>
                                      <p:to>
                                        <p:strVal val="hidden"/>
                                      </p:to>
                                    </p:set>
                                  </p:childTnLst>
                                </p:cTn>
                              </p:par>
                              <p:par>
                                <p:cTn id="148" presetID="53" presetClass="entr" presetSubtype="0" fill="hold" nodeType="withEffect">
                                  <p:stCondLst>
                                    <p:cond delay="300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5000" fill="hold"/>
                                        <p:tgtEl>
                                          <p:spTgt spid="22"/>
                                        </p:tgtEl>
                                        <p:attrNameLst>
                                          <p:attrName>ppt_w</p:attrName>
                                        </p:attrNameLst>
                                      </p:cBhvr>
                                      <p:tavLst>
                                        <p:tav tm="0">
                                          <p:val>
                                            <p:fltVal val="0"/>
                                          </p:val>
                                        </p:tav>
                                        <p:tav tm="100000">
                                          <p:val>
                                            <p:strVal val="#ppt_w"/>
                                          </p:val>
                                        </p:tav>
                                      </p:tavLst>
                                    </p:anim>
                                    <p:anim calcmode="lin" valueType="num">
                                      <p:cBhvr>
                                        <p:cTn id="151" dur="5000" fill="hold"/>
                                        <p:tgtEl>
                                          <p:spTgt spid="22"/>
                                        </p:tgtEl>
                                        <p:attrNameLst>
                                          <p:attrName>ppt_h</p:attrName>
                                        </p:attrNameLst>
                                      </p:cBhvr>
                                      <p:tavLst>
                                        <p:tav tm="0">
                                          <p:val>
                                            <p:fltVal val="0"/>
                                          </p:val>
                                        </p:tav>
                                        <p:tav tm="100000">
                                          <p:val>
                                            <p:strVal val="#ppt_h"/>
                                          </p:val>
                                        </p:tav>
                                      </p:tavLst>
                                    </p:anim>
                                    <p:animEffect transition="in" filter="fade">
                                      <p:cBhvr>
                                        <p:cTn id="152" dur="5000"/>
                                        <p:tgtEl>
                                          <p:spTgt spid="22"/>
                                        </p:tgtEl>
                                      </p:cBhvr>
                                    </p:animEffect>
                                  </p:childTnLst>
                                </p:cTn>
                              </p:par>
                              <p:par>
                                <p:cTn id="153" presetID="2" presetClass="entr" presetSubtype="4" fill="hold" nodeType="withEffect">
                                  <p:stCondLst>
                                    <p:cond delay="3000"/>
                                  </p:stCondLst>
                                  <p:childTnLst>
                                    <p:set>
                                      <p:cBhvr>
                                        <p:cTn id="154" dur="1" fill="hold">
                                          <p:stCondLst>
                                            <p:cond delay="0"/>
                                          </p:stCondLst>
                                        </p:cTn>
                                        <p:tgtEl>
                                          <p:spTgt spid="22"/>
                                        </p:tgtEl>
                                        <p:attrNameLst>
                                          <p:attrName>style.visibility</p:attrName>
                                        </p:attrNameLst>
                                      </p:cBhvr>
                                      <p:to>
                                        <p:strVal val="visible"/>
                                      </p:to>
                                    </p:set>
                                    <p:anim calcmode="lin" valueType="num">
                                      <p:cBhvr additive="base">
                                        <p:cTn id="155" dur="5000" fill="hold"/>
                                        <p:tgtEl>
                                          <p:spTgt spid="22"/>
                                        </p:tgtEl>
                                        <p:attrNameLst>
                                          <p:attrName>ppt_x</p:attrName>
                                        </p:attrNameLst>
                                      </p:cBhvr>
                                      <p:tavLst>
                                        <p:tav tm="0">
                                          <p:val>
                                            <p:strVal val="#ppt_x"/>
                                          </p:val>
                                        </p:tav>
                                        <p:tav tm="100000">
                                          <p:val>
                                            <p:strVal val="#ppt_x"/>
                                          </p:val>
                                        </p:tav>
                                      </p:tavLst>
                                    </p:anim>
                                    <p:anim calcmode="lin" valueType="num">
                                      <p:cBhvr additive="base">
                                        <p:cTn id="156" dur="5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57" fill="hold" nodeType="clickPar">
                      <p:stCondLst>
                        <p:cond delay="indefinite"/>
                      </p:stCondLst>
                      <p:childTnLst>
                        <p:par>
                          <p:cTn id="158" fill="hold" nodeType="withGroup">
                            <p:stCondLst>
                              <p:cond delay="0"/>
                            </p:stCondLst>
                            <p:childTnLst>
                              <p:par>
                                <p:cTn id="159" presetID="42" presetClass="entr" presetSubtype="0" fill="hold" nodeType="clickEffect">
                                  <p:stCondLst>
                                    <p:cond delay="3000"/>
                                  </p:stCondLst>
                                  <p:childTnLst>
                                    <p:set>
                                      <p:cBhvr>
                                        <p:cTn id="160" dur="1" fill="hold">
                                          <p:stCondLst>
                                            <p:cond delay="0"/>
                                          </p:stCondLst>
                                        </p:cTn>
                                        <p:tgtEl>
                                          <p:spTgt spid="23"/>
                                        </p:tgtEl>
                                        <p:attrNameLst>
                                          <p:attrName>style.visibility</p:attrName>
                                        </p:attrNameLst>
                                      </p:cBhvr>
                                      <p:to>
                                        <p:strVal val="visible"/>
                                      </p:to>
                                    </p:set>
                                    <p:animEffect transition="in" filter="fade">
                                      <p:cBhvr>
                                        <p:cTn id="161" dur="5000"/>
                                        <p:tgtEl>
                                          <p:spTgt spid="23"/>
                                        </p:tgtEl>
                                      </p:cBhvr>
                                    </p:animEffect>
                                    <p:anim calcmode="lin" valueType="num">
                                      <p:cBhvr>
                                        <p:cTn id="162" dur="5000" fill="hold"/>
                                        <p:tgtEl>
                                          <p:spTgt spid="23"/>
                                        </p:tgtEl>
                                        <p:attrNameLst>
                                          <p:attrName>ppt_x</p:attrName>
                                        </p:attrNameLst>
                                      </p:cBhvr>
                                      <p:tavLst>
                                        <p:tav tm="0">
                                          <p:val>
                                            <p:strVal val="#ppt_x"/>
                                          </p:val>
                                        </p:tav>
                                        <p:tav tm="100000">
                                          <p:val>
                                            <p:strVal val="#ppt_x"/>
                                          </p:val>
                                        </p:tav>
                                      </p:tavLst>
                                    </p:anim>
                                    <p:anim calcmode="lin" valueType="num">
                                      <p:cBhvr>
                                        <p:cTn id="163" dur="5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64" fill="hold" nodeType="clickPar">
                      <p:stCondLst>
                        <p:cond delay="indefinite"/>
                      </p:stCondLst>
                      <p:childTnLst>
                        <p:par>
                          <p:cTn id="165" fill="hold" nodeType="withGroup">
                            <p:stCondLst>
                              <p:cond delay="0"/>
                            </p:stCondLst>
                            <p:childTnLst>
                              <p:par>
                                <p:cTn id="166" presetID="47" presetClass="entr" presetSubtype="0" fill="hold" nodeType="clickEffect">
                                  <p:stCondLst>
                                    <p:cond delay="3000"/>
                                  </p:stCondLst>
                                  <p:childTnLst>
                                    <p:set>
                                      <p:cBhvr>
                                        <p:cTn id="167" dur="1" fill="hold">
                                          <p:stCondLst>
                                            <p:cond delay="0"/>
                                          </p:stCondLst>
                                        </p:cTn>
                                        <p:tgtEl>
                                          <p:spTgt spid="25"/>
                                        </p:tgtEl>
                                        <p:attrNameLst>
                                          <p:attrName>style.visibility</p:attrName>
                                        </p:attrNameLst>
                                      </p:cBhvr>
                                      <p:to>
                                        <p:strVal val="visible"/>
                                      </p:to>
                                    </p:set>
                                    <p:animEffect transition="in" filter="fade">
                                      <p:cBhvr>
                                        <p:cTn id="168" dur="5000"/>
                                        <p:tgtEl>
                                          <p:spTgt spid="25"/>
                                        </p:tgtEl>
                                      </p:cBhvr>
                                    </p:animEffect>
                                    <p:anim calcmode="lin" valueType="num">
                                      <p:cBhvr>
                                        <p:cTn id="169" dur="5000" fill="hold"/>
                                        <p:tgtEl>
                                          <p:spTgt spid="25"/>
                                        </p:tgtEl>
                                        <p:attrNameLst>
                                          <p:attrName>ppt_x</p:attrName>
                                        </p:attrNameLst>
                                      </p:cBhvr>
                                      <p:tavLst>
                                        <p:tav tm="0">
                                          <p:val>
                                            <p:strVal val="#ppt_x"/>
                                          </p:val>
                                        </p:tav>
                                        <p:tav tm="100000">
                                          <p:val>
                                            <p:strVal val="#ppt_x"/>
                                          </p:val>
                                        </p:tav>
                                      </p:tavLst>
                                    </p:anim>
                                    <p:anim calcmode="lin" valueType="num">
                                      <p:cBhvr>
                                        <p:cTn id="170" dur="5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71" fill="hold" nodeType="clickPar">
                      <p:stCondLst>
                        <p:cond delay="indefinite"/>
                      </p:stCondLst>
                      <p:childTnLst>
                        <p:par>
                          <p:cTn id="172" fill="hold" nodeType="withGroup">
                            <p:stCondLst>
                              <p:cond delay="0"/>
                            </p:stCondLst>
                            <p:childTnLst>
                              <p:par>
                                <p:cTn id="173" presetID="31" presetClass="entr" presetSubtype="0" fill="hold" nodeType="clickEffect">
                                  <p:stCondLst>
                                    <p:cond delay="3000"/>
                                  </p:stCondLst>
                                  <p:childTnLst>
                                    <p:set>
                                      <p:cBhvr>
                                        <p:cTn id="174" dur="1" fill="hold">
                                          <p:stCondLst>
                                            <p:cond delay="0"/>
                                          </p:stCondLst>
                                        </p:cTn>
                                        <p:tgtEl>
                                          <p:spTgt spid="26"/>
                                        </p:tgtEl>
                                        <p:attrNameLst>
                                          <p:attrName>style.visibility</p:attrName>
                                        </p:attrNameLst>
                                      </p:cBhvr>
                                      <p:to>
                                        <p:strVal val="visible"/>
                                      </p:to>
                                    </p:set>
                                    <p:anim calcmode="lin" valueType="num">
                                      <p:cBhvr>
                                        <p:cTn id="175" dur="4750" fill="hold"/>
                                        <p:tgtEl>
                                          <p:spTgt spid="26"/>
                                        </p:tgtEl>
                                        <p:attrNameLst>
                                          <p:attrName>ppt_w</p:attrName>
                                        </p:attrNameLst>
                                      </p:cBhvr>
                                      <p:tavLst>
                                        <p:tav tm="0">
                                          <p:val>
                                            <p:fltVal val="0"/>
                                          </p:val>
                                        </p:tav>
                                        <p:tav tm="100000">
                                          <p:val>
                                            <p:strVal val="#ppt_w"/>
                                          </p:val>
                                        </p:tav>
                                      </p:tavLst>
                                    </p:anim>
                                    <p:anim calcmode="lin" valueType="num">
                                      <p:cBhvr>
                                        <p:cTn id="176" dur="4750" fill="hold"/>
                                        <p:tgtEl>
                                          <p:spTgt spid="26"/>
                                        </p:tgtEl>
                                        <p:attrNameLst>
                                          <p:attrName>ppt_h</p:attrName>
                                        </p:attrNameLst>
                                      </p:cBhvr>
                                      <p:tavLst>
                                        <p:tav tm="0">
                                          <p:val>
                                            <p:fltVal val="0"/>
                                          </p:val>
                                        </p:tav>
                                        <p:tav tm="100000">
                                          <p:val>
                                            <p:strVal val="#ppt_h"/>
                                          </p:val>
                                        </p:tav>
                                      </p:tavLst>
                                    </p:anim>
                                    <p:anim calcmode="lin" valueType="num">
                                      <p:cBhvr>
                                        <p:cTn id="177" dur="4750" fill="hold"/>
                                        <p:tgtEl>
                                          <p:spTgt spid="26"/>
                                        </p:tgtEl>
                                        <p:attrNameLst>
                                          <p:attrName>style.rotation</p:attrName>
                                        </p:attrNameLst>
                                      </p:cBhvr>
                                      <p:tavLst>
                                        <p:tav tm="0">
                                          <p:val>
                                            <p:fltVal val="90"/>
                                          </p:val>
                                        </p:tav>
                                        <p:tav tm="100000">
                                          <p:val>
                                            <p:fltVal val="0"/>
                                          </p:val>
                                        </p:tav>
                                      </p:tavLst>
                                    </p:anim>
                                    <p:animEffect transition="in" filter="fade">
                                      <p:cBhvr>
                                        <p:cTn id="178" dur="4750"/>
                                        <p:tgtEl>
                                          <p:spTgt spid="26"/>
                                        </p:tgtEl>
                                      </p:cBhvr>
                                    </p:animEffect>
                                  </p:childTnLst>
                                </p:cTn>
                              </p:par>
                            </p:childTnLst>
                          </p:cTn>
                        </p:par>
                        <p:par>
                          <p:cTn id="179" fill="hold" nodeType="afterGroup">
                            <p:stCondLst>
                              <p:cond delay="7750"/>
                            </p:stCondLst>
                            <p:childTnLst>
                              <p:par>
                                <p:cTn id="180" presetID="6" presetClass="emph" presetSubtype="0" autoRev="1" fill="hold" nodeType="afterEffect">
                                  <p:stCondLst>
                                    <p:cond delay="0"/>
                                  </p:stCondLst>
                                  <p:childTnLst>
                                    <p:animScale>
                                      <p:cBhvr>
                                        <p:cTn id="181" dur="5000" fill="hold"/>
                                        <p:tgtEl>
                                          <p:spTgt spid="26"/>
                                        </p:tgtEl>
                                      </p:cBhvr>
                                      <p:by x="200000" y="200000"/>
                                    </p:animScale>
                                  </p:childTnLst>
                                </p:cTn>
                              </p:par>
                            </p:childTnLst>
                          </p:cTn>
                        </p:par>
                      </p:childTnLst>
                    </p:cTn>
                  </p:par>
                  <p:par>
                    <p:cTn id="182" fill="hold" nodeType="clickPar">
                      <p:stCondLst>
                        <p:cond delay="indefinite"/>
                      </p:stCondLst>
                      <p:childTnLst>
                        <p:par>
                          <p:cTn id="183" fill="hold" nodeType="withGroup">
                            <p:stCondLst>
                              <p:cond delay="0"/>
                            </p:stCondLst>
                            <p:childTnLst>
                              <p:par>
                                <p:cTn id="184" presetID="22" presetClass="entr" presetSubtype="2" fill="hold" nodeType="clickEffect">
                                  <p:stCondLst>
                                    <p:cond delay="3000"/>
                                  </p:stCondLst>
                                  <p:childTnLst>
                                    <p:set>
                                      <p:cBhvr>
                                        <p:cTn id="185" dur="1" fill="hold">
                                          <p:stCondLst>
                                            <p:cond delay="0"/>
                                          </p:stCondLst>
                                        </p:cTn>
                                        <p:tgtEl>
                                          <p:spTgt spid="27"/>
                                        </p:tgtEl>
                                        <p:attrNameLst>
                                          <p:attrName>style.visibility</p:attrName>
                                        </p:attrNameLst>
                                      </p:cBhvr>
                                      <p:to>
                                        <p:strVal val="visible"/>
                                      </p:to>
                                    </p:set>
                                    <p:animEffect transition="in" filter="wipe(right)">
                                      <p:cBhvr>
                                        <p:cTn id="186" dur="5000"/>
                                        <p:tgtEl>
                                          <p:spTgt spid="27"/>
                                        </p:tgtEl>
                                      </p:cBhvr>
                                    </p:animEffect>
                                  </p:childTnLst>
                                </p:cTn>
                              </p:par>
                            </p:childTnLst>
                          </p:cTn>
                        </p:par>
                      </p:childTnLst>
                    </p:cTn>
                  </p:par>
                  <p:par>
                    <p:cTn id="187" fill="hold" nodeType="clickPar">
                      <p:stCondLst>
                        <p:cond delay="indefinite"/>
                      </p:stCondLst>
                      <p:childTnLst>
                        <p:par>
                          <p:cTn id="188" fill="hold" nodeType="withGroup">
                            <p:stCondLst>
                              <p:cond delay="0"/>
                            </p:stCondLst>
                            <p:childTnLst>
                              <p:par>
                                <p:cTn id="189" presetID="10" presetClass="entr" presetSubtype="0" fill="hold" nodeType="clickEffect">
                                  <p:stCondLst>
                                    <p:cond delay="0"/>
                                  </p:stCondLst>
                                  <p:childTnLst>
                                    <p:set>
                                      <p:cBhvr>
                                        <p:cTn id="190" dur="1" fill="hold">
                                          <p:stCondLst>
                                            <p:cond delay="0"/>
                                          </p:stCondLst>
                                        </p:cTn>
                                        <p:tgtEl>
                                          <p:spTgt spid="20"/>
                                        </p:tgtEl>
                                        <p:attrNameLst>
                                          <p:attrName>style.visibility</p:attrName>
                                        </p:attrNameLst>
                                      </p:cBhvr>
                                      <p:to>
                                        <p:strVal val="visible"/>
                                      </p:to>
                                    </p:set>
                                    <p:animEffect transition="in" filter="fade">
                                      <p:cBhvr>
                                        <p:cTn id="191" dur="5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355FC01-99A0-4DC8-B9DD-4395D7D56FB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1271732">
            <a:off x="2200275" y="359727"/>
            <a:ext cx="4135438" cy="195707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a:extLst>
              <a:ext uri="{FF2B5EF4-FFF2-40B4-BE49-F238E27FC236}">
                <a16:creationId xmlns:a16="http://schemas.microsoft.com/office/drawing/2014/main" id="{9092968F-C912-44D7-8AFF-80B4EFC0FA2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1271732">
            <a:off x="2201863" y="1286827"/>
            <a:ext cx="4135437" cy="195707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a:extLst>
              <a:ext uri="{FF2B5EF4-FFF2-40B4-BE49-F238E27FC236}">
                <a16:creationId xmlns:a16="http://schemas.microsoft.com/office/drawing/2014/main" id="{F400F7D7-17D9-4F4F-A844-A6EB112C71A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1271732">
            <a:off x="2201863" y="2310765"/>
            <a:ext cx="4135437" cy="195707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a:extLst>
              <a:ext uri="{FF2B5EF4-FFF2-40B4-BE49-F238E27FC236}">
                <a16:creationId xmlns:a16="http://schemas.microsoft.com/office/drawing/2014/main" id="{5CF50A1F-4C11-44CC-8F73-916B898DE72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1271732">
            <a:off x="2200275" y="3262846"/>
            <a:ext cx="4133850" cy="1956320"/>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a:extLst>
              <a:ext uri="{FF2B5EF4-FFF2-40B4-BE49-F238E27FC236}">
                <a16:creationId xmlns:a16="http://schemas.microsoft.com/office/drawing/2014/main" id="{6118952C-E68C-4F9B-A7B3-E9EFC0E1744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1271732">
            <a:off x="2200275" y="4189571"/>
            <a:ext cx="4135438" cy="195707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a:extLst>
              <a:ext uri="{FF2B5EF4-FFF2-40B4-BE49-F238E27FC236}">
                <a16:creationId xmlns:a16="http://schemas.microsoft.com/office/drawing/2014/main" id="{2DB8432E-887E-4FE2-8FC4-66C74FEB596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1271732">
            <a:off x="2200275" y="5213508"/>
            <a:ext cx="4135438" cy="195707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a:extLst>
              <a:ext uri="{FF2B5EF4-FFF2-40B4-BE49-F238E27FC236}">
                <a16:creationId xmlns:a16="http://schemas.microsoft.com/office/drawing/2014/main" id="{A9754DEF-D209-46AF-8499-E8A74A20807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20328268" flipH="1">
            <a:off x="5962650" y="359727"/>
            <a:ext cx="4135438" cy="195707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a:extLst>
              <a:ext uri="{FF2B5EF4-FFF2-40B4-BE49-F238E27FC236}">
                <a16:creationId xmlns:a16="http://schemas.microsoft.com/office/drawing/2014/main" id="{6D3C3F47-963C-4E82-BE16-AA0A8F76AA6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20328268" flipH="1">
            <a:off x="5962650" y="1286827"/>
            <a:ext cx="4135438" cy="195707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a:extLst>
              <a:ext uri="{FF2B5EF4-FFF2-40B4-BE49-F238E27FC236}">
                <a16:creationId xmlns:a16="http://schemas.microsoft.com/office/drawing/2014/main" id="{63DE7F28-CD55-42A1-9C91-DC9D765F7FD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20328268" flipH="1">
            <a:off x="5962650" y="2365533"/>
            <a:ext cx="4135438" cy="195707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a:extLst>
              <a:ext uri="{FF2B5EF4-FFF2-40B4-BE49-F238E27FC236}">
                <a16:creationId xmlns:a16="http://schemas.microsoft.com/office/drawing/2014/main" id="{22154E02-6F25-414F-A254-DE1CCB9B6A7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20328268" flipH="1">
            <a:off x="5962650" y="3292633"/>
            <a:ext cx="4135438" cy="195707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a:extLst>
              <a:ext uri="{FF2B5EF4-FFF2-40B4-BE49-F238E27FC236}">
                <a16:creationId xmlns:a16="http://schemas.microsoft.com/office/drawing/2014/main" id="{DA9B7650-66A1-45CF-B05F-B2AA5625E25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20328268" flipH="1">
            <a:off x="5962650" y="4274502"/>
            <a:ext cx="4135438" cy="195707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a:extLst>
              <a:ext uri="{FF2B5EF4-FFF2-40B4-BE49-F238E27FC236}">
                <a16:creationId xmlns:a16="http://schemas.microsoft.com/office/drawing/2014/main" id="{D625BB69-61CC-47CE-AC3A-F89F7846862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rot="20328268" flipH="1">
            <a:off x="5962650" y="5201602"/>
            <a:ext cx="4135438" cy="1957071"/>
          </a:xfrm>
          <a:prstGeom prst="rect">
            <a:avLst/>
          </a:prstGeom>
          <a:noFill/>
          <a:ln>
            <a:noFill/>
          </a:ln>
          <a:effectLst>
            <a:reflection blurRad="6350" stA="50000" endA="300" endPos="90000" dir="5400000" sy="-100000" algn="bl" rotWithShape="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n 1">
            <a:extLst>
              <a:ext uri="{FF2B5EF4-FFF2-40B4-BE49-F238E27FC236}">
                <a16:creationId xmlns:a16="http://schemas.microsoft.com/office/drawing/2014/main" id="{E92D90ED-A30F-4B0D-AF7B-82AC5C6088D1}"/>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Imagen 1">
            <a:extLst>
              <a:ext uri="{FF2B5EF4-FFF2-40B4-BE49-F238E27FC236}">
                <a16:creationId xmlns:a16="http://schemas.microsoft.com/office/drawing/2014/main" id="{CFD788DA-BAA1-467B-B4C3-B0316CE6F8B9}"/>
              </a:ext>
            </a:extLst>
          </p:cNvPr>
          <p:cNvPicPr>
            <a:picLocks noGrp="1" noChangeAspect="1"/>
          </p:cNvPicPr>
          <p:nvPr isPhoto="1"/>
        </p:nvPicPr>
        <p:blipFill>
          <a:blip r:embed="rId4">
            <a:extLst>
              <a:ext uri="{28A0092B-C50C-407E-A947-70E740481C1C}">
                <a14:useLocalDpi xmlns:a14="http://schemas.microsoft.com/office/drawing/2010/main" val="0"/>
              </a:ext>
            </a:extLst>
          </a:blip>
          <a:srcRect/>
          <a:stretch>
            <a:fillRect/>
          </a:stretch>
        </p:blipFill>
        <p:spPr bwMode="auto">
          <a:xfrm>
            <a:off x="0" y="14288"/>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Imagen 1">
            <a:extLst>
              <a:ext uri="{FF2B5EF4-FFF2-40B4-BE49-F238E27FC236}">
                <a16:creationId xmlns:a16="http://schemas.microsoft.com/office/drawing/2014/main" id="{ED6F34DE-8785-43A3-8B1A-F204DE07DFDF}"/>
              </a:ext>
            </a:extLst>
          </p:cNvPr>
          <p:cNvPicPr>
            <a:picLocks noGrp="1" noChangeAspect="1"/>
          </p:cNvPicPr>
          <p:nvPr isPhoto="1"/>
        </p:nvPicPr>
        <p:blipFill>
          <a:blip r:embed="rId5">
            <a:extLst>
              <a:ext uri="{28A0092B-C50C-407E-A947-70E740481C1C}">
                <a14:useLocalDpi xmlns:a14="http://schemas.microsoft.com/office/drawing/2010/main" val="0"/>
              </a:ext>
            </a:extLst>
          </a:blip>
          <a:srcRect/>
          <a:stretch>
            <a:fillRect/>
          </a:stretch>
        </p:blipFill>
        <p:spPr bwMode="auto">
          <a:xfrm>
            <a:off x="-1588" y="0"/>
            <a:ext cx="1219200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Imagen 1">
            <a:extLst>
              <a:ext uri="{FF2B5EF4-FFF2-40B4-BE49-F238E27FC236}">
                <a16:creationId xmlns:a16="http://schemas.microsoft.com/office/drawing/2014/main" id="{E4CA3055-C599-46E6-B5E5-9CAB7CA018A5}"/>
              </a:ext>
            </a:extLst>
          </p:cNvPr>
          <p:cNvPicPr>
            <a:picLocks noGrp="1" noChangeAspect="1"/>
          </p:cNvPicPr>
          <p:nvPr isPhoto="1"/>
        </p:nvPicPr>
        <p:blipFill>
          <a:blip r:embed="rId6">
            <a:extLst>
              <a:ext uri="{28A0092B-C50C-407E-A947-70E740481C1C}">
                <a14:useLocalDpi xmlns:a14="http://schemas.microsoft.com/office/drawing/2010/main" val="0"/>
              </a:ext>
            </a:extLst>
          </a:blip>
          <a:srcRect/>
          <a:stretch>
            <a:fillRect/>
          </a:stretch>
        </p:blipFill>
        <p:spPr bwMode="auto">
          <a:xfrm>
            <a:off x="-1588" y="3175"/>
            <a:ext cx="1219200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Imagen 1">
            <a:extLst>
              <a:ext uri="{FF2B5EF4-FFF2-40B4-BE49-F238E27FC236}">
                <a16:creationId xmlns:a16="http://schemas.microsoft.com/office/drawing/2014/main" id="{D7F5BB4F-941A-4820-B1E4-B138010121E5}"/>
              </a:ext>
            </a:extLst>
          </p:cNvPr>
          <p:cNvPicPr>
            <a:picLocks noGrp="1" noChangeAspect="1"/>
          </p:cNvPicPr>
          <p:nvPr isPhoto="1"/>
        </p:nvPicPr>
        <p:blipFill>
          <a:blip r:embed="rId7">
            <a:extLst>
              <a:ext uri="{28A0092B-C50C-407E-A947-70E740481C1C}">
                <a14:useLocalDpi xmlns:a14="http://schemas.microsoft.com/office/drawing/2010/main" val="0"/>
              </a:ext>
            </a:extLst>
          </a:blip>
          <a:srcRect/>
          <a:stretch>
            <a:fillRect/>
          </a:stretch>
        </p:blipFill>
        <p:spPr bwMode="auto">
          <a:xfrm>
            <a:off x="-1588" y="4763"/>
            <a:ext cx="12192001"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Imagen 1">
            <a:extLst>
              <a:ext uri="{FF2B5EF4-FFF2-40B4-BE49-F238E27FC236}">
                <a16:creationId xmlns:a16="http://schemas.microsoft.com/office/drawing/2014/main" id="{4FE4D3BB-4762-4988-8D64-2A8BAF56D312}"/>
              </a:ext>
            </a:extLst>
          </p:cNvPr>
          <p:cNvPicPr>
            <a:picLocks noGrp="1" noChangeAspect="1"/>
          </p:cNvPicPr>
          <p:nvPr isPhoto="1"/>
        </p:nvPicPr>
        <p:blipFill>
          <a:blip r:embed="rId8">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20 Rectángulo">
            <a:extLst>
              <a:ext uri="{FF2B5EF4-FFF2-40B4-BE49-F238E27FC236}">
                <a16:creationId xmlns:a16="http://schemas.microsoft.com/office/drawing/2014/main" id="{D98602AD-B81D-4E21-A3CB-14F36E5FDB90}"/>
              </a:ext>
            </a:extLst>
          </p:cNvPr>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58125" y="6858000"/>
            <a:ext cx="2127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4250" fill="hold"/>
                                        <p:tgtEl>
                                          <p:spTgt spid="3"/>
                                        </p:tgtEl>
                                        <p:attrNameLst>
                                          <p:attrName>ppt_x</p:attrName>
                                        </p:attrNameLst>
                                      </p:cBhvr>
                                      <p:tavLst>
                                        <p:tav tm="0">
                                          <p:val>
                                            <p:strVal val="0-#ppt_w/2"/>
                                          </p:val>
                                        </p:tav>
                                        <p:tav tm="100000">
                                          <p:val>
                                            <p:strVal val="#ppt_x"/>
                                          </p:val>
                                        </p:tav>
                                      </p:tavLst>
                                    </p:anim>
                                    <p:anim calcmode="lin" valueType="num">
                                      <p:cBhvr additive="base">
                                        <p:cTn id="8" dur="4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4250" fill="hold"/>
                                        <p:tgtEl>
                                          <p:spTgt spid="4"/>
                                        </p:tgtEl>
                                        <p:attrNameLst>
                                          <p:attrName>ppt_x</p:attrName>
                                        </p:attrNameLst>
                                      </p:cBhvr>
                                      <p:tavLst>
                                        <p:tav tm="0">
                                          <p:val>
                                            <p:strVal val="0-#ppt_w/2"/>
                                          </p:val>
                                        </p:tav>
                                        <p:tav tm="100000">
                                          <p:val>
                                            <p:strVal val="#ppt_x"/>
                                          </p:val>
                                        </p:tav>
                                      </p:tavLst>
                                    </p:anim>
                                    <p:anim calcmode="lin" valueType="num">
                                      <p:cBhvr additive="base">
                                        <p:cTn id="12" dur="4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4250" fill="hold"/>
                                        <p:tgtEl>
                                          <p:spTgt spid="5"/>
                                        </p:tgtEl>
                                        <p:attrNameLst>
                                          <p:attrName>ppt_x</p:attrName>
                                        </p:attrNameLst>
                                      </p:cBhvr>
                                      <p:tavLst>
                                        <p:tav tm="0">
                                          <p:val>
                                            <p:strVal val="0-#ppt_w/2"/>
                                          </p:val>
                                        </p:tav>
                                        <p:tav tm="100000">
                                          <p:val>
                                            <p:strVal val="#ppt_x"/>
                                          </p:val>
                                        </p:tav>
                                      </p:tavLst>
                                    </p:anim>
                                    <p:anim calcmode="lin" valueType="num">
                                      <p:cBhvr additive="base">
                                        <p:cTn id="16" dur="4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4250" fill="hold"/>
                                        <p:tgtEl>
                                          <p:spTgt spid="8"/>
                                        </p:tgtEl>
                                        <p:attrNameLst>
                                          <p:attrName>ppt_x</p:attrName>
                                        </p:attrNameLst>
                                      </p:cBhvr>
                                      <p:tavLst>
                                        <p:tav tm="0">
                                          <p:val>
                                            <p:strVal val="0-#ppt_w/2"/>
                                          </p:val>
                                        </p:tav>
                                        <p:tav tm="100000">
                                          <p:val>
                                            <p:strVal val="#ppt_x"/>
                                          </p:val>
                                        </p:tav>
                                      </p:tavLst>
                                    </p:anim>
                                    <p:anim calcmode="lin" valueType="num">
                                      <p:cBhvr additive="base">
                                        <p:cTn id="20" dur="425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4250" fill="hold"/>
                                        <p:tgtEl>
                                          <p:spTgt spid="9"/>
                                        </p:tgtEl>
                                        <p:attrNameLst>
                                          <p:attrName>ppt_x</p:attrName>
                                        </p:attrNameLst>
                                      </p:cBhvr>
                                      <p:tavLst>
                                        <p:tav tm="0">
                                          <p:val>
                                            <p:strVal val="0-#ppt_w/2"/>
                                          </p:val>
                                        </p:tav>
                                        <p:tav tm="100000">
                                          <p:val>
                                            <p:strVal val="#ppt_x"/>
                                          </p:val>
                                        </p:tav>
                                      </p:tavLst>
                                    </p:anim>
                                    <p:anim calcmode="lin" valueType="num">
                                      <p:cBhvr additive="base">
                                        <p:cTn id="24" dur="4250" fill="hold"/>
                                        <p:tgtEl>
                                          <p:spTgt spid="9"/>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4250" fill="hold"/>
                                        <p:tgtEl>
                                          <p:spTgt spid="10"/>
                                        </p:tgtEl>
                                        <p:attrNameLst>
                                          <p:attrName>ppt_x</p:attrName>
                                        </p:attrNameLst>
                                      </p:cBhvr>
                                      <p:tavLst>
                                        <p:tav tm="0">
                                          <p:val>
                                            <p:strVal val="0-#ppt_w/2"/>
                                          </p:val>
                                        </p:tav>
                                        <p:tav tm="100000">
                                          <p:val>
                                            <p:strVal val="#ppt_x"/>
                                          </p:val>
                                        </p:tav>
                                      </p:tavLst>
                                    </p:anim>
                                    <p:anim calcmode="lin" valueType="num">
                                      <p:cBhvr additive="base">
                                        <p:cTn id="28" dur="425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4250" fill="hold"/>
                                        <p:tgtEl>
                                          <p:spTgt spid="11"/>
                                        </p:tgtEl>
                                        <p:attrNameLst>
                                          <p:attrName>ppt_x</p:attrName>
                                        </p:attrNameLst>
                                      </p:cBhvr>
                                      <p:tavLst>
                                        <p:tav tm="0">
                                          <p:val>
                                            <p:strVal val="1+#ppt_w/2"/>
                                          </p:val>
                                        </p:tav>
                                        <p:tav tm="100000">
                                          <p:val>
                                            <p:strVal val="#ppt_x"/>
                                          </p:val>
                                        </p:tav>
                                      </p:tavLst>
                                    </p:anim>
                                    <p:anim calcmode="lin" valueType="num">
                                      <p:cBhvr additive="base">
                                        <p:cTn id="32" dur="425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4250" fill="hold"/>
                                        <p:tgtEl>
                                          <p:spTgt spid="12"/>
                                        </p:tgtEl>
                                        <p:attrNameLst>
                                          <p:attrName>ppt_x</p:attrName>
                                        </p:attrNameLst>
                                      </p:cBhvr>
                                      <p:tavLst>
                                        <p:tav tm="0">
                                          <p:val>
                                            <p:strVal val="1+#ppt_w/2"/>
                                          </p:val>
                                        </p:tav>
                                        <p:tav tm="100000">
                                          <p:val>
                                            <p:strVal val="#ppt_x"/>
                                          </p:val>
                                        </p:tav>
                                      </p:tavLst>
                                    </p:anim>
                                    <p:anim calcmode="lin" valueType="num">
                                      <p:cBhvr additive="base">
                                        <p:cTn id="36" dur="425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4250" fill="hold"/>
                                        <p:tgtEl>
                                          <p:spTgt spid="13"/>
                                        </p:tgtEl>
                                        <p:attrNameLst>
                                          <p:attrName>ppt_x</p:attrName>
                                        </p:attrNameLst>
                                      </p:cBhvr>
                                      <p:tavLst>
                                        <p:tav tm="0">
                                          <p:val>
                                            <p:strVal val="1+#ppt_w/2"/>
                                          </p:val>
                                        </p:tav>
                                        <p:tav tm="100000">
                                          <p:val>
                                            <p:strVal val="#ppt_x"/>
                                          </p:val>
                                        </p:tav>
                                      </p:tavLst>
                                    </p:anim>
                                    <p:anim calcmode="lin" valueType="num">
                                      <p:cBhvr additive="base">
                                        <p:cTn id="40" dur="4250" fill="hold"/>
                                        <p:tgtEl>
                                          <p:spTgt spid="13"/>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4250" fill="hold"/>
                                        <p:tgtEl>
                                          <p:spTgt spid="14"/>
                                        </p:tgtEl>
                                        <p:attrNameLst>
                                          <p:attrName>ppt_x</p:attrName>
                                        </p:attrNameLst>
                                      </p:cBhvr>
                                      <p:tavLst>
                                        <p:tav tm="0">
                                          <p:val>
                                            <p:strVal val="1+#ppt_w/2"/>
                                          </p:val>
                                        </p:tav>
                                        <p:tav tm="100000">
                                          <p:val>
                                            <p:strVal val="#ppt_x"/>
                                          </p:val>
                                        </p:tav>
                                      </p:tavLst>
                                    </p:anim>
                                    <p:anim calcmode="lin" valueType="num">
                                      <p:cBhvr additive="base">
                                        <p:cTn id="44" dur="4250" fill="hold"/>
                                        <p:tgtEl>
                                          <p:spTgt spid="14"/>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4250" fill="hold"/>
                                        <p:tgtEl>
                                          <p:spTgt spid="15"/>
                                        </p:tgtEl>
                                        <p:attrNameLst>
                                          <p:attrName>ppt_x</p:attrName>
                                        </p:attrNameLst>
                                      </p:cBhvr>
                                      <p:tavLst>
                                        <p:tav tm="0">
                                          <p:val>
                                            <p:strVal val="1+#ppt_w/2"/>
                                          </p:val>
                                        </p:tav>
                                        <p:tav tm="100000">
                                          <p:val>
                                            <p:strVal val="#ppt_x"/>
                                          </p:val>
                                        </p:tav>
                                      </p:tavLst>
                                    </p:anim>
                                    <p:anim calcmode="lin" valueType="num">
                                      <p:cBhvr additive="base">
                                        <p:cTn id="48" dur="425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4250" fill="hold"/>
                                        <p:tgtEl>
                                          <p:spTgt spid="16"/>
                                        </p:tgtEl>
                                        <p:attrNameLst>
                                          <p:attrName>ppt_x</p:attrName>
                                        </p:attrNameLst>
                                      </p:cBhvr>
                                      <p:tavLst>
                                        <p:tav tm="0">
                                          <p:val>
                                            <p:strVal val="1+#ppt_w/2"/>
                                          </p:val>
                                        </p:tav>
                                        <p:tav tm="100000">
                                          <p:val>
                                            <p:strVal val="#ppt_x"/>
                                          </p:val>
                                        </p:tav>
                                      </p:tavLst>
                                    </p:anim>
                                    <p:anim calcmode="lin" valueType="num">
                                      <p:cBhvr additive="base">
                                        <p:cTn id="52" dur="4250" fill="hold"/>
                                        <p:tgtEl>
                                          <p:spTgt spid="16"/>
                                        </p:tgtEl>
                                        <p:attrNameLst>
                                          <p:attrName>ppt_y</p:attrName>
                                        </p:attrNameLst>
                                      </p:cBhvr>
                                      <p:tavLst>
                                        <p:tav tm="0">
                                          <p:val>
                                            <p:strVal val="0-#ppt_h/2"/>
                                          </p:val>
                                        </p:tav>
                                        <p:tav tm="100000">
                                          <p:val>
                                            <p:strVal val="#ppt_y"/>
                                          </p:val>
                                        </p:tav>
                                      </p:tavLst>
                                    </p:anim>
                                  </p:childTnLst>
                                </p:cTn>
                              </p:par>
                              <p:par>
                                <p:cTn id="53" presetID="8" presetClass="emph" presetSubtype="0" autoRev="1" fill="hold" nodeType="withEffect">
                                  <p:stCondLst>
                                    <p:cond delay="0"/>
                                  </p:stCondLst>
                                  <p:childTnLst>
                                    <p:animRot by="21600000">
                                      <p:cBhvr>
                                        <p:cTn id="54" dur="4250" fill="hold"/>
                                        <p:tgtEl>
                                          <p:spTgt spid="3"/>
                                        </p:tgtEl>
                                        <p:attrNameLst>
                                          <p:attrName>r</p:attrName>
                                        </p:attrNameLst>
                                      </p:cBhvr>
                                    </p:animRot>
                                  </p:childTnLst>
                                </p:cTn>
                              </p:par>
                              <p:par>
                                <p:cTn id="55" presetID="8" presetClass="emph" presetSubtype="0" autoRev="1" fill="hold" nodeType="withEffect">
                                  <p:stCondLst>
                                    <p:cond delay="0"/>
                                  </p:stCondLst>
                                  <p:childTnLst>
                                    <p:animRot by="21600000">
                                      <p:cBhvr>
                                        <p:cTn id="56" dur="425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425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425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425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425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4250" fill="hold"/>
                                        <p:tgtEl>
                                          <p:spTgt spid="12"/>
                                        </p:tgtEl>
                                        <p:attrNameLst>
                                          <p:attrName>r</p:attrName>
                                        </p:attrNameLst>
                                      </p:cBhvr>
                                    </p:animRot>
                                  </p:childTnLst>
                                </p:cTn>
                              </p:par>
                              <p:par>
                                <p:cTn id="67" presetID="8" presetClass="emph" presetSubtype="0" autoRev="1" fill="hold" nodeType="withEffect">
                                  <p:stCondLst>
                                    <p:cond delay="0"/>
                                  </p:stCondLst>
                                  <p:childTnLst>
                                    <p:animRot by="-21600000">
                                      <p:cBhvr>
                                        <p:cTn id="68" dur="4250" fill="hold"/>
                                        <p:tgtEl>
                                          <p:spTgt spid="13"/>
                                        </p:tgtEl>
                                        <p:attrNameLst>
                                          <p:attrName>r</p:attrName>
                                        </p:attrNameLst>
                                      </p:cBhvr>
                                    </p:animRot>
                                  </p:childTnLst>
                                </p:cTn>
                              </p:par>
                              <p:par>
                                <p:cTn id="69" presetID="8" presetClass="emph" presetSubtype="0" autoRev="1" fill="hold" nodeType="withEffect">
                                  <p:stCondLst>
                                    <p:cond delay="0"/>
                                  </p:stCondLst>
                                  <p:childTnLst>
                                    <p:animRot by="-21600000">
                                      <p:cBhvr>
                                        <p:cTn id="70" dur="4250" fill="hold"/>
                                        <p:tgtEl>
                                          <p:spTgt spid="14"/>
                                        </p:tgtEl>
                                        <p:attrNameLst>
                                          <p:attrName>r</p:attrName>
                                        </p:attrNameLst>
                                      </p:cBhvr>
                                    </p:animRot>
                                  </p:childTnLst>
                                </p:cTn>
                              </p:par>
                              <p:par>
                                <p:cTn id="71" presetID="8" presetClass="emph" presetSubtype="0" autoRev="1" fill="hold" nodeType="withEffect">
                                  <p:stCondLst>
                                    <p:cond delay="0"/>
                                  </p:stCondLst>
                                  <p:childTnLst>
                                    <p:animRot by="-21600000">
                                      <p:cBhvr>
                                        <p:cTn id="72" dur="4250" fill="hold"/>
                                        <p:tgtEl>
                                          <p:spTgt spid="15"/>
                                        </p:tgtEl>
                                        <p:attrNameLst>
                                          <p:attrName>r</p:attrName>
                                        </p:attrNameLst>
                                      </p:cBhvr>
                                    </p:animRot>
                                  </p:childTnLst>
                                </p:cTn>
                              </p:par>
                              <p:par>
                                <p:cTn id="73" presetID="8" presetClass="emph" presetSubtype="0" autoRev="1" fill="hold" nodeType="withEffect">
                                  <p:stCondLst>
                                    <p:cond delay="0"/>
                                  </p:stCondLst>
                                  <p:childTnLst>
                                    <p:animRot by="-21600000">
                                      <p:cBhvr>
                                        <p:cTn id="74" dur="4250" fill="hold"/>
                                        <p:tgtEl>
                                          <p:spTgt spid="16"/>
                                        </p:tgtEl>
                                        <p:attrNameLst>
                                          <p:attrName>r</p:attrName>
                                        </p:attrNameLst>
                                      </p:cBhvr>
                                    </p:animRot>
                                  </p:childTnLst>
                                </p:cTn>
                              </p:par>
                              <p:par>
                                <p:cTn id="75" presetID="8" presetClass="emph" presetSubtype="0" autoRev="1" fill="hold" nodeType="withEffect">
                                  <p:stCondLst>
                                    <p:cond delay="0"/>
                                  </p:stCondLst>
                                  <p:childTnLst>
                                    <p:animRot by="21600000">
                                      <p:cBhvr>
                                        <p:cTn id="76" dur="4250" fill="hold"/>
                                        <p:tgtEl>
                                          <p:spTgt spid="8"/>
                                        </p:tgtEl>
                                        <p:attrNameLst>
                                          <p:attrName>r</p:attrName>
                                        </p:attrNameLst>
                                      </p:cBhvr>
                                    </p:animRot>
                                  </p:childTnLst>
                                </p:cTn>
                              </p:par>
                            </p:childTnLst>
                          </p:cTn>
                        </p:par>
                        <p:par>
                          <p:cTn id="77" fill="hold" nodeType="afterGroup">
                            <p:stCondLst>
                              <p:cond delay="8500"/>
                            </p:stCondLst>
                            <p:childTnLst>
                              <p:par>
                                <p:cTn id="78" presetID="2" presetClass="exit" presetSubtype="2" fill="hold" nodeType="afterEffect">
                                  <p:stCondLst>
                                    <p:cond delay="1000"/>
                                  </p:stCondLst>
                                  <p:childTnLst>
                                    <p:anim calcmode="lin" valueType="num">
                                      <p:cBhvr additive="base">
                                        <p:cTn id="79" dur="4250"/>
                                        <p:tgtEl>
                                          <p:spTgt spid="3"/>
                                        </p:tgtEl>
                                        <p:attrNameLst>
                                          <p:attrName>ppt_x</p:attrName>
                                        </p:attrNameLst>
                                      </p:cBhvr>
                                      <p:tavLst>
                                        <p:tav tm="0">
                                          <p:val>
                                            <p:strVal val="ppt_x"/>
                                          </p:val>
                                        </p:tav>
                                        <p:tav tm="100000">
                                          <p:val>
                                            <p:strVal val="1+ppt_w/2"/>
                                          </p:val>
                                        </p:tav>
                                      </p:tavLst>
                                    </p:anim>
                                    <p:anim calcmode="lin" valueType="num">
                                      <p:cBhvr additive="base">
                                        <p:cTn id="80" dur="4250"/>
                                        <p:tgtEl>
                                          <p:spTgt spid="3"/>
                                        </p:tgtEl>
                                        <p:attrNameLst>
                                          <p:attrName>ppt_y</p:attrName>
                                        </p:attrNameLst>
                                      </p:cBhvr>
                                      <p:tavLst>
                                        <p:tav tm="0">
                                          <p:val>
                                            <p:strVal val="ppt_y"/>
                                          </p:val>
                                        </p:tav>
                                        <p:tav tm="100000">
                                          <p:val>
                                            <p:strVal val="ppt_y"/>
                                          </p:val>
                                        </p:tav>
                                      </p:tavLst>
                                    </p:anim>
                                    <p:set>
                                      <p:cBhvr>
                                        <p:cTn id="81" dur="1" fill="hold">
                                          <p:stCondLst>
                                            <p:cond delay="4249"/>
                                          </p:stCondLst>
                                        </p:cTn>
                                        <p:tgtEl>
                                          <p:spTgt spid="3"/>
                                        </p:tgtEl>
                                        <p:attrNameLst>
                                          <p:attrName>style.visibility</p:attrName>
                                        </p:attrNameLst>
                                      </p:cBhvr>
                                      <p:to>
                                        <p:strVal val="hidden"/>
                                      </p:to>
                                    </p:set>
                                  </p:childTnLst>
                                </p:cTn>
                              </p:par>
                              <p:par>
                                <p:cTn id="82" presetID="2" presetClass="exit" presetSubtype="2" fill="hold" nodeType="withEffect">
                                  <p:stCondLst>
                                    <p:cond delay="1000"/>
                                  </p:stCondLst>
                                  <p:childTnLst>
                                    <p:anim calcmode="lin" valueType="num">
                                      <p:cBhvr additive="base">
                                        <p:cTn id="83" dur="4250"/>
                                        <p:tgtEl>
                                          <p:spTgt spid="4"/>
                                        </p:tgtEl>
                                        <p:attrNameLst>
                                          <p:attrName>ppt_x</p:attrName>
                                        </p:attrNameLst>
                                      </p:cBhvr>
                                      <p:tavLst>
                                        <p:tav tm="0">
                                          <p:val>
                                            <p:strVal val="ppt_x"/>
                                          </p:val>
                                        </p:tav>
                                        <p:tav tm="100000">
                                          <p:val>
                                            <p:strVal val="1+ppt_w/2"/>
                                          </p:val>
                                        </p:tav>
                                      </p:tavLst>
                                    </p:anim>
                                    <p:anim calcmode="lin" valueType="num">
                                      <p:cBhvr additive="base">
                                        <p:cTn id="84" dur="4250"/>
                                        <p:tgtEl>
                                          <p:spTgt spid="4"/>
                                        </p:tgtEl>
                                        <p:attrNameLst>
                                          <p:attrName>ppt_y</p:attrName>
                                        </p:attrNameLst>
                                      </p:cBhvr>
                                      <p:tavLst>
                                        <p:tav tm="0">
                                          <p:val>
                                            <p:strVal val="ppt_y"/>
                                          </p:val>
                                        </p:tav>
                                        <p:tav tm="100000">
                                          <p:val>
                                            <p:strVal val="ppt_y"/>
                                          </p:val>
                                        </p:tav>
                                      </p:tavLst>
                                    </p:anim>
                                    <p:set>
                                      <p:cBhvr>
                                        <p:cTn id="85" dur="1" fill="hold">
                                          <p:stCondLst>
                                            <p:cond delay="4249"/>
                                          </p:stCondLst>
                                        </p:cTn>
                                        <p:tgtEl>
                                          <p:spTgt spid="4"/>
                                        </p:tgtEl>
                                        <p:attrNameLst>
                                          <p:attrName>style.visibility</p:attrName>
                                        </p:attrNameLst>
                                      </p:cBhvr>
                                      <p:to>
                                        <p:strVal val="hidden"/>
                                      </p:to>
                                    </p:set>
                                  </p:childTnLst>
                                </p:cTn>
                              </p:par>
                              <p:par>
                                <p:cTn id="86" presetID="2" presetClass="exit" presetSubtype="2" fill="hold" nodeType="withEffect">
                                  <p:stCondLst>
                                    <p:cond delay="1000"/>
                                  </p:stCondLst>
                                  <p:childTnLst>
                                    <p:anim calcmode="lin" valueType="num">
                                      <p:cBhvr additive="base">
                                        <p:cTn id="87" dur="4250"/>
                                        <p:tgtEl>
                                          <p:spTgt spid="5"/>
                                        </p:tgtEl>
                                        <p:attrNameLst>
                                          <p:attrName>ppt_x</p:attrName>
                                        </p:attrNameLst>
                                      </p:cBhvr>
                                      <p:tavLst>
                                        <p:tav tm="0">
                                          <p:val>
                                            <p:strVal val="ppt_x"/>
                                          </p:val>
                                        </p:tav>
                                        <p:tav tm="100000">
                                          <p:val>
                                            <p:strVal val="1+ppt_w/2"/>
                                          </p:val>
                                        </p:tav>
                                      </p:tavLst>
                                    </p:anim>
                                    <p:anim calcmode="lin" valueType="num">
                                      <p:cBhvr additive="base">
                                        <p:cTn id="88" dur="4250"/>
                                        <p:tgtEl>
                                          <p:spTgt spid="5"/>
                                        </p:tgtEl>
                                        <p:attrNameLst>
                                          <p:attrName>ppt_y</p:attrName>
                                        </p:attrNameLst>
                                      </p:cBhvr>
                                      <p:tavLst>
                                        <p:tav tm="0">
                                          <p:val>
                                            <p:strVal val="ppt_y"/>
                                          </p:val>
                                        </p:tav>
                                        <p:tav tm="100000">
                                          <p:val>
                                            <p:strVal val="ppt_y"/>
                                          </p:val>
                                        </p:tav>
                                      </p:tavLst>
                                    </p:anim>
                                    <p:set>
                                      <p:cBhvr>
                                        <p:cTn id="89" dur="1" fill="hold">
                                          <p:stCondLst>
                                            <p:cond delay="4249"/>
                                          </p:stCondLst>
                                        </p:cTn>
                                        <p:tgtEl>
                                          <p:spTgt spid="5"/>
                                        </p:tgtEl>
                                        <p:attrNameLst>
                                          <p:attrName>style.visibility</p:attrName>
                                        </p:attrNameLst>
                                      </p:cBhvr>
                                      <p:to>
                                        <p:strVal val="hidden"/>
                                      </p:to>
                                    </p:set>
                                  </p:childTnLst>
                                </p:cTn>
                              </p:par>
                              <p:par>
                                <p:cTn id="90" presetID="2" presetClass="exit" presetSubtype="2" fill="hold" nodeType="withEffect">
                                  <p:stCondLst>
                                    <p:cond delay="1000"/>
                                  </p:stCondLst>
                                  <p:childTnLst>
                                    <p:anim calcmode="lin" valueType="num">
                                      <p:cBhvr additive="base">
                                        <p:cTn id="91" dur="4250"/>
                                        <p:tgtEl>
                                          <p:spTgt spid="8"/>
                                        </p:tgtEl>
                                        <p:attrNameLst>
                                          <p:attrName>ppt_x</p:attrName>
                                        </p:attrNameLst>
                                      </p:cBhvr>
                                      <p:tavLst>
                                        <p:tav tm="0">
                                          <p:val>
                                            <p:strVal val="ppt_x"/>
                                          </p:val>
                                        </p:tav>
                                        <p:tav tm="100000">
                                          <p:val>
                                            <p:strVal val="1+ppt_w/2"/>
                                          </p:val>
                                        </p:tav>
                                      </p:tavLst>
                                    </p:anim>
                                    <p:anim calcmode="lin" valueType="num">
                                      <p:cBhvr additive="base">
                                        <p:cTn id="92" dur="4250"/>
                                        <p:tgtEl>
                                          <p:spTgt spid="8"/>
                                        </p:tgtEl>
                                        <p:attrNameLst>
                                          <p:attrName>ppt_y</p:attrName>
                                        </p:attrNameLst>
                                      </p:cBhvr>
                                      <p:tavLst>
                                        <p:tav tm="0">
                                          <p:val>
                                            <p:strVal val="ppt_y"/>
                                          </p:val>
                                        </p:tav>
                                        <p:tav tm="100000">
                                          <p:val>
                                            <p:strVal val="ppt_y"/>
                                          </p:val>
                                        </p:tav>
                                      </p:tavLst>
                                    </p:anim>
                                    <p:set>
                                      <p:cBhvr>
                                        <p:cTn id="93" dur="1" fill="hold">
                                          <p:stCondLst>
                                            <p:cond delay="4249"/>
                                          </p:stCondLst>
                                        </p:cTn>
                                        <p:tgtEl>
                                          <p:spTgt spid="8"/>
                                        </p:tgtEl>
                                        <p:attrNameLst>
                                          <p:attrName>style.visibility</p:attrName>
                                        </p:attrNameLst>
                                      </p:cBhvr>
                                      <p:to>
                                        <p:strVal val="hidden"/>
                                      </p:to>
                                    </p:set>
                                  </p:childTnLst>
                                </p:cTn>
                              </p:par>
                              <p:par>
                                <p:cTn id="94" presetID="2" presetClass="exit" presetSubtype="2" fill="hold" nodeType="withEffect">
                                  <p:stCondLst>
                                    <p:cond delay="1000"/>
                                  </p:stCondLst>
                                  <p:childTnLst>
                                    <p:anim calcmode="lin" valueType="num">
                                      <p:cBhvr additive="base">
                                        <p:cTn id="95" dur="4250"/>
                                        <p:tgtEl>
                                          <p:spTgt spid="9"/>
                                        </p:tgtEl>
                                        <p:attrNameLst>
                                          <p:attrName>ppt_x</p:attrName>
                                        </p:attrNameLst>
                                      </p:cBhvr>
                                      <p:tavLst>
                                        <p:tav tm="0">
                                          <p:val>
                                            <p:strVal val="ppt_x"/>
                                          </p:val>
                                        </p:tav>
                                        <p:tav tm="100000">
                                          <p:val>
                                            <p:strVal val="1+ppt_w/2"/>
                                          </p:val>
                                        </p:tav>
                                      </p:tavLst>
                                    </p:anim>
                                    <p:anim calcmode="lin" valueType="num">
                                      <p:cBhvr additive="base">
                                        <p:cTn id="96" dur="4250"/>
                                        <p:tgtEl>
                                          <p:spTgt spid="9"/>
                                        </p:tgtEl>
                                        <p:attrNameLst>
                                          <p:attrName>ppt_y</p:attrName>
                                        </p:attrNameLst>
                                      </p:cBhvr>
                                      <p:tavLst>
                                        <p:tav tm="0">
                                          <p:val>
                                            <p:strVal val="ppt_y"/>
                                          </p:val>
                                        </p:tav>
                                        <p:tav tm="100000">
                                          <p:val>
                                            <p:strVal val="ppt_y"/>
                                          </p:val>
                                        </p:tav>
                                      </p:tavLst>
                                    </p:anim>
                                    <p:set>
                                      <p:cBhvr>
                                        <p:cTn id="97" dur="1" fill="hold">
                                          <p:stCondLst>
                                            <p:cond delay="4249"/>
                                          </p:stCondLst>
                                        </p:cTn>
                                        <p:tgtEl>
                                          <p:spTgt spid="9"/>
                                        </p:tgtEl>
                                        <p:attrNameLst>
                                          <p:attrName>style.visibility</p:attrName>
                                        </p:attrNameLst>
                                      </p:cBhvr>
                                      <p:to>
                                        <p:strVal val="hidden"/>
                                      </p:to>
                                    </p:set>
                                  </p:childTnLst>
                                </p:cTn>
                              </p:par>
                              <p:par>
                                <p:cTn id="98" presetID="2" presetClass="exit" presetSubtype="2" fill="hold" nodeType="withEffect">
                                  <p:stCondLst>
                                    <p:cond delay="1000"/>
                                  </p:stCondLst>
                                  <p:childTnLst>
                                    <p:anim calcmode="lin" valueType="num">
                                      <p:cBhvr additive="base">
                                        <p:cTn id="99" dur="4250"/>
                                        <p:tgtEl>
                                          <p:spTgt spid="10"/>
                                        </p:tgtEl>
                                        <p:attrNameLst>
                                          <p:attrName>ppt_x</p:attrName>
                                        </p:attrNameLst>
                                      </p:cBhvr>
                                      <p:tavLst>
                                        <p:tav tm="0">
                                          <p:val>
                                            <p:strVal val="ppt_x"/>
                                          </p:val>
                                        </p:tav>
                                        <p:tav tm="100000">
                                          <p:val>
                                            <p:strVal val="1+ppt_w/2"/>
                                          </p:val>
                                        </p:tav>
                                      </p:tavLst>
                                    </p:anim>
                                    <p:anim calcmode="lin" valueType="num">
                                      <p:cBhvr additive="base">
                                        <p:cTn id="100" dur="4250"/>
                                        <p:tgtEl>
                                          <p:spTgt spid="10"/>
                                        </p:tgtEl>
                                        <p:attrNameLst>
                                          <p:attrName>ppt_y</p:attrName>
                                        </p:attrNameLst>
                                      </p:cBhvr>
                                      <p:tavLst>
                                        <p:tav tm="0">
                                          <p:val>
                                            <p:strVal val="ppt_y"/>
                                          </p:val>
                                        </p:tav>
                                        <p:tav tm="100000">
                                          <p:val>
                                            <p:strVal val="ppt_y"/>
                                          </p:val>
                                        </p:tav>
                                      </p:tavLst>
                                    </p:anim>
                                    <p:set>
                                      <p:cBhvr>
                                        <p:cTn id="101" dur="1" fill="hold">
                                          <p:stCondLst>
                                            <p:cond delay="4249"/>
                                          </p:stCondLst>
                                        </p:cTn>
                                        <p:tgtEl>
                                          <p:spTgt spid="10"/>
                                        </p:tgtEl>
                                        <p:attrNameLst>
                                          <p:attrName>style.visibility</p:attrName>
                                        </p:attrNameLst>
                                      </p:cBhvr>
                                      <p:to>
                                        <p:strVal val="hidden"/>
                                      </p:to>
                                    </p:set>
                                  </p:childTnLst>
                                </p:cTn>
                              </p:par>
                              <p:par>
                                <p:cTn id="102" presetID="2" presetClass="exit" presetSubtype="8" fill="hold" nodeType="withEffect">
                                  <p:stCondLst>
                                    <p:cond delay="1000"/>
                                  </p:stCondLst>
                                  <p:childTnLst>
                                    <p:anim calcmode="lin" valueType="num">
                                      <p:cBhvr additive="base">
                                        <p:cTn id="103" dur="4250"/>
                                        <p:tgtEl>
                                          <p:spTgt spid="11"/>
                                        </p:tgtEl>
                                        <p:attrNameLst>
                                          <p:attrName>ppt_x</p:attrName>
                                        </p:attrNameLst>
                                      </p:cBhvr>
                                      <p:tavLst>
                                        <p:tav tm="0">
                                          <p:val>
                                            <p:strVal val="ppt_x"/>
                                          </p:val>
                                        </p:tav>
                                        <p:tav tm="100000">
                                          <p:val>
                                            <p:strVal val="0-ppt_w/2"/>
                                          </p:val>
                                        </p:tav>
                                      </p:tavLst>
                                    </p:anim>
                                    <p:anim calcmode="lin" valueType="num">
                                      <p:cBhvr additive="base">
                                        <p:cTn id="104" dur="4250"/>
                                        <p:tgtEl>
                                          <p:spTgt spid="11"/>
                                        </p:tgtEl>
                                        <p:attrNameLst>
                                          <p:attrName>ppt_y</p:attrName>
                                        </p:attrNameLst>
                                      </p:cBhvr>
                                      <p:tavLst>
                                        <p:tav tm="0">
                                          <p:val>
                                            <p:strVal val="ppt_y"/>
                                          </p:val>
                                        </p:tav>
                                        <p:tav tm="100000">
                                          <p:val>
                                            <p:strVal val="ppt_y"/>
                                          </p:val>
                                        </p:tav>
                                      </p:tavLst>
                                    </p:anim>
                                    <p:set>
                                      <p:cBhvr>
                                        <p:cTn id="105" dur="1" fill="hold">
                                          <p:stCondLst>
                                            <p:cond delay="4249"/>
                                          </p:stCondLst>
                                        </p:cTn>
                                        <p:tgtEl>
                                          <p:spTgt spid="11"/>
                                        </p:tgtEl>
                                        <p:attrNameLst>
                                          <p:attrName>style.visibility</p:attrName>
                                        </p:attrNameLst>
                                      </p:cBhvr>
                                      <p:to>
                                        <p:strVal val="hidden"/>
                                      </p:to>
                                    </p:set>
                                  </p:childTnLst>
                                </p:cTn>
                              </p:par>
                              <p:par>
                                <p:cTn id="106" presetID="2" presetClass="exit" presetSubtype="8" fill="hold" nodeType="withEffect">
                                  <p:stCondLst>
                                    <p:cond delay="1000"/>
                                  </p:stCondLst>
                                  <p:childTnLst>
                                    <p:anim calcmode="lin" valueType="num">
                                      <p:cBhvr additive="base">
                                        <p:cTn id="107" dur="4250"/>
                                        <p:tgtEl>
                                          <p:spTgt spid="12"/>
                                        </p:tgtEl>
                                        <p:attrNameLst>
                                          <p:attrName>ppt_x</p:attrName>
                                        </p:attrNameLst>
                                      </p:cBhvr>
                                      <p:tavLst>
                                        <p:tav tm="0">
                                          <p:val>
                                            <p:strVal val="ppt_x"/>
                                          </p:val>
                                        </p:tav>
                                        <p:tav tm="100000">
                                          <p:val>
                                            <p:strVal val="0-ppt_w/2"/>
                                          </p:val>
                                        </p:tav>
                                      </p:tavLst>
                                    </p:anim>
                                    <p:anim calcmode="lin" valueType="num">
                                      <p:cBhvr additive="base">
                                        <p:cTn id="108" dur="4250"/>
                                        <p:tgtEl>
                                          <p:spTgt spid="12"/>
                                        </p:tgtEl>
                                        <p:attrNameLst>
                                          <p:attrName>ppt_y</p:attrName>
                                        </p:attrNameLst>
                                      </p:cBhvr>
                                      <p:tavLst>
                                        <p:tav tm="0">
                                          <p:val>
                                            <p:strVal val="ppt_y"/>
                                          </p:val>
                                        </p:tav>
                                        <p:tav tm="100000">
                                          <p:val>
                                            <p:strVal val="ppt_y"/>
                                          </p:val>
                                        </p:tav>
                                      </p:tavLst>
                                    </p:anim>
                                    <p:set>
                                      <p:cBhvr>
                                        <p:cTn id="109" dur="1" fill="hold">
                                          <p:stCondLst>
                                            <p:cond delay="4249"/>
                                          </p:stCondLst>
                                        </p:cTn>
                                        <p:tgtEl>
                                          <p:spTgt spid="12"/>
                                        </p:tgtEl>
                                        <p:attrNameLst>
                                          <p:attrName>style.visibility</p:attrName>
                                        </p:attrNameLst>
                                      </p:cBhvr>
                                      <p:to>
                                        <p:strVal val="hidden"/>
                                      </p:to>
                                    </p:set>
                                  </p:childTnLst>
                                </p:cTn>
                              </p:par>
                              <p:par>
                                <p:cTn id="110" presetID="2" presetClass="exit" presetSubtype="8" fill="hold" nodeType="withEffect">
                                  <p:stCondLst>
                                    <p:cond delay="1000"/>
                                  </p:stCondLst>
                                  <p:childTnLst>
                                    <p:anim calcmode="lin" valueType="num">
                                      <p:cBhvr additive="base">
                                        <p:cTn id="111" dur="4250"/>
                                        <p:tgtEl>
                                          <p:spTgt spid="13"/>
                                        </p:tgtEl>
                                        <p:attrNameLst>
                                          <p:attrName>ppt_x</p:attrName>
                                        </p:attrNameLst>
                                      </p:cBhvr>
                                      <p:tavLst>
                                        <p:tav tm="0">
                                          <p:val>
                                            <p:strVal val="ppt_x"/>
                                          </p:val>
                                        </p:tav>
                                        <p:tav tm="100000">
                                          <p:val>
                                            <p:strVal val="0-ppt_w/2"/>
                                          </p:val>
                                        </p:tav>
                                      </p:tavLst>
                                    </p:anim>
                                    <p:anim calcmode="lin" valueType="num">
                                      <p:cBhvr additive="base">
                                        <p:cTn id="112" dur="4250"/>
                                        <p:tgtEl>
                                          <p:spTgt spid="13"/>
                                        </p:tgtEl>
                                        <p:attrNameLst>
                                          <p:attrName>ppt_y</p:attrName>
                                        </p:attrNameLst>
                                      </p:cBhvr>
                                      <p:tavLst>
                                        <p:tav tm="0">
                                          <p:val>
                                            <p:strVal val="ppt_y"/>
                                          </p:val>
                                        </p:tav>
                                        <p:tav tm="100000">
                                          <p:val>
                                            <p:strVal val="ppt_y"/>
                                          </p:val>
                                        </p:tav>
                                      </p:tavLst>
                                    </p:anim>
                                    <p:set>
                                      <p:cBhvr>
                                        <p:cTn id="113" dur="1" fill="hold">
                                          <p:stCondLst>
                                            <p:cond delay="4249"/>
                                          </p:stCondLst>
                                        </p:cTn>
                                        <p:tgtEl>
                                          <p:spTgt spid="13"/>
                                        </p:tgtEl>
                                        <p:attrNameLst>
                                          <p:attrName>style.visibility</p:attrName>
                                        </p:attrNameLst>
                                      </p:cBhvr>
                                      <p:to>
                                        <p:strVal val="hidden"/>
                                      </p:to>
                                    </p:set>
                                  </p:childTnLst>
                                </p:cTn>
                              </p:par>
                              <p:par>
                                <p:cTn id="114" presetID="2" presetClass="exit" presetSubtype="8" fill="hold" nodeType="withEffect">
                                  <p:stCondLst>
                                    <p:cond delay="1000"/>
                                  </p:stCondLst>
                                  <p:childTnLst>
                                    <p:anim calcmode="lin" valueType="num">
                                      <p:cBhvr additive="base">
                                        <p:cTn id="115" dur="4250"/>
                                        <p:tgtEl>
                                          <p:spTgt spid="14"/>
                                        </p:tgtEl>
                                        <p:attrNameLst>
                                          <p:attrName>ppt_x</p:attrName>
                                        </p:attrNameLst>
                                      </p:cBhvr>
                                      <p:tavLst>
                                        <p:tav tm="0">
                                          <p:val>
                                            <p:strVal val="ppt_x"/>
                                          </p:val>
                                        </p:tav>
                                        <p:tav tm="100000">
                                          <p:val>
                                            <p:strVal val="0-ppt_w/2"/>
                                          </p:val>
                                        </p:tav>
                                      </p:tavLst>
                                    </p:anim>
                                    <p:anim calcmode="lin" valueType="num">
                                      <p:cBhvr additive="base">
                                        <p:cTn id="116" dur="4250"/>
                                        <p:tgtEl>
                                          <p:spTgt spid="14"/>
                                        </p:tgtEl>
                                        <p:attrNameLst>
                                          <p:attrName>ppt_y</p:attrName>
                                        </p:attrNameLst>
                                      </p:cBhvr>
                                      <p:tavLst>
                                        <p:tav tm="0">
                                          <p:val>
                                            <p:strVal val="ppt_y"/>
                                          </p:val>
                                        </p:tav>
                                        <p:tav tm="100000">
                                          <p:val>
                                            <p:strVal val="ppt_y"/>
                                          </p:val>
                                        </p:tav>
                                      </p:tavLst>
                                    </p:anim>
                                    <p:set>
                                      <p:cBhvr>
                                        <p:cTn id="117" dur="1" fill="hold">
                                          <p:stCondLst>
                                            <p:cond delay="4249"/>
                                          </p:stCondLst>
                                        </p:cTn>
                                        <p:tgtEl>
                                          <p:spTgt spid="14"/>
                                        </p:tgtEl>
                                        <p:attrNameLst>
                                          <p:attrName>style.visibility</p:attrName>
                                        </p:attrNameLst>
                                      </p:cBhvr>
                                      <p:to>
                                        <p:strVal val="hidden"/>
                                      </p:to>
                                    </p:set>
                                  </p:childTnLst>
                                </p:cTn>
                              </p:par>
                              <p:par>
                                <p:cTn id="118" presetID="2" presetClass="exit" presetSubtype="8" fill="hold" nodeType="withEffect">
                                  <p:stCondLst>
                                    <p:cond delay="1000"/>
                                  </p:stCondLst>
                                  <p:childTnLst>
                                    <p:anim calcmode="lin" valueType="num">
                                      <p:cBhvr additive="base">
                                        <p:cTn id="119" dur="4250"/>
                                        <p:tgtEl>
                                          <p:spTgt spid="15"/>
                                        </p:tgtEl>
                                        <p:attrNameLst>
                                          <p:attrName>ppt_x</p:attrName>
                                        </p:attrNameLst>
                                      </p:cBhvr>
                                      <p:tavLst>
                                        <p:tav tm="0">
                                          <p:val>
                                            <p:strVal val="ppt_x"/>
                                          </p:val>
                                        </p:tav>
                                        <p:tav tm="100000">
                                          <p:val>
                                            <p:strVal val="0-ppt_w/2"/>
                                          </p:val>
                                        </p:tav>
                                      </p:tavLst>
                                    </p:anim>
                                    <p:anim calcmode="lin" valueType="num">
                                      <p:cBhvr additive="base">
                                        <p:cTn id="120" dur="4250"/>
                                        <p:tgtEl>
                                          <p:spTgt spid="15"/>
                                        </p:tgtEl>
                                        <p:attrNameLst>
                                          <p:attrName>ppt_y</p:attrName>
                                        </p:attrNameLst>
                                      </p:cBhvr>
                                      <p:tavLst>
                                        <p:tav tm="0">
                                          <p:val>
                                            <p:strVal val="ppt_y"/>
                                          </p:val>
                                        </p:tav>
                                        <p:tav tm="100000">
                                          <p:val>
                                            <p:strVal val="ppt_y"/>
                                          </p:val>
                                        </p:tav>
                                      </p:tavLst>
                                    </p:anim>
                                    <p:set>
                                      <p:cBhvr>
                                        <p:cTn id="121" dur="1" fill="hold">
                                          <p:stCondLst>
                                            <p:cond delay="4249"/>
                                          </p:stCondLst>
                                        </p:cTn>
                                        <p:tgtEl>
                                          <p:spTgt spid="15"/>
                                        </p:tgtEl>
                                        <p:attrNameLst>
                                          <p:attrName>style.visibility</p:attrName>
                                        </p:attrNameLst>
                                      </p:cBhvr>
                                      <p:to>
                                        <p:strVal val="hidden"/>
                                      </p:to>
                                    </p:set>
                                  </p:childTnLst>
                                </p:cTn>
                              </p:par>
                              <p:par>
                                <p:cTn id="122" presetID="2" presetClass="exit" presetSubtype="8" fill="hold" nodeType="withEffect">
                                  <p:stCondLst>
                                    <p:cond delay="1000"/>
                                  </p:stCondLst>
                                  <p:childTnLst>
                                    <p:anim calcmode="lin" valueType="num">
                                      <p:cBhvr additive="base">
                                        <p:cTn id="123" dur="4250"/>
                                        <p:tgtEl>
                                          <p:spTgt spid="16"/>
                                        </p:tgtEl>
                                        <p:attrNameLst>
                                          <p:attrName>ppt_x</p:attrName>
                                        </p:attrNameLst>
                                      </p:cBhvr>
                                      <p:tavLst>
                                        <p:tav tm="0">
                                          <p:val>
                                            <p:strVal val="ppt_x"/>
                                          </p:val>
                                        </p:tav>
                                        <p:tav tm="100000">
                                          <p:val>
                                            <p:strVal val="0-ppt_w/2"/>
                                          </p:val>
                                        </p:tav>
                                      </p:tavLst>
                                    </p:anim>
                                    <p:anim calcmode="lin" valueType="num">
                                      <p:cBhvr additive="base">
                                        <p:cTn id="124" dur="4250"/>
                                        <p:tgtEl>
                                          <p:spTgt spid="16"/>
                                        </p:tgtEl>
                                        <p:attrNameLst>
                                          <p:attrName>ppt_y</p:attrName>
                                        </p:attrNameLst>
                                      </p:cBhvr>
                                      <p:tavLst>
                                        <p:tav tm="0">
                                          <p:val>
                                            <p:strVal val="ppt_y"/>
                                          </p:val>
                                        </p:tav>
                                        <p:tav tm="100000">
                                          <p:val>
                                            <p:strVal val="ppt_y"/>
                                          </p:val>
                                        </p:tav>
                                      </p:tavLst>
                                    </p:anim>
                                    <p:set>
                                      <p:cBhvr>
                                        <p:cTn id="125" dur="1" fill="hold">
                                          <p:stCondLst>
                                            <p:cond delay="4249"/>
                                          </p:stCondLst>
                                        </p:cTn>
                                        <p:tgtEl>
                                          <p:spTgt spid="16"/>
                                        </p:tgtEl>
                                        <p:attrNameLst>
                                          <p:attrName>style.visibility</p:attrName>
                                        </p:attrNameLst>
                                      </p:cBhvr>
                                      <p:to>
                                        <p:strVal val="hidden"/>
                                      </p:to>
                                    </p:set>
                                  </p:childTnLst>
                                </p:cTn>
                              </p:par>
                              <p:par>
                                <p:cTn id="126" presetID="8" presetClass="emph" presetSubtype="0" autoRev="1" fill="hold" nodeType="withEffect">
                                  <p:stCondLst>
                                    <p:cond delay="1000"/>
                                  </p:stCondLst>
                                  <p:childTnLst>
                                    <p:animRot by="-21600000">
                                      <p:cBhvr>
                                        <p:cTn id="127" dur="4250" fill="hold"/>
                                        <p:tgtEl>
                                          <p:spTgt spid="3"/>
                                        </p:tgtEl>
                                        <p:attrNameLst>
                                          <p:attrName>r</p:attrName>
                                        </p:attrNameLst>
                                      </p:cBhvr>
                                    </p:animRot>
                                  </p:childTnLst>
                                </p:cTn>
                              </p:par>
                              <p:par>
                                <p:cTn id="128" presetID="8" presetClass="emph" presetSubtype="0" autoRev="1" fill="hold" nodeType="withEffect">
                                  <p:stCondLst>
                                    <p:cond delay="1000"/>
                                  </p:stCondLst>
                                  <p:childTnLst>
                                    <p:animRot by="-21600000">
                                      <p:cBhvr>
                                        <p:cTn id="129" dur="4250" fill="hold"/>
                                        <p:tgtEl>
                                          <p:spTgt spid="4"/>
                                        </p:tgtEl>
                                        <p:attrNameLst>
                                          <p:attrName>r</p:attrName>
                                        </p:attrNameLst>
                                      </p:cBhvr>
                                    </p:animRot>
                                  </p:childTnLst>
                                </p:cTn>
                              </p:par>
                              <p:par>
                                <p:cTn id="130" presetID="8" presetClass="emph" presetSubtype="0" autoRev="1" fill="hold" nodeType="withEffect">
                                  <p:stCondLst>
                                    <p:cond delay="1000"/>
                                  </p:stCondLst>
                                  <p:childTnLst>
                                    <p:animRot by="-21600000">
                                      <p:cBhvr>
                                        <p:cTn id="131" dur="4250" fill="hold"/>
                                        <p:tgtEl>
                                          <p:spTgt spid="5"/>
                                        </p:tgtEl>
                                        <p:attrNameLst>
                                          <p:attrName>r</p:attrName>
                                        </p:attrNameLst>
                                      </p:cBhvr>
                                    </p:animRot>
                                  </p:childTnLst>
                                </p:cTn>
                              </p:par>
                              <p:par>
                                <p:cTn id="132" presetID="8" presetClass="emph" presetSubtype="0" autoRev="1" fill="hold" nodeType="withEffect">
                                  <p:stCondLst>
                                    <p:cond delay="1000"/>
                                  </p:stCondLst>
                                  <p:childTnLst>
                                    <p:animRot by="-21600000">
                                      <p:cBhvr>
                                        <p:cTn id="133" dur="4250" fill="hold"/>
                                        <p:tgtEl>
                                          <p:spTgt spid="8"/>
                                        </p:tgtEl>
                                        <p:attrNameLst>
                                          <p:attrName>r</p:attrName>
                                        </p:attrNameLst>
                                      </p:cBhvr>
                                    </p:animRot>
                                  </p:childTnLst>
                                </p:cTn>
                              </p:par>
                              <p:par>
                                <p:cTn id="134" presetID="8" presetClass="emph" presetSubtype="0" autoRev="1" fill="hold" nodeType="withEffect">
                                  <p:stCondLst>
                                    <p:cond delay="1000"/>
                                  </p:stCondLst>
                                  <p:childTnLst>
                                    <p:animRot by="-21600000">
                                      <p:cBhvr>
                                        <p:cTn id="135" dur="4250" fill="hold"/>
                                        <p:tgtEl>
                                          <p:spTgt spid="9"/>
                                        </p:tgtEl>
                                        <p:attrNameLst>
                                          <p:attrName>r</p:attrName>
                                        </p:attrNameLst>
                                      </p:cBhvr>
                                    </p:animRot>
                                  </p:childTnLst>
                                </p:cTn>
                              </p:par>
                              <p:par>
                                <p:cTn id="136" presetID="8" presetClass="emph" presetSubtype="0" autoRev="1" fill="hold" nodeType="withEffect">
                                  <p:stCondLst>
                                    <p:cond delay="1000"/>
                                  </p:stCondLst>
                                  <p:childTnLst>
                                    <p:animRot by="-21600000">
                                      <p:cBhvr>
                                        <p:cTn id="137" dur="4250" fill="hold"/>
                                        <p:tgtEl>
                                          <p:spTgt spid="10"/>
                                        </p:tgtEl>
                                        <p:attrNameLst>
                                          <p:attrName>r</p:attrName>
                                        </p:attrNameLst>
                                      </p:cBhvr>
                                    </p:animRot>
                                  </p:childTnLst>
                                </p:cTn>
                              </p:par>
                              <p:par>
                                <p:cTn id="138" presetID="8" presetClass="emph" presetSubtype="0" autoRev="1" fill="hold" nodeType="withEffect">
                                  <p:stCondLst>
                                    <p:cond delay="1000"/>
                                  </p:stCondLst>
                                  <p:childTnLst>
                                    <p:animRot by="21600000">
                                      <p:cBhvr>
                                        <p:cTn id="139" dur="4250" fill="hold"/>
                                        <p:tgtEl>
                                          <p:spTgt spid="11"/>
                                        </p:tgtEl>
                                        <p:attrNameLst>
                                          <p:attrName>r</p:attrName>
                                        </p:attrNameLst>
                                      </p:cBhvr>
                                    </p:animRot>
                                  </p:childTnLst>
                                </p:cTn>
                              </p:par>
                              <p:par>
                                <p:cTn id="140" presetID="8" presetClass="emph" presetSubtype="0" autoRev="1" fill="hold" nodeType="withEffect">
                                  <p:stCondLst>
                                    <p:cond delay="1000"/>
                                  </p:stCondLst>
                                  <p:childTnLst>
                                    <p:animRot by="21600000">
                                      <p:cBhvr>
                                        <p:cTn id="141" dur="4250" fill="hold"/>
                                        <p:tgtEl>
                                          <p:spTgt spid="12"/>
                                        </p:tgtEl>
                                        <p:attrNameLst>
                                          <p:attrName>r</p:attrName>
                                        </p:attrNameLst>
                                      </p:cBhvr>
                                    </p:animRot>
                                  </p:childTnLst>
                                </p:cTn>
                              </p:par>
                              <p:par>
                                <p:cTn id="142" presetID="8" presetClass="emph" presetSubtype="0" autoRev="1" fill="hold" nodeType="withEffect">
                                  <p:stCondLst>
                                    <p:cond delay="1000"/>
                                  </p:stCondLst>
                                  <p:childTnLst>
                                    <p:animRot by="21600000">
                                      <p:cBhvr>
                                        <p:cTn id="143" dur="4250" fill="hold"/>
                                        <p:tgtEl>
                                          <p:spTgt spid="13"/>
                                        </p:tgtEl>
                                        <p:attrNameLst>
                                          <p:attrName>r</p:attrName>
                                        </p:attrNameLst>
                                      </p:cBhvr>
                                    </p:animRot>
                                  </p:childTnLst>
                                </p:cTn>
                              </p:par>
                              <p:par>
                                <p:cTn id="144" presetID="8" presetClass="emph" presetSubtype="0" autoRev="1" fill="hold" nodeType="withEffect">
                                  <p:stCondLst>
                                    <p:cond delay="1000"/>
                                  </p:stCondLst>
                                  <p:childTnLst>
                                    <p:animRot by="21600000">
                                      <p:cBhvr>
                                        <p:cTn id="145" dur="4250" fill="hold"/>
                                        <p:tgtEl>
                                          <p:spTgt spid="14"/>
                                        </p:tgtEl>
                                        <p:attrNameLst>
                                          <p:attrName>r</p:attrName>
                                        </p:attrNameLst>
                                      </p:cBhvr>
                                    </p:animRot>
                                  </p:childTnLst>
                                </p:cTn>
                              </p:par>
                              <p:par>
                                <p:cTn id="146" presetID="8" presetClass="emph" presetSubtype="0" autoRev="1" fill="hold" nodeType="withEffect">
                                  <p:stCondLst>
                                    <p:cond delay="1000"/>
                                  </p:stCondLst>
                                  <p:childTnLst>
                                    <p:animRot by="21600000">
                                      <p:cBhvr>
                                        <p:cTn id="147" dur="4250" fill="hold"/>
                                        <p:tgtEl>
                                          <p:spTgt spid="15"/>
                                        </p:tgtEl>
                                        <p:attrNameLst>
                                          <p:attrName>r</p:attrName>
                                        </p:attrNameLst>
                                      </p:cBhvr>
                                    </p:animRot>
                                  </p:childTnLst>
                                </p:cTn>
                              </p:par>
                              <p:par>
                                <p:cTn id="148" presetID="8" presetClass="emph" presetSubtype="0" autoRev="1" fill="hold" nodeType="withEffect">
                                  <p:stCondLst>
                                    <p:cond delay="1000"/>
                                  </p:stCondLst>
                                  <p:childTnLst>
                                    <p:animRot by="21600000">
                                      <p:cBhvr>
                                        <p:cTn id="149" dur="4250" fill="hold"/>
                                        <p:tgtEl>
                                          <p:spTgt spid="16"/>
                                        </p:tgtEl>
                                        <p:attrNameLst>
                                          <p:attrName>r</p:attrName>
                                        </p:attrNameLst>
                                      </p:cBhvr>
                                    </p:animRot>
                                  </p:childTnLst>
                                </p:cTn>
                              </p:par>
                              <p:par>
                                <p:cTn id="150" presetID="16" presetClass="entr" presetSubtype="37" fill="hold" nodeType="withEffect">
                                  <p:stCondLst>
                                    <p:cond delay="1000"/>
                                  </p:stCondLst>
                                  <p:childTnLst>
                                    <p:set>
                                      <p:cBhvr>
                                        <p:cTn id="151" dur="1" fill="hold">
                                          <p:stCondLst>
                                            <p:cond delay="0"/>
                                          </p:stCondLst>
                                        </p:cTn>
                                        <p:tgtEl>
                                          <p:spTgt spid="17"/>
                                        </p:tgtEl>
                                        <p:attrNameLst>
                                          <p:attrName>style.visibility</p:attrName>
                                        </p:attrNameLst>
                                      </p:cBhvr>
                                      <p:to>
                                        <p:strVal val="visible"/>
                                      </p:to>
                                    </p:set>
                                    <p:animEffect transition="in" filter="barn(outVertical)">
                                      <p:cBhvr>
                                        <p:cTn id="152" dur="4250"/>
                                        <p:tgtEl>
                                          <p:spTgt spid="17"/>
                                        </p:tgtEl>
                                      </p:cBhvr>
                                    </p:animEffect>
                                  </p:childTnLst>
                                </p:cTn>
                              </p:par>
                            </p:childTnLst>
                          </p:cTn>
                        </p:par>
                      </p:childTnLst>
                    </p:cTn>
                  </p:par>
                  <p:par>
                    <p:cTn id="153" fill="hold" nodeType="clickPar">
                      <p:stCondLst>
                        <p:cond delay="indefinite"/>
                      </p:stCondLst>
                      <p:childTnLst>
                        <p:par>
                          <p:cTn id="154" fill="hold" nodeType="withGroup">
                            <p:stCondLst>
                              <p:cond delay="0"/>
                            </p:stCondLst>
                            <p:childTnLst>
                              <p:par>
                                <p:cTn id="155" presetID="42" presetClass="entr" presetSubtype="0" fill="hold" nodeType="clickEffect">
                                  <p:stCondLst>
                                    <p:cond delay="3000"/>
                                  </p:stCondLst>
                                  <p:childTnLst>
                                    <p:set>
                                      <p:cBhvr>
                                        <p:cTn id="156" dur="1" fill="hold">
                                          <p:stCondLst>
                                            <p:cond delay="0"/>
                                          </p:stCondLst>
                                        </p:cTn>
                                        <p:tgtEl>
                                          <p:spTgt spid="18"/>
                                        </p:tgtEl>
                                        <p:attrNameLst>
                                          <p:attrName>style.visibility</p:attrName>
                                        </p:attrNameLst>
                                      </p:cBhvr>
                                      <p:to>
                                        <p:strVal val="visible"/>
                                      </p:to>
                                    </p:set>
                                    <p:animEffect transition="in" filter="fade">
                                      <p:cBhvr>
                                        <p:cTn id="157" dur="5000"/>
                                        <p:tgtEl>
                                          <p:spTgt spid="18"/>
                                        </p:tgtEl>
                                      </p:cBhvr>
                                    </p:animEffect>
                                    <p:anim calcmode="lin" valueType="num">
                                      <p:cBhvr>
                                        <p:cTn id="158" dur="5000" fill="hold"/>
                                        <p:tgtEl>
                                          <p:spTgt spid="18"/>
                                        </p:tgtEl>
                                        <p:attrNameLst>
                                          <p:attrName>ppt_x</p:attrName>
                                        </p:attrNameLst>
                                      </p:cBhvr>
                                      <p:tavLst>
                                        <p:tav tm="0">
                                          <p:val>
                                            <p:strVal val="#ppt_x"/>
                                          </p:val>
                                        </p:tav>
                                        <p:tav tm="100000">
                                          <p:val>
                                            <p:strVal val="#ppt_x"/>
                                          </p:val>
                                        </p:tav>
                                      </p:tavLst>
                                    </p:anim>
                                    <p:anim calcmode="lin" valueType="num">
                                      <p:cBhvr>
                                        <p:cTn id="159" dur="5000" fill="hold"/>
                                        <p:tgtEl>
                                          <p:spTgt spid="18"/>
                                        </p:tgtEl>
                                        <p:attrNameLst>
                                          <p:attrName>ppt_y</p:attrName>
                                        </p:attrNameLst>
                                      </p:cBhvr>
                                      <p:tavLst>
                                        <p:tav tm="0">
                                          <p:val>
                                            <p:strVal val="#ppt_y+.1"/>
                                          </p:val>
                                        </p:tav>
                                        <p:tav tm="100000">
                                          <p:val>
                                            <p:strVal val="#ppt_y"/>
                                          </p:val>
                                        </p:tav>
                                      </p:tavLst>
                                    </p:anim>
                                  </p:childTnLst>
                                </p:cTn>
                              </p:par>
                            </p:childTnLst>
                          </p:cTn>
                        </p:par>
                        <p:par>
                          <p:cTn id="160" fill="hold" nodeType="afterGroup">
                            <p:stCondLst>
                              <p:cond delay="8000"/>
                            </p:stCondLst>
                            <p:childTnLst>
                              <p:par>
                                <p:cTn id="161" presetID="47" presetClass="exit" presetSubtype="0" fill="hold" nodeType="afterEffect">
                                  <p:stCondLst>
                                    <p:cond delay="3000"/>
                                  </p:stCondLst>
                                  <p:childTnLst>
                                    <p:animEffect transition="out" filter="fade">
                                      <p:cBhvr>
                                        <p:cTn id="162" dur="1000"/>
                                        <p:tgtEl>
                                          <p:spTgt spid="18"/>
                                        </p:tgtEl>
                                      </p:cBhvr>
                                    </p:animEffect>
                                    <p:anim calcmode="lin" valueType="num">
                                      <p:cBhvr>
                                        <p:cTn id="163" dur="1000"/>
                                        <p:tgtEl>
                                          <p:spTgt spid="18"/>
                                        </p:tgtEl>
                                        <p:attrNameLst>
                                          <p:attrName>ppt_x</p:attrName>
                                        </p:attrNameLst>
                                      </p:cBhvr>
                                      <p:tavLst>
                                        <p:tav tm="0">
                                          <p:val>
                                            <p:strVal val="ppt_x"/>
                                          </p:val>
                                        </p:tav>
                                        <p:tav tm="100000">
                                          <p:val>
                                            <p:strVal val="ppt_x"/>
                                          </p:val>
                                        </p:tav>
                                      </p:tavLst>
                                    </p:anim>
                                    <p:anim calcmode="lin" valueType="num">
                                      <p:cBhvr>
                                        <p:cTn id="164" dur="1000"/>
                                        <p:tgtEl>
                                          <p:spTgt spid="18"/>
                                        </p:tgtEl>
                                        <p:attrNameLst>
                                          <p:attrName>ppt_y</p:attrName>
                                        </p:attrNameLst>
                                      </p:cBhvr>
                                      <p:tavLst>
                                        <p:tav tm="0">
                                          <p:val>
                                            <p:strVal val="ppt_y"/>
                                          </p:val>
                                        </p:tav>
                                        <p:tav tm="100000">
                                          <p:val>
                                            <p:strVal val="ppt_y-.1"/>
                                          </p:val>
                                        </p:tav>
                                      </p:tavLst>
                                    </p:anim>
                                    <p:set>
                                      <p:cBhvr>
                                        <p:cTn id="165" dur="1" fill="hold">
                                          <p:stCondLst>
                                            <p:cond delay="999"/>
                                          </p:stCondLst>
                                        </p:cTn>
                                        <p:tgtEl>
                                          <p:spTgt spid="18"/>
                                        </p:tgtEl>
                                        <p:attrNameLst>
                                          <p:attrName>style.visibility</p:attrName>
                                        </p:attrNameLst>
                                      </p:cBhvr>
                                      <p:to>
                                        <p:strVal val="hidden"/>
                                      </p:to>
                                    </p:set>
                                  </p:childTnLst>
                                </p:cTn>
                              </p:par>
                              <p:par>
                                <p:cTn id="166" presetID="42" presetClass="entr" presetSubtype="0" fill="hold" nodeType="withEffect">
                                  <p:stCondLst>
                                    <p:cond delay="3000"/>
                                  </p:stCondLst>
                                  <p:childTnLst>
                                    <p:set>
                                      <p:cBhvr>
                                        <p:cTn id="167" dur="1" fill="hold">
                                          <p:stCondLst>
                                            <p:cond delay="0"/>
                                          </p:stCondLst>
                                        </p:cTn>
                                        <p:tgtEl>
                                          <p:spTgt spid="19"/>
                                        </p:tgtEl>
                                        <p:attrNameLst>
                                          <p:attrName>style.visibility</p:attrName>
                                        </p:attrNameLst>
                                      </p:cBhvr>
                                      <p:to>
                                        <p:strVal val="visible"/>
                                      </p:to>
                                    </p:set>
                                    <p:animEffect transition="in" filter="fade">
                                      <p:cBhvr>
                                        <p:cTn id="168" dur="5000"/>
                                        <p:tgtEl>
                                          <p:spTgt spid="19"/>
                                        </p:tgtEl>
                                      </p:cBhvr>
                                    </p:animEffect>
                                    <p:anim calcmode="lin" valueType="num">
                                      <p:cBhvr>
                                        <p:cTn id="169" dur="5000" fill="hold"/>
                                        <p:tgtEl>
                                          <p:spTgt spid="19"/>
                                        </p:tgtEl>
                                        <p:attrNameLst>
                                          <p:attrName>ppt_x</p:attrName>
                                        </p:attrNameLst>
                                      </p:cBhvr>
                                      <p:tavLst>
                                        <p:tav tm="0">
                                          <p:val>
                                            <p:strVal val="#ppt_x"/>
                                          </p:val>
                                        </p:tav>
                                        <p:tav tm="100000">
                                          <p:val>
                                            <p:strVal val="#ppt_x"/>
                                          </p:val>
                                        </p:tav>
                                      </p:tavLst>
                                    </p:anim>
                                    <p:anim calcmode="lin" valueType="num">
                                      <p:cBhvr>
                                        <p:cTn id="170" dur="5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1" fill="hold" nodeType="clickPar">
                      <p:stCondLst>
                        <p:cond delay="indefinite"/>
                      </p:stCondLst>
                      <p:childTnLst>
                        <p:par>
                          <p:cTn id="172" fill="hold" nodeType="withGroup">
                            <p:stCondLst>
                              <p:cond delay="0"/>
                            </p:stCondLst>
                            <p:childTnLst>
                              <p:par>
                                <p:cTn id="173" presetID="30" presetClass="exit" presetSubtype="0" fill="hold" nodeType="clickEffect">
                                  <p:stCondLst>
                                    <p:cond delay="3000"/>
                                  </p:stCondLst>
                                  <p:childTnLst>
                                    <p:animEffect transition="out" filter="fade">
                                      <p:cBhvr>
                                        <p:cTn id="174" dur="4000" accel="100000">
                                          <p:stCondLst>
                                            <p:cond delay="1000"/>
                                          </p:stCondLst>
                                        </p:cTn>
                                        <p:tgtEl>
                                          <p:spTgt spid="19"/>
                                        </p:tgtEl>
                                      </p:cBhvr>
                                    </p:animEffect>
                                    <p:anim calcmode="lin" valueType="num">
                                      <p:cBhvr>
                                        <p:cTn id="175" dur="4000" accel="100000">
                                          <p:stCondLst>
                                            <p:cond delay="1000"/>
                                          </p:stCondLst>
                                        </p:cTn>
                                        <p:tgtEl>
                                          <p:spTgt spid="19"/>
                                        </p:tgtEl>
                                        <p:attrNameLst>
                                          <p:attrName>style.rotation</p:attrName>
                                        </p:attrNameLst>
                                      </p:cBhvr>
                                      <p:tavLst>
                                        <p:tav tm="0">
                                          <p:val>
                                            <p:fltVal val="0"/>
                                          </p:val>
                                        </p:tav>
                                        <p:tav tm="100000">
                                          <p:val>
                                            <p:fltVal val="-90"/>
                                          </p:val>
                                        </p:tav>
                                      </p:tavLst>
                                    </p:anim>
                                    <p:anim calcmode="lin" valueType="num">
                                      <p:cBhvr>
                                        <p:cTn id="176" dur="1000" decel="100000"/>
                                        <p:tgtEl>
                                          <p:spTgt spid="19"/>
                                        </p:tgtEl>
                                        <p:attrNameLst>
                                          <p:attrName>ppt_x</p:attrName>
                                        </p:attrNameLst>
                                      </p:cBhvr>
                                      <p:tavLst>
                                        <p:tav tm="0">
                                          <p:val>
                                            <p:strVal val="ppt_x"/>
                                          </p:val>
                                        </p:tav>
                                        <p:tav tm="100000">
                                          <p:val>
                                            <p:strVal val="ppt_x-0.05"/>
                                          </p:val>
                                        </p:tav>
                                      </p:tavLst>
                                    </p:anim>
                                    <p:anim calcmode="lin" valueType="num">
                                      <p:cBhvr>
                                        <p:cTn id="177" dur="1000" decel="100000"/>
                                        <p:tgtEl>
                                          <p:spTgt spid="19"/>
                                        </p:tgtEl>
                                        <p:attrNameLst>
                                          <p:attrName>ppt_y</p:attrName>
                                        </p:attrNameLst>
                                      </p:cBhvr>
                                      <p:tavLst>
                                        <p:tav tm="0">
                                          <p:val>
                                            <p:strVal val="ppt_y"/>
                                          </p:val>
                                        </p:tav>
                                        <p:tav tm="100000">
                                          <p:val>
                                            <p:strVal val="ppt_y+0.1"/>
                                          </p:val>
                                        </p:tav>
                                      </p:tavLst>
                                    </p:anim>
                                    <p:anim calcmode="lin" valueType="num">
                                      <p:cBhvr>
                                        <p:cTn id="178" dur="4000" accel="100000">
                                          <p:stCondLst>
                                            <p:cond delay="1000"/>
                                          </p:stCondLst>
                                        </p:cTn>
                                        <p:tgtEl>
                                          <p:spTgt spid="19"/>
                                        </p:tgtEl>
                                        <p:attrNameLst>
                                          <p:attrName>ppt_x</p:attrName>
                                        </p:attrNameLst>
                                      </p:cBhvr>
                                      <p:tavLst>
                                        <p:tav tm="0">
                                          <p:val>
                                            <p:strVal val="ppt_x"/>
                                          </p:val>
                                        </p:tav>
                                        <p:tav tm="100000">
                                          <p:val>
                                            <p:strVal val="ppt_x+0.4+0.05"/>
                                          </p:val>
                                        </p:tav>
                                      </p:tavLst>
                                    </p:anim>
                                    <p:anim calcmode="lin" valueType="num">
                                      <p:cBhvr>
                                        <p:cTn id="179" dur="4000" accel="100000">
                                          <p:stCondLst>
                                            <p:cond delay="1000"/>
                                          </p:stCondLst>
                                        </p:cTn>
                                        <p:tgtEl>
                                          <p:spTgt spid="19"/>
                                        </p:tgtEl>
                                        <p:attrNameLst>
                                          <p:attrName>ppt_y</p:attrName>
                                        </p:attrNameLst>
                                      </p:cBhvr>
                                      <p:tavLst>
                                        <p:tav tm="0">
                                          <p:val>
                                            <p:strVal val="ppt_y"/>
                                          </p:val>
                                        </p:tav>
                                        <p:tav tm="100000">
                                          <p:val>
                                            <p:strVal val="ppt_y-0.4-0.1"/>
                                          </p:val>
                                        </p:tav>
                                      </p:tavLst>
                                    </p:anim>
                                    <p:set>
                                      <p:cBhvr>
                                        <p:cTn id="180" dur="1" fill="hold">
                                          <p:stCondLst>
                                            <p:cond delay="4999"/>
                                          </p:stCondLst>
                                        </p:cTn>
                                        <p:tgtEl>
                                          <p:spTgt spid="19"/>
                                        </p:tgtEl>
                                        <p:attrNameLst>
                                          <p:attrName>style.visibility</p:attrName>
                                        </p:attrNameLst>
                                      </p:cBhvr>
                                      <p:to>
                                        <p:strVal val="hidden"/>
                                      </p:to>
                                    </p:set>
                                  </p:childTnLst>
                                </p:cTn>
                              </p:par>
                              <p:par>
                                <p:cTn id="181" presetID="15" presetClass="entr" presetSubtype="0" fill="hold" nodeType="withEffect">
                                  <p:stCondLst>
                                    <p:cond delay="3000"/>
                                  </p:stCondLst>
                                  <p:childTnLst>
                                    <p:set>
                                      <p:cBhvr>
                                        <p:cTn id="182" dur="1" fill="hold">
                                          <p:stCondLst>
                                            <p:cond delay="0"/>
                                          </p:stCondLst>
                                        </p:cTn>
                                        <p:tgtEl>
                                          <p:spTgt spid="20"/>
                                        </p:tgtEl>
                                        <p:attrNameLst>
                                          <p:attrName>style.visibility</p:attrName>
                                        </p:attrNameLst>
                                      </p:cBhvr>
                                      <p:to>
                                        <p:strVal val="visible"/>
                                      </p:to>
                                    </p:set>
                                    <p:anim calcmode="lin" valueType="num">
                                      <p:cBhvr>
                                        <p:cTn id="183" dur="5000" fill="hold"/>
                                        <p:tgtEl>
                                          <p:spTgt spid="20"/>
                                        </p:tgtEl>
                                        <p:attrNameLst>
                                          <p:attrName>ppt_w</p:attrName>
                                        </p:attrNameLst>
                                      </p:cBhvr>
                                      <p:tavLst>
                                        <p:tav tm="0">
                                          <p:val>
                                            <p:fltVal val="0"/>
                                          </p:val>
                                        </p:tav>
                                        <p:tav tm="100000">
                                          <p:val>
                                            <p:strVal val="#ppt_w"/>
                                          </p:val>
                                        </p:tav>
                                      </p:tavLst>
                                    </p:anim>
                                    <p:anim calcmode="lin" valueType="num">
                                      <p:cBhvr>
                                        <p:cTn id="184" dur="5000" fill="hold"/>
                                        <p:tgtEl>
                                          <p:spTgt spid="20"/>
                                        </p:tgtEl>
                                        <p:attrNameLst>
                                          <p:attrName>ppt_h</p:attrName>
                                        </p:attrNameLst>
                                      </p:cBhvr>
                                      <p:tavLst>
                                        <p:tav tm="0">
                                          <p:val>
                                            <p:fltVal val="0"/>
                                          </p:val>
                                        </p:tav>
                                        <p:tav tm="100000">
                                          <p:val>
                                            <p:strVal val="#ppt_h"/>
                                          </p:val>
                                        </p:tav>
                                      </p:tavLst>
                                    </p:anim>
                                    <p:anim calcmode="lin" valueType="num">
                                      <p:cBhvr>
                                        <p:cTn id="185" dur="5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86" dur="5000" fill="hold"/>
                                        <p:tgtEl>
                                          <p:spTgt spid="2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7" fill="hold" nodeType="clickPar">
                      <p:stCondLst>
                        <p:cond delay="indefinite"/>
                      </p:stCondLst>
                      <p:childTnLst>
                        <p:par>
                          <p:cTn id="188" fill="hold" nodeType="withGroup">
                            <p:stCondLst>
                              <p:cond delay="0"/>
                            </p:stCondLst>
                            <p:childTnLst>
                              <p:par>
                                <p:cTn id="189" presetID="47" presetClass="exit" presetSubtype="0" fill="hold" nodeType="clickEffect">
                                  <p:stCondLst>
                                    <p:cond delay="3000"/>
                                  </p:stCondLst>
                                  <p:childTnLst>
                                    <p:animEffect transition="out" filter="fade">
                                      <p:cBhvr>
                                        <p:cTn id="190" dur="5000"/>
                                        <p:tgtEl>
                                          <p:spTgt spid="20"/>
                                        </p:tgtEl>
                                      </p:cBhvr>
                                    </p:animEffect>
                                    <p:anim calcmode="lin" valueType="num">
                                      <p:cBhvr>
                                        <p:cTn id="191" dur="5000"/>
                                        <p:tgtEl>
                                          <p:spTgt spid="20"/>
                                        </p:tgtEl>
                                        <p:attrNameLst>
                                          <p:attrName>ppt_x</p:attrName>
                                        </p:attrNameLst>
                                      </p:cBhvr>
                                      <p:tavLst>
                                        <p:tav tm="0">
                                          <p:val>
                                            <p:strVal val="ppt_x"/>
                                          </p:val>
                                        </p:tav>
                                        <p:tav tm="100000">
                                          <p:val>
                                            <p:strVal val="ppt_x"/>
                                          </p:val>
                                        </p:tav>
                                      </p:tavLst>
                                    </p:anim>
                                    <p:anim calcmode="lin" valueType="num">
                                      <p:cBhvr>
                                        <p:cTn id="192" dur="5000"/>
                                        <p:tgtEl>
                                          <p:spTgt spid="20"/>
                                        </p:tgtEl>
                                        <p:attrNameLst>
                                          <p:attrName>ppt_y</p:attrName>
                                        </p:attrNameLst>
                                      </p:cBhvr>
                                      <p:tavLst>
                                        <p:tav tm="0">
                                          <p:val>
                                            <p:strVal val="ppt_y"/>
                                          </p:val>
                                        </p:tav>
                                        <p:tav tm="100000">
                                          <p:val>
                                            <p:strVal val="ppt_y-.1"/>
                                          </p:val>
                                        </p:tav>
                                      </p:tavLst>
                                    </p:anim>
                                    <p:set>
                                      <p:cBhvr>
                                        <p:cTn id="193" dur="1" fill="hold">
                                          <p:stCondLst>
                                            <p:cond delay="4999"/>
                                          </p:stCondLst>
                                        </p:cTn>
                                        <p:tgtEl>
                                          <p:spTgt spid="20"/>
                                        </p:tgtEl>
                                        <p:attrNameLst>
                                          <p:attrName>style.visibility</p:attrName>
                                        </p:attrNameLst>
                                      </p:cBhvr>
                                      <p:to>
                                        <p:strVal val="hidden"/>
                                      </p:to>
                                    </p:set>
                                  </p:childTnLst>
                                </p:cTn>
                              </p:par>
                              <p:par>
                                <p:cTn id="194" presetID="2" presetClass="entr" presetSubtype="6" fill="hold" nodeType="withEffect">
                                  <p:stCondLst>
                                    <p:cond delay="3000"/>
                                  </p:stCondLst>
                                  <p:childTnLst>
                                    <p:set>
                                      <p:cBhvr>
                                        <p:cTn id="195" dur="1" fill="hold">
                                          <p:stCondLst>
                                            <p:cond delay="0"/>
                                          </p:stCondLst>
                                        </p:cTn>
                                        <p:tgtEl>
                                          <p:spTgt spid="21"/>
                                        </p:tgtEl>
                                        <p:attrNameLst>
                                          <p:attrName>style.visibility</p:attrName>
                                        </p:attrNameLst>
                                      </p:cBhvr>
                                      <p:to>
                                        <p:strVal val="visible"/>
                                      </p:to>
                                    </p:set>
                                    <p:anim calcmode="lin" valueType="num">
                                      <p:cBhvr additive="base">
                                        <p:cTn id="196" dur="5000" fill="hold"/>
                                        <p:tgtEl>
                                          <p:spTgt spid="21"/>
                                        </p:tgtEl>
                                        <p:attrNameLst>
                                          <p:attrName>ppt_x</p:attrName>
                                        </p:attrNameLst>
                                      </p:cBhvr>
                                      <p:tavLst>
                                        <p:tav tm="0">
                                          <p:val>
                                            <p:strVal val="1+#ppt_w/2"/>
                                          </p:val>
                                        </p:tav>
                                        <p:tav tm="100000">
                                          <p:val>
                                            <p:strVal val="#ppt_x"/>
                                          </p:val>
                                        </p:tav>
                                      </p:tavLst>
                                    </p:anim>
                                    <p:anim calcmode="lin" valueType="num">
                                      <p:cBhvr additive="base">
                                        <p:cTn id="197" dur="50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98" fill="hold" nodeType="clickPar">
                      <p:stCondLst>
                        <p:cond delay="indefinite"/>
                      </p:stCondLst>
                      <p:childTnLst>
                        <p:par>
                          <p:cTn id="199" fill="hold" nodeType="withGroup">
                            <p:stCondLst>
                              <p:cond delay="0"/>
                            </p:stCondLst>
                            <p:childTnLst>
                              <p:par>
                                <p:cTn id="200" presetID="26" presetClass="entr" presetSubtype="0" fill="hold" nodeType="clickEffect">
                                  <p:stCondLst>
                                    <p:cond delay="3000"/>
                                  </p:stCondLst>
                                  <p:childTnLst>
                                    <p:set>
                                      <p:cBhvr>
                                        <p:cTn id="201" dur="1" fill="hold">
                                          <p:stCondLst>
                                            <p:cond delay="0"/>
                                          </p:stCondLst>
                                        </p:cTn>
                                        <p:tgtEl>
                                          <p:spTgt spid="22"/>
                                        </p:tgtEl>
                                        <p:attrNameLst>
                                          <p:attrName>style.visibility</p:attrName>
                                        </p:attrNameLst>
                                      </p:cBhvr>
                                      <p:to>
                                        <p:strVal val="visible"/>
                                      </p:to>
                                    </p:set>
                                    <p:animEffect transition="in" filter="wipe(down)">
                                      <p:cBhvr>
                                        <p:cTn id="202" dur="1450">
                                          <p:stCondLst>
                                            <p:cond delay="0"/>
                                          </p:stCondLst>
                                        </p:cTn>
                                        <p:tgtEl>
                                          <p:spTgt spid="22"/>
                                        </p:tgtEl>
                                      </p:cBhvr>
                                    </p:animEffect>
                                    <p:anim calcmode="lin" valueType="num">
                                      <p:cBhvr>
                                        <p:cTn id="203" dur="4555"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204" dur="1660"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205" dur="1660" tmFilter="0, 0; 0.125,0.2665; 0.25,0.4; 0.375,0.465; 0.5,0.5;  0.625,0.535; 0.75,0.6; 0.875,0.7335; 1,1">
                                          <p:stCondLst>
                                            <p:cond delay="1660"/>
                                          </p:stCondLst>
                                        </p:cTn>
                                        <p:tgtEl>
                                          <p:spTgt spid="22"/>
                                        </p:tgtEl>
                                        <p:attrNameLst>
                                          <p:attrName>ppt_y</p:attrName>
                                        </p:attrNameLst>
                                      </p:cBhvr>
                                      <p:tavLst>
                                        <p:tav tm="0" fmla="#ppt_y-sin(pi*$)/9">
                                          <p:val>
                                            <p:fltVal val="0"/>
                                          </p:val>
                                        </p:tav>
                                        <p:tav tm="100000">
                                          <p:val>
                                            <p:fltVal val="1"/>
                                          </p:val>
                                        </p:tav>
                                      </p:tavLst>
                                    </p:anim>
                                    <p:anim calcmode="lin" valueType="num">
                                      <p:cBhvr>
                                        <p:cTn id="206" dur="830" tmFilter="0, 0; 0.125,0.2665; 0.25,0.4; 0.375,0.465; 0.5,0.5;  0.625,0.535; 0.75,0.6; 0.875,0.7335; 1,1">
                                          <p:stCondLst>
                                            <p:cond delay="3310"/>
                                          </p:stCondLst>
                                        </p:cTn>
                                        <p:tgtEl>
                                          <p:spTgt spid="22"/>
                                        </p:tgtEl>
                                        <p:attrNameLst>
                                          <p:attrName>ppt_y</p:attrName>
                                        </p:attrNameLst>
                                      </p:cBhvr>
                                      <p:tavLst>
                                        <p:tav tm="0" fmla="#ppt_y-sin(pi*$)/27">
                                          <p:val>
                                            <p:fltVal val="0"/>
                                          </p:val>
                                        </p:tav>
                                        <p:tav tm="100000">
                                          <p:val>
                                            <p:fltVal val="1"/>
                                          </p:val>
                                        </p:tav>
                                      </p:tavLst>
                                    </p:anim>
                                    <p:anim calcmode="lin" valueType="num">
                                      <p:cBhvr>
                                        <p:cTn id="207" dur="410" tmFilter="0, 0; 0.125,0.2665; 0.25,0.4; 0.375,0.465; 0.5,0.5;  0.625,0.535; 0.75,0.6; 0.875,0.7335; 1,1">
                                          <p:stCondLst>
                                            <p:cond delay="4140"/>
                                          </p:stCondLst>
                                        </p:cTn>
                                        <p:tgtEl>
                                          <p:spTgt spid="22"/>
                                        </p:tgtEl>
                                        <p:attrNameLst>
                                          <p:attrName>ppt_y</p:attrName>
                                        </p:attrNameLst>
                                      </p:cBhvr>
                                      <p:tavLst>
                                        <p:tav tm="0" fmla="#ppt_y-sin(pi*$)/81">
                                          <p:val>
                                            <p:fltVal val="0"/>
                                          </p:val>
                                        </p:tav>
                                        <p:tav tm="100000">
                                          <p:val>
                                            <p:fltVal val="1"/>
                                          </p:val>
                                        </p:tav>
                                      </p:tavLst>
                                    </p:anim>
                                    <p:animScale>
                                      <p:cBhvr>
                                        <p:cTn id="208" dur="65">
                                          <p:stCondLst>
                                            <p:cond delay="1625"/>
                                          </p:stCondLst>
                                        </p:cTn>
                                        <p:tgtEl>
                                          <p:spTgt spid="22"/>
                                        </p:tgtEl>
                                      </p:cBhvr>
                                      <p:to x="100000" y="60000"/>
                                    </p:animScale>
                                    <p:animScale>
                                      <p:cBhvr>
                                        <p:cTn id="209" dur="415" decel="50000">
                                          <p:stCondLst>
                                            <p:cond delay="1690"/>
                                          </p:stCondLst>
                                        </p:cTn>
                                        <p:tgtEl>
                                          <p:spTgt spid="22"/>
                                        </p:tgtEl>
                                      </p:cBhvr>
                                      <p:to x="100000" y="100000"/>
                                    </p:animScale>
                                    <p:animScale>
                                      <p:cBhvr>
                                        <p:cTn id="210" dur="65">
                                          <p:stCondLst>
                                            <p:cond delay="3280"/>
                                          </p:stCondLst>
                                        </p:cTn>
                                        <p:tgtEl>
                                          <p:spTgt spid="22"/>
                                        </p:tgtEl>
                                      </p:cBhvr>
                                      <p:to x="100000" y="80000"/>
                                    </p:animScale>
                                    <p:animScale>
                                      <p:cBhvr>
                                        <p:cTn id="211" dur="415" decel="50000">
                                          <p:stCondLst>
                                            <p:cond delay="3345"/>
                                          </p:stCondLst>
                                        </p:cTn>
                                        <p:tgtEl>
                                          <p:spTgt spid="22"/>
                                        </p:tgtEl>
                                      </p:cBhvr>
                                      <p:to x="100000" y="100000"/>
                                    </p:animScale>
                                    <p:animScale>
                                      <p:cBhvr>
                                        <p:cTn id="212" dur="65">
                                          <p:stCondLst>
                                            <p:cond delay="4105"/>
                                          </p:stCondLst>
                                        </p:cTn>
                                        <p:tgtEl>
                                          <p:spTgt spid="22"/>
                                        </p:tgtEl>
                                      </p:cBhvr>
                                      <p:to x="100000" y="90000"/>
                                    </p:animScale>
                                    <p:animScale>
                                      <p:cBhvr>
                                        <p:cTn id="213" dur="415" decel="50000">
                                          <p:stCondLst>
                                            <p:cond delay="4170"/>
                                          </p:stCondLst>
                                        </p:cTn>
                                        <p:tgtEl>
                                          <p:spTgt spid="22"/>
                                        </p:tgtEl>
                                      </p:cBhvr>
                                      <p:to x="100000" y="100000"/>
                                    </p:animScale>
                                    <p:animScale>
                                      <p:cBhvr>
                                        <p:cTn id="214" dur="65">
                                          <p:stCondLst>
                                            <p:cond delay="4520"/>
                                          </p:stCondLst>
                                        </p:cTn>
                                        <p:tgtEl>
                                          <p:spTgt spid="22"/>
                                        </p:tgtEl>
                                      </p:cBhvr>
                                      <p:to x="100000" y="95000"/>
                                    </p:animScale>
                                    <p:animScale>
                                      <p:cBhvr>
                                        <p:cTn id="215" dur="415" decel="50000">
                                          <p:stCondLst>
                                            <p:cond delay="4585"/>
                                          </p:stCondLst>
                                        </p:cTn>
                                        <p:tgtEl>
                                          <p:spTgt spid="22"/>
                                        </p:tgtEl>
                                      </p:cBhvr>
                                      <p:to x="100000" y="100000"/>
                                    </p:animScale>
                                  </p:childTnLst>
                                </p:cTn>
                              </p:par>
                            </p:childTnLst>
                          </p:cTn>
                        </p:par>
                        <p:par>
                          <p:cTn id="216" fill="hold" nodeType="afterGroup">
                            <p:stCondLst>
                              <p:cond delay="8000"/>
                            </p:stCondLst>
                            <p:childTnLst>
                              <p:par>
                                <p:cTn id="217" presetID="23" presetClass="entr" presetSubtype="16" fill="hold" nodeType="afterEffect">
                                  <p:stCondLst>
                                    <p:cond delay="0"/>
                                  </p:stCondLst>
                                  <p:childTnLst>
                                    <p:set>
                                      <p:cBhvr>
                                        <p:cTn id="218" dur="1" fill="hold">
                                          <p:stCondLst>
                                            <p:cond delay="0"/>
                                          </p:stCondLst>
                                        </p:cTn>
                                        <p:tgtEl>
                                          <p:spTgt spid="23"/>
                                        </p:tgtEl>
                                        <p:attrNameLst>
                                          <p:attrName>style.visibility</p:attrName>
                                        </p:attrNameLst>
                                      </p:cBhvr>
                                      <p:to>
                                        <p:strVal val="visible"/>
                                      </p:to>
                                    </p:set>
                                    <p:anim calcmode="lin" valueType="num">
                                      <p:cBhvr>
                                        <p:cTn id="219" dur="5000" fill="hold"/>
                                        <p:tgtEl>
                                          <p:spTgt spid="23"/>
                                        </p:tgtEl>
                                        <p:attrNameLst>
                                          <p:attrName>ppt_w</p:attrName>
                                        </p:attrNameLst>
                                      </p:cBhvr>
                                      <p:tavLst>
                                        <p:tav tm="0">
                                          <p:val>
                                            <p:fltVal val="0"/>
                                          </p:val>
                                        </p:tav>
                                        <p:tav tm="100000">
                                          <p:val>
                                            <p:strVal val="#ppt_w"/>
                                          </p:val>
                                        </p:tav>
                                      </p:tavLst>
                                    </p:anim>
                                    <p:anim calcmode="lin" valueType="num">
                                      <p:cBhvr>
                                        <p:cTn id="220" dur="50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rma libre: forma 17">
            <a:extLst>
              <a:ext uri="{FF2B5EF4-FFF2-40B4-BE49-F238E27FC236}">
                <a16:creationId xmlns:a16="http://schemas.microsoft.com/office/drawing/2014/main" id="{D2A6CC95-6561-409C-A69E-6FEA470030B7}"/>
              </a:ext>
            </a:extLst>
          </p:cNvPr>
          <p:cNvSpPr/>
          <p:nvPr/>
        </p:nvSpPr>
        <p:spPr>
          <a:xfrm>
            <a:off x="5051425" y="0"/>
            <a:ext cx="2089150" cy="3429000"/>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3" name="Forma libre: forma 17">
            <a:extLst>
              <a:ext uri="{FF2B5EF4-FFF2-40B4-BE49-F238E27FC236}">
                <a16:creationId xmlns:a16="http://schemas.microsoft.com/office/drawing/2014/main" id="{2B2F3A78-7D28-4B4C-9D09-D68B76B8DEEA}"/>
              </a:ext>
            </a:extLst>
          </p:cNvPr>
          <p:cNvSpPr/>
          <p:nvPr/>
        </p:nvSpPr>
        <p:spPr>
          <a:xfrm flipV="1">
            <a:off x="5051425" y="3429000"/>
            <a:ext cx="2089150" cy="3429000"/>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4" name="Forma libre: forma 17">
            <a:extLst>
              <a:ext uri="{FF2B5EF4-FFF2-40B4-BE49-F238E27FC236}">
                <a16:creationId xmlns:a16="http://schemas.microsoft.com/office/drawing/2014/main" id="{81C9C855-CBE5-4DAF-90A8-2E2D830C26A6}"/>
              </a:ext>
            </a:extLst>
          </p:cNvPr>
          <p:cNvSpPr/>
          <p:nvPr/>
        </p:nvSpPr>
        <p:spPr>
          <a:xfrm rot="16200000">
            <a:off x="3192463" y="1714500"/>
            <a:ext cx="2089150" cy="3429000"/>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5" name="Forma libre: forma 17">
            <a:extLst>
              <a:ext uri="{FF2B5EF4-FFF2-40B4-BE49-F238E27FC236}">
                <a16:creationId xmlns:a16="http://schemas.microsoft.com/office/drawing/2014/main" id="{335B96FD-2B2E-472A-8159-3AEB65E8FEE7}"/>
              </a:ext>
            </a:extLst>
          </p:cNvPr>
          <p:cNvSpPr/>
          <p:nvPr/>
        </p:nvSpPr>
        <p:spPr>
          <a:xfrm rot="16200000" flipV="1">
            <a:off x="6765925" y="1714500"/>
            <a:ext cx="2089150" cy="3429000"/>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6" name="Forma libre: forma 17">
            <a:extLst>
              <a:ext uri="{FF2B5EF4-FFF2-40B4-BE49-F238E27FC236}">
                <a16:creationId xmlns:a16="http://schemas.microsoft.com/office/drawing/2014/main" id="{27FC0DFC-4A80-463A-AC0E-EC6F02BD0C18}"/>
              </a:ext>
            </a:extLst>
          </p:cNvPr>
          <p:cNvSpPr/>
          <p:nvPr/>
        </p:nvSpPr>
        <p:spPr>
          <a:xfrm rot="2664465">
            <a:off x="6332538" y="635000"/>
            <a:ext cx="1966912" cy="3500438"/>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7" name="Forma libre: forma 17">
            <a:extLst>
              <a:ext uri="{FF2B5EF4-FFF2-40B4-BE49-F238E27FC236}">
                <a16:creationId xmlns:a16="http://schemas.microsoft.com/office/drawing/2014/main" id="{ACD4711E-5E90-49ED-B21E-04FABEAC449B}"/>
              </a:ext>
            </a:extLst>
          </p:cNvPr>
          <p:cNvSpPr/>
          <p:nvPr/>
        </p:nvSpPr>
        <p:spPr>
          <a:xfrm rot="13486719">
            <a:off x="3884613" y="2822575"/>
            <a:ext cx="1966912" cy="3500438"/>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8" name="Forma libre: forma 17">
            <a:extLst>
              <a:ext uri="{FF2B5EF4-FFF2-40B4-BE49-F238E27FC236}">
                <a16:creationId xmlns:a16="http://schemas.microsoft.com/office/drawing/2014/main" id="{7283CE6C-F214-4EF0-A72D-560D919926FE}"/>
              </a:ext>
            </a:extLst>
          </p:cNvPr>
          <p:cNvSpPr/>
          <p:nvPr/>
        </p:nvSpPr>
        <p:spPr>
          <a:xfrm rot="7697584">
            <a:off x="6277769" y="2956719"/>
            <a:ext cx="1965325" cy="3500437"/>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9" name="Forma libre: forma 17">
            <a:extLst>
              <a:ext uri="{FF2B5EF4-FFF2-40B4-BE49-F238E27FC236}">
                <a16:creationId xmlns:a16="http://schemas.microsoft.com/office/drawing/2014/main" id="{0AFB1D6C-4AC1-41B1-AB2B-074EF5C8F8CF}"/>
              </a:ext>
            </a:extLst>
          </p:cNvPr>
          <p:cNvSpPr/>
          <p:nvPr/>
        </p:nvSpPr>
        <p:spPr>
          <a:xfrm rot="18859323">
            <a:off x="3926681" y="594519"/>
            <a:ext cx="1965325" cy="3500438"/>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pic>
        <p:nvPicPr>
          <p:cNvPr id="10" name="Imagen 1">
            <a:extLst>
              <a:ext uri="{FF2B5EF4-FFF2-40B4-BE49-F238E27FC236}">
                <a16:creationId xmlns:a16="http://schemas.microsoft.com/office/drawing/2014/main" id="{5071AFD4-E0EB-47D3-B858-897058719842}"/>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n 1">
            <a:extLst>
              <a:ext uri="{FF2B5EF4-FFF2-40B4-BE49-F238E27FC236}">
                <a16:creationId xmlns:a16="http://schemas.microsoft.com/office/drawing/2014/main" id="{FD47F6EA-6AFB-420C-8031-F787CFBFD3C5}"/>
              </a:ext>
            </a:extLst>
          </p:cNvPr>
          <p:cNvPicPr>
            <a:picLocks noGrp="1" noChangeAspect="1"/>
          </p:cNvPicPr>
          <p:nvPr isPhoto="1"/>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n 1">
            <a:extLst>
              <a:ext uri="{FF2B5EF4-FFF2-40B4-BE49-F238E27FC236}">
                <a16:creationId xmlns:a16="http://schemas.microsoft.com/office/drawing/2014/main" id="{F2977C1F-3EA2-43F4-A9C8-4FA5E315ECD7}"/>
              </a:ext>
            </a:extLst>
          </p:cNvPr>
          <p:cNvPicPr>
            <a:picLocks noGrp="1" noChangeAspect="1"/>
          </p:cNvPicPr>
          <p:nvPr isPhoto="1"/>
        </p:nvPicPr>
        <p:blipFill>
          <a:blip r:embed="rId5">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jesus mota">
            <a:extLst>
              <a:ext uri="{FF2B5EF4-FFF2-40B4-BE49-F238E27FC236}">
                <a16:creationId xmlns:a16="http://schemas.microsoft.com/office/drawing/2014/main" id="{72BC4CA3-4993-459D-964D-6280DE102690}"/>
              </a:ext>
            </a:extLst>
          </p:cNvPr>
          <p:cNvSpPr/>
          <p:nvPr/>
        </p:nvSpPr>
        <p:spPr>
          <a:xfrm>
            <a:off x="5086480" y="7029400"/>
            <a:ext cx="211916" cy="215444"/>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ES" sz="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rPr>
              <a:t>.</a:t>
            </a:r>
          </a:p>
        </p:txBody>
      </p:sp>
      <p:pic>
        <p:nvPicPr>
          <p:cNvPr id="14" name="Imagen 1">
            <a:extLst>
              <a:ext uri="{FF2B5EF4-FFF2-40B4-BE49-F238E27FC236}">
                <a16:creationId xmlns:a16="http://schemas.microsoft.com/office/drawing/2014/main" id="{7C2E5A0A-18EA-48D0-A42F-4768614AF852}"/>
              </a:ext>
            </a:extLst>
          </p:cNvPr>
          <p:cNvPicPr>
            <a:picLocks noGrp="1" noChangeAspect="1"/>
          </p:cNvPicPr>
          <p:nvPr isPhoto="1"/>
        </p:nvPicPr>
        <p:blipFill>
          <a:blip r:embed="rId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Imagen 1">
            <a:extLst>
              <a:ext uri="{FF2B5EF4-FFF2-40B4-BE49-F238E27FC236}">
                <a16:creationId xmlns:a16="http://schemas.microsoft.com/office/drawing/2014/main" id="{8AC466F4-336E-4453-BD69-124AFB958B9B}"/>
              </a:ext>
            </a:extLst>
          </p:cNvPr>
          <p:cNvPicPr>
            <a:picLocks noGrp="1" noChangeAspect="1"/>
          </p:cNvPicPr>
          <p:nvPr isPhoto="1"/>
        </p:nvPicPr>
        <p:blipFill>
          <a:blip r:embed="rId7">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2" descr="Diapositiva29">
            <a:extLst>
              <a:ext uri="{FF2B5EF4-FFF2-40B4-BE49-F238E27FC236}">
                <a16:creationId xmlns:a16="http://schemas.microsoft.com/office/drawing/2014/main" id="{A78B910C-F01D-482C-9C04-0C5DFC0F1D45}"/>
              </a:ext>
            </a:extLst>
          </p:cNvPr>
          <p:cNvPicPr>
            <a:picLocks noGrp="1" noChangeAspect="1" noChangeArrowheads="1"/>
          </p:cNvPicPr>
          <p:nvPr isPhoto="1"/>
        </p:nvPicPr>
        <p:blipFill>
          <a:blip r:embed="rId8">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n 2" descr="Diapositiva40">
            <a:extLst>
              <a:ext uri="{FF2B5EF4-FFF2-40B4-BE49-F238E27FC236}">
                <a16:creationId xmlns:a16="http://schemas.microsoft.com/office/drawing/2014/main" id="{EA985B23-BC83-4627-8DA9-63452C56A2F7}"/>
              </a:ext>
            </a:extLst>
          </p:cNvPr>
          <p:cNvPicPr>
            <a:picLocks noGrp="1" noChangeAspect="1" noChangeArrowheads="1"/>
          </p:cNvPicPr>
          <p:nvPr isPhoto="1"/>
        </p:nvPicPr>
        <p:blipFill>
          <a:blip r:embed="rId9">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Imagen 2" descr="Diapositiva4">
            <a:extLst>
              <a:ext uri="{FF2B5EF4-FFF2-40B4-BE49-F238E27FC236}">
                <a16:creationId xmlns:a16="http://schemas.microsoft.com/office/drawing/2014/main" id="{A5FB5123-D4E7-417E-B846-61CA597FF065}"/>
              </a:ext>
            </a:extLst>
          </p:cNvPr>
          <p:cNvPicPr>
            <a:picLocks noGrp="1" noChangeAspect="1" noChangeArrowheads="1"/>
          </p:cNvPicPr>
          <p:nvPr isPhoto="1"/>
        </p:nvPicPr>
        <p:blipFill>
          <a:blip r:embed="rId1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 calcmode="lin" valueType="num">
                                      <p:cBhvr>
                                        <p:cTn id="9" dur="3000" fill="hold"/>
                                        <p:tgtEl>
                                          <p:spTgt spid="2"/>
                                        </p:tgtEl>
                                        <p:attrNameLst>
                                          <p:attrName>ppt_x</p:attrName>
                                        </p:attrNameLst>
                                      </p:cBhvr>
                                      <p:tavLst>
                                        <p:tav tm="0">
                                          <p:val>
                                            <p:fltVal val="0.5"/>
                                          </p:val>
                                        </p:tav>
                                        <p:tav tm="100000">
                                          <p:val>
                                            <p:strVal val="#ppt_x"/>
                                          </p:val>
                                        </p:tav>
                                      </p:tavLst>
                                    </p:anim>
                                    <p:anim calcmode="lin" valueType="num">
                                      <p:cBhvr>
                                        <p:cTn id="10" dur="300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fltVal val="0"/>
                                          </p:val>
                                        </p:tav>
                                        <p:tav tm="100000">
                                          <p:val>
                                            <p:strVal val="#ppt_h"/>
                                          </p:val>
                                        </p:tav>
                                      </p:tavLst>
                                    </p:anim>
                                    <p:anim calcmode="lin" valueType="num">
                                      <p:cBhvr>
                                        <p:cTn id="15" dur="3000" fill="hold"/>
                                        <p:tgtEl>
                                          <p:spTgt spid="3"/>
                                        </p:tgtEl>
                                        <p:attrNameLst>
                                          <p:attrName>ppt_x</p:attrName>
                                        </p:attrNameLst>
                                      </p:cBhvr>
                                      <p:tavLst>
                                        <p:tav tm="0">
                                          <p:val>
                                            <p:fltVal val="0.5"/>
                                          </p:val>
                                        </p:tav>
                                        <p:tav tm="100000">
                                          <p:val>
                                            <p:strVal val="#ppt_x"/>
                                          </p:val>
                                        </p:tav>
                                      </p:tavLst>
                                    </p:anim>
                                    <p:anim calcmode="lin" valueType="num">
                                      <p:cBhvr>
                                        <p:cTn id="16" dur="300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anim calcmode="lin" valueType="num">
                                      <p:cBhvr>
                                        <p:cTn id="21" dur="3000" fill="hold"/>
                                        <p:tgtEl>
                                          <p:spTgt spid="4"/>
                                        </p:tgtEl>
                                        <p:attrNameLst>
                                          <p:attrName>ppt_x</p:attrName>
                                        </p:attrNameLst>
                                      </p:cBhvr>
                                      <p:tavLst>
                                        <p:tav tm="0">
                                          <p:val>
                                            <p:fltVal val="0.5"/>
                                          </p:val>
                                        </p:tav>
                                        <p:tav tm="100000">
                                          <p:val>
                                            <p:strVal val="#ppt_x"/>
                                          </p:val>
                                        </p:tav>
                                      </p:tavLst>
                                    </p:anim>
                                    <p:anim calcmode="lin" valueType="num">
                                      <p:cBhvr>
                                        <p:cTn id="22" dur="3000" fill="hold"/>
                                        <p:tgtEl>
                                          <p:spTgt spid="4"/>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anim calcmode="lin" valueType="num">
                                      <p:cBhvr>
                                        <p:cTn id="27" dur="3000" fill="hold"/>
                                        <p:tgtEl>
                                          <p:spTgt spid="5"/>
                                        </p:tgtEl>
                                        <p:attrNameLst>
                                          <p:attrName>ppt_x</p:attrName>
                                        </p:attrNameLst>
                                      </p:cBhvr>
                                      <p:tavLst>
                                        <p:tav tm="0">
                                          <p:val>
                                            <p:fltVal val="0.5"/>
                                          </p:val>
                                        </p:tav>
                                        <p:tav tm="100000">
                                          <p:val>
                                            <p:strVal val="#ppt_x"/>
                                          </p:val>
                                        </p:tav>
                                      </p:tavLst>
                                    </p:anim>
                                    <p:anim calcmode="lin" valueType="num">
                                      <p:cBhvr>
                                        <p:cTn id="28" dur="3000" fill="hold"/>
                                        <p:tgtEl>
                                          <p:spTgt spid="5"/>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anim calcmode="lin" valueType="num">
                                      <p:cBhvr>
                                        <p:cTn id="33" dur="3000" fill="hold"/>
                                        <p:tgtEl>
                                          <p:spTgt spid="6"/>
                                        </p:tgtEl>
                                        <p:attrNameLst>
                                          <p:attrName>ppt_x</p:attrName>
                                        </p:attrNameLst>
                                      </p:cBhvr>
                                      <p:tavLst>
                                        <p:tav tm="0">
                                          <p:val>
                                            <p:fltVal val="0.5"/>
                                          </p:val>
                                        </p:tav>
                                        <p:tav tm="100000">
                                          <p:val>
                                            <p:strVal val="#ppt_x"/>
                                          </p:val>
                                        </p:tav>
                                      </p:tavLst>
                                    </p:anim>
                                    <p:anim calcmode="lin" valueType="num">
                                      <p:cBhvr>
                                        <p:cTn id="34" dur="3000" fill="hold"/>
                                        <p:tgtEl>
                                          <p:spTgt spid="6"/>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ppt_w</p:attrName>
                                        </p:attrNameLst>
                                      </p:cBhvr>
                                      <p:tavLst>
                                        <p:tav tm="0">
                                          <p:val>
                                            <p:fltVal val="0"/>
                                          </p:val>
                                        </p:tav>
                                        <p:tav tm="100000">
                                          <p:val>
                                            <p:strVal val="#ppt_w"/>
                                          </p:val>
                                        </p:tav>
                                      </p:tavLst>
                                    </p:anim>
                                    <p:anim calcmode="lin" valueType="num">
                                      <p:cBhvr>
                                        <p:cTn id="38" dur="3000" fill="hold"/>
                                        <p:tgtEl>
                                          <p:spTgt spid="7"/>
                                        </p:tgtEl>
                                        <p:attrNameLst>
                                          <p:attrName>ppt_h</p:attrName>
                                        </p:attrNameLst>
                                      </p:cBhvr>
                                      <p:tavLst>
                                        <p:tav tm="0">
                                          <p:val>
                                            <p:fltVal val="0"/>
                                          </p:val>
                                        </p:tav>
                                        <p:tav tm="100000">
                                          <p:val>
                                            <p:strVal val="#ppt_h"/>
                                          </p:val>
                                        </p:tav>
                                      </p:tavLst>
                                    </p:anim>
                                    <p:anim calcmode="lin" valueType="num">
                                      <p:cBhvr>
                                        <p:cTn id="39" dur="3000" fill="hold"/>
                                        <p:tgtEl>
                                          <p:spTgt spid="7"/>
                                        </p:tgtEl>
                                        <p:attrNameLst>
                                          <p:attrName>ppt_x</p:attrName>
                                        </p:attrNameLst>
                                      </p:cBhvr>
                                      <p:tavLst>
                                        <p:tav tm="0">
                                          <p:val>
                                            <p:fltVal val="0.5"/>
                                          </p:val>
                                        </p:tav>
                                        <p:tav tm="100000">
                                          <p:val>
                                            <p:strVal val="#ppt_x"/>
                                          </p:val>
                                        </p:tav>
                                      </p:tavLst>
                                    </p:anim>
                                    <p:anim calcmode="lin" valueType="num">
                                      <p:cBhvr>
                                        <p:cTn id="40" dur="3000" fill="hold"/>
                                        <p:tgtEl>
                                          <p:spTgt spid="7"/>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ppt_w</p:attrName>
                                        </p:attrNameLst>
                                      </p:cBhvr>
                                      <p:tavLst>
                                        <p:tav tm="0">
                                          <p:val>
                                            <p:fltVal val="0"/>
                                          </p:val>
                                        </p:tav>
                                        <p:tav tm="100000">
                                          <p:val>
                                            <p:strVal val="#ppt_w"/>
                                          </p:val>
                                        </p:tav>
                                      </p:tavLst>
                                    </p:anim>
                                    <p:anim calcmode="lin" valueType="num">
                                      <p:cBhvr>
                                        <p:cTn id="44" dur="3000" fill="hold"/>
                                        <p:tgtEl>
                                          <p:spTgt spid="8"/>
                                        </p:tgtEl>
                                        <p:attrNameLst>
                                          <p:attrName>ppt_h</p:attrName>
                                        </p:attrNameLst>
                                      </p:cBhvr>
                                      <p:tavLst>
                                        <p:tav tm="0">
                                          <p:val>
                                            <p:fltVal val="0"/>
                                          </p:val>
                                        </p:tav>
                                        <p:tav tm="100000">
                                          <p:val>
                                            <p:strVal val="#ppt_h"/>
                                          </p:val>
                                        </p:tav>
                                      </p:tavLst>
                                    </p:anim>
                                    <p:anim calcmode="lin" valueType="num">
                                      <p:cBhvr>
                                        <p:cTn id="45" dur="3000" fill="hold"/>
                                        <p:tgtEl>
                                          <p:spTgt spid="8"/>
                                        </p:tgtEl>
                                        <p:attrNameLst>
                                          <p:attrName>ppt_x</p:attrName>
                                        </p:attrNameLst>
                                      </p:cBhvr>
                                      <p:tavLst>
                                        <p:tav tm="0">
                                          <p:val>
                                            <p:fltVal val="0.5"/>
                                          </p:val>
                                        </p:tav>
                                        <p:tav tm="100000">
                                          <p:val>
                                            <p:strVal val="#ppt_x"/>
                                          </p:val>
                                        </p:tav>
                                      </p:tavLst>
                                    </p:anim>
                                    <p:anim calcmode="lin" valueType="num">
                                      <p:cBhvr>
                                        <p:cTn id="46" dur="3000" fill="hold"/>
                                        <p:tgtEl>
                                          <p:spTgt spid="8"/>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ppt_w</p:attrName>
                                        </p:attrNameLst>
                                      </p:cBhvr>
                                      <p:tavLst>
                                        <p:tav tm="0">
                                          <p:val>
                                            <p:fltVal val="0"/>
                                          </p:val>
                                        </p:tav>
                                        <p:tav tm="100000">
                                          <p:val>
                                            <p:strVal val="#ppt_w"/>
                                          </p:val>
                                        </p:tav>
                                      </p:tavLst>
                                    </p:anim>
                                    <p:anim calcmode="lin" valueType="num">
                                      <p:cBhvr>
                                        <p:cTn id="50" dur="3000" fill="hold"/>
                                        <p:tgtEl>
                                          <p:spTgt spid="9"/>
                                        </p:tgtEl>
                                        <p:attrNameLst>
                                          <p:attrName>ppt_h</p:attrName>
                                        </p:attrNameLst>
                                      </p:cBhvr>
                                      <p:tavLst>
                                        <p:tav tm="0">
                                          <p:val>
                                            <p:fltVal val="0"/>
                                          </p:val>
                                        </p:tav>
                                        <p:tav tm="100000">
                                          <p:val>
                                            <p:strVal val="#ppt_h"/>
                                          </p:val>
                                        </p:tav>
                                      </p:tavLst>
                                    </p:anim>
                                    <p:anim calcmode="lin" valueType="num">
                                      <p:cBhvr>
                                        <p:cTn id="51" dur="3000" fill="hold"/>
                                        <p:tgtEl>
                                          <p:spTgt spid="9"/>
                                        </p:tgtEl>
                                        <p:attrNameLst>
                                          <p:attrName>ppt_x</p:attrName>
                                        </p:attrNameLst>
                                      </p:cBhvr>
                                      <p:tavLst>
                                        <p:tav tm="0">
                                          <p:val>
                                            <p:fltVal val="0.5"/>
                                          </p:val>
                                        </p:tav>
                                        <p:tav tm="100000">
                                          <p:val>
                                            <p:strVal val="#ppt_x"/>
                                          </p:val>
                                        </p:tav>
                                      </p:tavLst>
                                    </p:anim>
                                    <p:anim calcmode="lin" valueType="num">
                                      <p:cBhvr>
                                        <p:cTn id="52" dur="3000" fill="hold"/>
                                        <p:tgtEl>
                                          <p:spTgt spid="9"/>
                                        </p:tgtEl>
                                        <p:attrNameLst>
                                          <p:attrName>ppt_y</p:attrName>
                                        </p:attrNameLst>
                                      </p:cBhvr>
                                      <p:tavLst>
                                        <p:tav tm="0">
                                          <p:val>
                                            <p:fltVal val="0.5"/>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2"/>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9"/>
                                        </p:tgtEl>
                                        <p:attrNameLst>
                                          <p:attrName>r</p:attrName>
                                        </p:attrNameLst>
                                      </p:cBhvr>
                                    </p:animRot>
                                  </p:childTnLst>
                                </p:cTn>
                              </p:par>
                            </p:childTnLst>
                          </p:cTn>
                        </p:par>
                        <p:par>
                          <p:cTn id="69" fill="hold" nodeType="afterGroup">
                            <p:stCondLst>
                              <p:cond delay="3000"/>
                            </p:stCondLst>
                            <p:childTnLst>
                              <p:par>
                                <p:cTn id="70" presetID="23" presetClass="exit" presetSubtype="32" fill="hold" nodeType="afterEffect">
                                  <p:stCondLst>
                                    <p:cond delay="0"/>
                                  </p:stCondLst>
                                  <p:childTnLst>
                                    <p:anim calcmode="lin" valueType="num">
                                      <p:cBhvr>
                                        <p:cTn id="71" dur="3000"/>
                                        <p:tgtEl>
                                          <p:spTgt spid="2"/>
                                        </p:tgtEl>
                                        <p:attrNameLst>
                                          <p:attrName>ppt_w</p:attrName>
                                        </p:attrNameLst>
                                      </p:cBhvr>
                                      <p:tavLst>
                                        <p:tav tm="0">
                                          <p:val>
                                            <p:strVal val="ppt_w"/>
                                          </p:val>
                                        </p:tav>
                                        <p:tav tm="100000">
                                          <p:val>
                                            <p:fltVal val="0"/>
                                          </p:val>
                                        </p:tav>
                                      </p:tavLst>
                                    </p:anim>
                                    <p:anim calcmode="lin" valueType="num">
                                      <p:cBhvr>
                                        <p:cTn id="72" dur="3000"/>
                                        <p:tgtEl>
                                          <p:spTgt spid="2"/>
                                        </p:tgtEl>
                                        <p:attrNameLst>
                                          <p:attrName>ppt_h</p:attrName>
                                        </p:attrNameLst>
                                      </p:cBhvr>
                                      <p:tavLst>
                                        <p:tav tm="0">
                                          <p:val>
                                            <p:strVal val="ppt_h"/>
                                          </p:val>
                                        </p:tav>
                                        <p:tav tm="100000">
                                          <p:val>
                                            <p:fltVal val="0"/>
                                          </p:val>
                                        </p:tav>
                                      </p:tavLst>
                                    </p:anim>
                                    <p:set>
                                      <p:cBhvr>
                                        <p:cTn id="73" dur="1" fill="hold">
                                          <p:stCondLst>
                                            <p:cond delay="2999"/>
                                          </p:stCondLst>
                                        </p:cTn>
                                        <p:tgtEl>
                                          <p:spTgt spid="2"/>
                                        </p:tgtEl>
                                        <p:attrNameLst>
                                          <p:attrName>style.visibility</p:attrName>
                                        </p:attrNameLst>
                                      </p:cBhvr>
                                      <p:to>
                                        <p:strVal val="hidden"/>
                                      </p:to>
                                    </p:set>
                                  </p:childTnLst>
                                </p:cTn>
                              </p:par>
                              <p:par>
                                <p:cTn id="74" presetID="23" presetClass="exit" presetSubtype="32" fill="hold" nodeType="withEffect">
                                  <p:stCondLst>
                                    <p:cond delay="0"/>
                                  </p:stCondLst>
                                  <p:childTnLst>
                                    <p:anim calcmode="lin" valueType="num">
                                      <p:cBhvr>
                                        <p:cTn id="75" dur="3000"/>
                                        <p:tgtEl>
                                          <p:spTgt spid="3"/>
                                        </p:tgtEl>
                                        <p:attrNameLst>
                                          <p:attrName>ppt_w</p:attrName>
                                        </p:attrNameLst>
                                      </p:cBhvr>
                                      <p:tavLst>
                                        <p:tav tm="0">
                                          <p:val>
                                            <p:strVal val="ppt_w"/>
                                          </p:val>
                                        </p:tav>
                                        <p:tav tm="100000">
                                          <p:val>
                                            <p:fltVal val="0"/>
                                          </p:val>
                                        </p:tav>
                                      </p:tavLst>
                                    </p:anim>
                                    <p:anim calcmode="lin" valueType="num">
                                      <p:cBhvr>
                                        <p:cTn id="76" dur="3000"/>
                                        <p:tgtEl>
                                          <p:spTgt spid="3"/>
                                        </p:tgtEl>
                                        <p:attrNameLst>
                                          <p:attrName>ppt_h</p:attrName>
                                        </p:attrNameLst>
                                      </p:cBhvr>
                                      <p:tavLst>
                                        <p:tav tm="0">
                                          <p:val>
                                            <p:strVal val="ppt_h"/>
                                          </p:val>
                                        </p:tav>
                                        <p:tav tm="100000">
                                          <p:val>
                                            <p:fltVal val="0"/>
                                          </p:val>
                                        </p:tav>
                                      </p:tavLst>
                                    </p:anim>
                                    <p:set>
                                      <p:cBhvr>
                                        <p:cTn id="77" dur="1" fill="hold">
                                          <p:stCondLst>
                                            <p:cond delay="2999"/>
                                          </p:stCondLst>
                                        </p:cTn>
                                        <p:tgtEl>
                                          <p:spTgt spid="3"/>
                                        </p:tgtEl>
                                        <p:attrNameLst>
                                          <p:attrName>style.visibility</p:attrName>
                                        </p:attrNameLst>
                                      </p:cBhvr>
                                      <p:to>
                                        <p:strVal val="hidden"/>
                                      </p:to>
                                    </p:set>
                                  </p:childTnLst>
                                </p:cTn>
                              </p:par>
                              <p:par>
                                <p:cTn id="78" presetID="23" presetClass="exit" presetSubtype="32" fill="hold" nodeType="with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set>
                                      <p:cBhvr>
                                        <p:cTn id="81" dur="1" fill="hold">
                                          <p:stCondLst>
                                            <p:cond delay="2999"/>
                                          </p:stCondLst>
                                        </p:cTn>
                                        <p:tgtEl>
                                          <p:spTgt spid="4"/>
                                        </p:tgtEl>
                                        <p:attrNameLst>
                                          <p:attrName>style.visibility</p:attrName>
                                        </p:attrNameLst>
                                      </p:cBhvr>
                                      <p:to>
                                        <p:strVal val="hidden"/>
                                      </p:to>
                                    </p:set>
                                  </p:childTnLst>
                                </p:cTn>
                              </p:par>
                              <p:par>
                                <p:cTn id="82" presetID="23" presetClass="exit" presetSubtype="32" fill="hold" nodeType="withEffect">
                                  <p:stCondLst>
                                    <p:cond delay="0"/>
                                  </p:stCondLst>
                                  <p:childTnLst>
                                    <p:anim calcmode="lin" valueType="num">
                                      <p:cBhvr>
                                        <p:cTn id="83" dur="3000"/>
                                        <p:tgtEl>
                                          <p:spTgt spid="5"/>
                                        </p:tgtEl>
                                        <p:attrNameLst>
                                          <p:attrName>ppt_w</p:attrName>
                                        </p:attrNameLst>
                                      </p:cBhvr>
                                      <p:tavLst>
                                        <p:tav tm="0">
                                          <p:val>
                                            <p:strVal val="ppt_w"/>
                                          </p:val>
                                        </p:tav>
                                        <p:tav tm="100000">
                                          <p:val>
                                            <p:fltVal val="0"/>
                                          </p:val>
                                        </p:tav>
                                      </p:tavLst>
                                    </p:anim>
                                    <p:anim calcmode="lin" valueType="num">
                                      <p:cBhvr>
                                        <p:cTn id="84" dur="3000"/>
                                        <p:tgtEl>
                                          <p:spTgt spid="5"/>
                                        </p:tgtEl>
                                        <p:attrNameLst>
                                          <p:attrName>ppt_h</p:attrName>
                                        </p:attrNameLst>
                                      </p:cBhvr>
                                      <p:tavLst>
                                        <p:tav tm="0">
                                          <p:val>
                                            <p:strVal val="ppt_h"/>
                                          </p:val>
                                        </p:tav>
                                        <p:tav tm="100000">
                                          <p:val>
                                            <p:fltVal val="0"/>
                                          </p:val>
                                        </p:tav>
                                      </p:tavLst>
                                    </p:anim>
                                    <p:set>
                                      <p:cBhvr>
                                        <p:cTn id="85" dur="1" fill="hold">
                                          <p:stCondLst>
                                            <p:cond delay="2999"/>
                                          </p:stCondLst>
                                        </p:cTn>
                                        <p:tgtEl>
                                          <p:spTgt spid="5"/>
                                        </p:tgtEl>
                                        <p:attrNameLst>
                                          <p:attrName>style.visibility</p:attrName>
                                        </p:attrNameLst>
                                      </p:cBhvr>
                                      <p:to>
                                        <p:strVal val="hidden"/>
                                      </p:to>
                                    </p:set>
                                  </p:childTnLst>
                                </p:cTn>
                              </p:par>
                              <p:par>
                                <p:cTn id="86" presetID="23" presetClass="exit" presetSubtype="32" fill="hold" nodeType="withEffect">
                                  <p:stCondLst>
                                    <p:cond delay="0"/>
                                  </p:stCondLst>
                                  <p:childTnLst>
                                    <p:anim calcmode="lin" valueType="num">
                                      <p:cBhvr>
                                        <p:cTn id="87" dur="3000"/>
                                        <p:tgtEl>
                                          <p:spTgt spid="6"/>
                                        </p:tgtEl>
                                        <p:attrNameLst>
                                          <p:attrName>ppt_w</p:attrName>
                                        </p:attrNameLst>
                                      </p:cBhvr>
                                      <p:tavLst>
                                        <p:tav tm="0">
                                          <p:val>
                                            <p:strVal val="ppt_w"/>
                                          </p:val>
                                        </p:tav>
                                        <p:tav tm="100000">
                                          <p:val>
                                            <p:fltVal val="0"/>
                                          </p:val>
                                        </p:tav>
                                      </p:tavLst>
                                    </p:anim>
                                    <p:anim calcmode="lin" valueType="num">
                                      <p:cBhvr>
                                        <p:cTn id="88" dur="3000"/>
                                        <p:tgtEl>
                                          <p:spTgt spid="6"/>
                                        </p:tgtEl>
                                        <p:attrNameLst>
                                          <p:attrName>ppt_h</p:attrName>
                                        </p:attrNameLst>
                                      </p:cBhvr>
                                      <p:tavLst>
                                        <p:tav tm="0">
                                          <p:val>
                                            <p:strVal val="ppt_h"/>
                                          </p:val>
                                        </p:tav>
                                        <p:tav tm="100000">
                                          <p:val>
                                            <p:fltVal val="0"/>
                                          </p:val>
                                        </p:tav>
                                      </p:tavLst>
                                    </p:anim>
                                    <p:set>
                                      <p:cBhvr>
                                        <p:cTn id="89" dur="1" fill="hold">
                                          <p:stCondLst>
                                            <p:cond delay="2999"/>
                                          </p:stCondLst>
                                        </p:cTn>
                                        <p:tgtEl>
                                          <p:spTgt spid="6"/>
                                        </p:tgtEl>
                                        <p:attrNameLst>
                                          <p:attrName>style.visibility</p:attrName>
                                        </p:attrNameLst>
                                      </p:cBhvr>
                                      <p:to>
                                        <p:strVal val="hidden"/>
                                      </p:to>
                                    </p:set>
                                  </p:childTnLst>
                                </p:cTn>
                              </p:par>
                              <p:par>
                                <p:cTn id="90" presetID="23" presetClass="exit" presetSubtype="32" fill="hold" nodeType="withEffect">
                                  <p:stCondLst>
                                    <p:cond delay="0"/>
                                  </p:stCondLst>
                                  <p:childTnLst>
                                    <p:anim calcmode="lin" valueType="num">
                                      <p:cBhvr>
                                        <p:cTn id="91" dur="3000"/>
                                        <p:tgtEl>
                                          <p:spTgt spid="7"/>
                                        </p:tgtEl>
                                        <p:attrNameLst>
                                          <p:attrName>ppt_w</p:attrName>
                                        </p:attrNameLst>
                                      </p:cBhvr>
                                      <p:tavLst>
                                        <p:tav tm="0">
                                          <p:val>
                                            <p:strVal val="ppt_w"/>
                                          </p:val>
                                        </p:tav>
                                        <p:tav tm="100000">
                                          <p:val>
                                            <p:fltVal val="0"/>
                                          </p:val>
                                        </p:tav>
                                      </p:tavLst>
                                    </p:anim>
                                    <p:anim calcmode="lin" valueType="num">
                                      <p:cBhvr>
                                        <p:cTn id="92" dur="3000"/>
                                        <p:tgtEl>
                                          <p:spTgt spid="7"/>
                                        </p:tgtEl>
                                        <p:attrNameLst>
                                          <p:attrName>ppt_h</p:attrName>
                                        </p:attrNameLst>
                                      </p:cBhvr>
                                      <p:tavLst>
                                        <p:tav tm="0">
                                          <p:val>
                                            <p:strVal val="ppt_h"/>
                                          </p:val>
                                        </p:tav>
                                        <p:tav tm="100000">
                                          <p:val>
                                            <p:fltVal val="0"/>
                                          </p:val>
                                        </p:tav>
                                      </p:tavLst>
                                    </p:anim>
                                    <p:set>
                                      <p:cBhvr>
                                        <p:cTn id="93" dur="1" fill="hold">
                                          <p:stCondLst>
                                            <p:cond delay="2999"/>
                                          </p:stCondLst>
                                        </p:cTn>
                                        <p:tgtEl>
                                          <p:spTgt spid="7"/>
                                        </p:tgtEl>
                                        <p:attrNameLst>
                                          <p:attrName>style.visibility</p:attrName>
                                        </p:attrNameLst>
                                      </p:cBhvr>
                                      <p:to>
                                        <p:strVal val="hidden"/>
                                      </p:to>
                                    </p:set>
                                  </p:childTnLst>
                                </p:cTn>
                              </p:par>
                              <p:par>
                                <p:cTn id="94" presetID="23" presetClass="exit" presetSubtype="32" fill="hold" nodeType="withEffect">
                                  <p:stCondLst>
                                    <p:cond delay="0"/>
                                  </p:stCondLst>
                                  <p:childTnLst>
                                    <p:anim calcmode="lin" valueType="num">
                                      <p:cBhvr>
                                        <p:cTn id="95" dur="3000"/>
                                        <p:tgtEl>
                                          <p:spTgt spid="8"/>
                                        </p:tgtEl>
                                        <p:attrNameLst>
                                          <p:attrName>ppt_w</p:attrName>
                                        </p:attrNameLst>
                                      </p:cBhvr>
                                      <p:tavLst>
                                        <p:tav tm="0">
                                          <p:val>
                                            <p:strVal val="ppt_w"/>
                                          </p:val>
                                        </p:tav>
                                        <p:tav tm="100000">
                                          <p:val>
                                            <p:fltVal val="0"/>
                                          </p:val>
                                        </p:tav>
                                      </p:tavLst>
                                    </p:anim>
                                    <p:anim calcmode="lin" valueType="num">
                                      <p:cBhvr>
                                        <p:cTn id="96" dur="3000"/>
                                        <p:tgtEl>
                                          <p:spTgt spid="8"/>
                                        </p:tgtEl>
                                        <p:attrNameLst>
                                          <p:attrName>ppt_h</p:attrName>
                                        </p:attrNameLst>
                                      </p:cBhvr>
                                      <p:tavLst>
                                        <p:tav tm="0">
                                          <p:val>
                                            <p:strVal val="ppt_h"/>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23" presetClass="exit" presetSubtype="32" fill="hold" nodeType="withEffect">
                                  <p:stCondLst>
                                    <p:cond delay="0"/>
                                  </p:stCondLst>
                                  <p:childTnLst>
                                    <p:anim calcmode="lin" valueType="num">
                                      <p:cBhvr>
                                        <p:cTn id="99" dur="3000"/>
                                        <p:tgtEl>
                                          <p:spTgt spid="9"/>
                                        </p:tgtEl>
                                        <p:attrNameLst>
                                          <p:attrName>ppt_w</p:attrName>
                                        </p:attrNameLst>
                                      </p:cBhvr>
                                      <p:tavLst>
                                        <p:tav tm="0">
                                          <p:val>
                                            <p:strVal val="ppt_w"/>
                                          </p:val>
                                        </p:tav>
                                        <p:tav tm="100000">
                                          <p:val>
                                            <p:fltVal val="0"/>
                                          </p:val>
                                        </p:tav>
                                      </p:tavLst>
                                    </p:anim>
                                    <p:anim calcmode="lin" valueType="num">
                                      <p:cBhvr>
                                        <p:cTn id="100" dur="3000"/>
                                        <p:tgtEl>
                                          <p:spTgt spid="9"/>
                                        </p:tgtEl>
                                        <p:attrNameLst>
                                          <p:attrName>ppt_h</p:attrName>
                                        </p:attrNameLst>
                                      </p:cBhvr>
                                      <p:tavLst>
                                        <p:tav tm="0">
                                          <p:val>
                                            <p:strVal val="ppt_h"/>
                                          </p:val>
                                        </p:tav>
                                        <p:tav tm="100000">
                                          <p:val>
                                            <p:fltVal val="0"/>
                                          </p:val>
                                        </p:tav>
                                      </p:tavLst>
                                    </p:anim>
                                    <p:set>
                                      <p:cBhvr>
                                        <p:cTn id="101" dur="1" fill="hold">
                                          <p:stCondLst>
                                            <p:cond delay="2999"/>
                                          </p:stCondLst>
                                        </p:cTn>
                                        <p:tgtEl>
                                          <p:spTgt spid="9"/>
                                        </p:tgtEl>
                                        <p:attrNameLst>
                                          <p:attrName>style.visibility</p:attrName>
                                        </p:attrNameLst>
                                      </p:cBhvr>
                                      <p:to>
                                        <p:strVal val="hidden"/>
                                      </p:to>
                                    </p:set>
                                  </p:childTnLst>
                                </p:cTn>
                              </p:par>
                              <p:par>
                                <p:cTn id="102" presetID="8" presetClass="emph" presetSubtype="0" fill="hold" nodeType="withEffect">
                                  <p:stCondLst>
                                    <p:cond delay="0"/>
                                  </p:stCondLst>
                                  <p:childTnLst>
                                    <p:animRot by="-21600000">
                                      <p:cBhvr>
                                        <p:cTn id="103" dur="3000" fill="hold"/>
                                        <p:tgtEl>
                                          <p:spTgt spid="2"/>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3"/>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4"/>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5"/>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7"/>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8"/>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9"/>
                                        </p:tgtEl>
                                        <p:attrNameLst>
                                          <p:attrName>r</p:attrName>
                                        </p:attrNameLst>
                                      </p:cBhvr>
                                    </p:animRot>
                                  </p:childTnLst>
                                </p:cTn>
                              </p:par>
                            </p:childTnLst>
                          </p:cTn>
                        </p:par>
                        <p:par>
                          <p:cTn id="118" fill="hold" nodeType="afterGroup">
                            <p:stCondLst>
                              <p:cond delay="6000"/>
                            </p:stCondLst>
                            <p:childTnLst>
                              <p:par>
                                <p:cTn id="119" presetID="23" presetClass="entr" presetSubtype="16" fill="hold" nodeType="afterEffect">
                                  <p:stCondLst>
                                    <p:cond delay="0"/>
                                  </p:stCondLst>
                                  <p:childTnLst>
                                    <p:set>
                                      <p:cBhvr>
                                        <p:cTn id="120" dur="1" fill="hold">
                                          <p:stCondLst>
                                            <p:cond delay="0"/>
                                          </p:stCondLst>
                                        </p:cTn>
                                        <p:tgtEl>
                                          <p:spTgt spid="2"/>
                                        </p:tgtEl>
                                        <p:attrNameLst>
                                          <p:attrName>style.visibility</p:attrName>
                                        </p:attrNameLst>
                                      </p:cBhvr>
                                      <p:to>
                                        <p:strVal val="visible"/>
                                      </p:to>
                                    </p:set>
                                    <p:anim calcmode="lin" valueType="num">
                                      <p:cBhvr>
                                        <p:cTn id="121" dur="3000" fill="hold"/>
                                        <p:tgtEl>
                                          <p:spTgt spid="2"/>
                                        </p:tgtEl>
                                        <p:attrNameLst>
                                          <p:attrName>ppt_w</p:attrName>
                                        </p:attrNameLst>
                                      </p:cBhvr>
                                      <p:tavLst>
                                        <p:tav tm="0">
                                          <p:val>
                                            <p:fltVal val="0"/>
                                          </p:val>
                                        </p:tav>
                                        <p:tav tm="100000">
                                          <p:val>
                                            <p:strVal val="#ppt_w"/>
                                          </p:val>
                                        </p:tav>
                                      </p:tavLst>
                                    </p:anim>
                                    <p:anim calcmode="lin" valueType="num">
                                      <p:cBhvr>
                                        <p:cTn id="122" dur="3000" fill="hold"/>
                                        <p:tgtEl>
                                          <p:spTgt spid="2"/>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3"/>
                                        </p:tgtEl>
                                        <p:attrNameLst>
                                          <p:attrName>style.visibility</p:attrName>
                                        </p:attrNameLst>
                                      </p:cBhvr>
                                      <p:to>
                                        <p:strVal val="visible"/>
                                      </p:to>
                                    </p:set>
                                    <p:anim calcmode="lin" valueType="num">
                                      <p:cBhvr>
                                        <p:cTn id="125" dur="3000" fill="hold"/>
                                        <p:tgtEl>
                                          <p:spTgt spid="3"/>
                                        </p:tgtEl>
                                        <p:attrNameLst>
                                          <p:attrName>ppt_w</p:attrName>
                                        </p:attrNameLst>
                                      </p:cBhvr>
                                      <p:tavLst>
                                        <p:tav tm="0">
                                          <p:val>
                                            <p:fltVal val="0"/>
                                          </p:val>
                                        </p:tav>
                                        <p:tav tm="100000">
                                          <p:val>
                                            <p:strVal val="#ppt_w"/>
                                          </p:val>
                                        </p:tav>
                                      </p:tavLst>
                                    </p:anim>
                                    <p:anim calcmode="lin" valueType="num">
                                      <p:cBhvr>
                                        <p:cTn id="126" dur="3000" fill="hold"/>
                                        <p:tgtEl>
                                          <p:spTgt spid="3"/>
                                        </p:tgtEl>
                                        <p:attrNameLst>
                                          <p:attrName>ppt_h</p:attrName>
                                        </p:attrNameLst>
                                      </p:cBhvr>
                                      <p:tavLst>
                                        <p:tav tm="0">
                                          <p:val>
                                            <p:fltVal val="0"/>
                                          </p:val>
                                        </p:tav>
                                        <p:tav tm="100000">
                                          <p:val>
                                            <p:strVal val="#ppt_h"/>
                                          </p:val>
                                        </p:tav>
                                      </p:tavLst>
                                    </p:anim>
                                  </p:childTnLst>
                                </p:cTn>
                              </p:par>
                              <p:par>
                                <p:cTn id="127" presetID="23" presetClass="entr" presetSubtype="16" fill="hold" nodeType="withEffect">
                                  <p:stCondLst>
                                    <p:cond delay="0"/>
                                  </p:stCondLst>
                                  <p:childTnLst>
                                    <p:set>
                                      <p:cBhvr>
                                        <p:cTn id="128" dur="1" fill="hold">
                                          <p:stCondLst>
                                            <p:cond delay="0"/>
                                          </p:stCondLst>
                                        </p:cTn>
                                        <p:tgtEl>
                                          <p:spTgt spid="4"/>
                                        </p:tgtEl>
                                        <p:attrNameLst>
                                          <p:attrName>style.visibility</p:attrName>
                                        </p:attrNameLst>
                                      </p:cBhvr>
                                      <p:to>
                                        <p:strVal val="visible"/>
                                      </p:to>
                                    </p:set>
                                    <p:anim calcmode="lin" valueType="num">
                                      <p:cBhvr>
                                        <p:cTn id="129" dur="3000" fill="hold"/>
                                        <p:tgtEl>
                                          <p:spTgt spid="4"/>
                                        </p:tgtEl>
                                        <p:attrNameLst>
                                          <p:attrName>ppt_w</p:attrName>
                                        </p:attrNameLst>
                                      </p:cBhvr>
                                      <p:tavLst>
                                        <p:tav tm="0">
                                          <p:val>
                                            <p:fltVal val="0"/>
                                          </p:val>
                                        </p:tav>
                                        <p:tav tm="100000">
                                          <p:val>
                                            <p:strVal val="#ppt_w"/>
                                          </p:val>
                                        </p:tav>
                                      </p:tavLst>
                                    </p:anim>
                                    <p:anim calcmode="lin" valueType="num">
                                      <p:cBhvr>
                                        <p:cTn id="130" dur="3000" fill="hold"/>
                                        <p:tgtEl>
                                          <p:spTgt spid="4"/>
                                        </p:tgtEl>
                                        <p:attrNameLst>
                                          <p:attrName>ppt_h</p:attrName>
                                        </p:attrNameLst>
                                      </p:cBhvr>
                                      <p:tavLst>
                                        <p:tav tm="0">
                                          <p:val>
                                            <p:fltVal val="0"/>
                                          </p:val>
                                        </p:tav>
                                        <p:tav tm="100000">
                                          <p:val>
                                            <p:strVal val="#ppt_h"/>
                                          </p:val>
                                        </p:tav>
                                      </p:tavLst>
                                    </p:anim>
                                  </p:childTnLst>
                                </p:cTn>
                              </p:par>
                              <p:par>
                                <p:cTn id="131" presetID="23" presetClass="entr" presetSubtype="16" fill="hold" nodeType="withEffect">
                                  <p:stCondLst>
                                    <p:cond delay="0"/>
                                  </p:stCondLst>
                                  <p:childTnLst>
                                    <p:set>
                                      <p:cBhvr>
                                        <p:cTn id="132" dur="1" fill="hold">
                                          <p:stCondLst>
                                            <p:cond delay="0"/>
                                          </p:stCondLst>
                                        </p:cTn>
                                        <p:tgtEl>
                                          <p:spTgt spid="5"/>
                                        </p:tgtEl>
                                        <p:attrNameLst>
                                          <p:attrName>style.visibility</p:attrName>
                                        </p:attrNameLst>
                                      </p:cBhvr>
                                      <p:to>
                                        <p:strVal val="visible"/>
                                      </p:to>
                                    </p:set>
                                    <p:anim calcmode="lin" valueType="num">
                                      <p:cBhvr>
                                        <p:cTn id="133" dur="3000" fill="hold"/>
                                        <p:tgtEl>
                                          <p:spTgt spid="5"/>
                                        </p:tgtEl>
                                        <p:attrNameLst>
                                          <p:attrName>ppt_w</p:attrName>
                                        </p:attrNameLst>
                                      </p:cBhvr>
                                      <p:tavLst>
                                        <p:tav tm="0">
                                          <p:val>
                                            <p:fltVal val="0"/>
                                          </p:val>
                                        </p:tav>
                                        <p:tav tm="100000">
                                          <p:val>
                                            <p:strVal val="#ppt_w"/>
                                          </p:val>
                                        </p:tav>
                                      </p:tavLst>
                                    </p:anim>
                                    <p:anim calcmode="lin" valueType="num">
                                      <p:cBhvr>
                                        <p:cTn id="134" dur="3000" fill="hold"/>
                                        <p:tgtEl>
                                          <p:spTgt spid="5"/>
                                        </p:tgtEl>
                                        <p:attrNameLst>
                                          <p:attrName>ppt_h</p:attrName>
                                        </p:attrNameLst>
                                      </p:cBhvr>
                                      <p:tavLst>
                                        <p:tav tm="0">
                                          <p:val>
                                            <p:fltVal val="0"/>
                                          </p:val>
                                        </p:tav>
                                        <p:tav tm="100000">
                                          <p:val>
                                            <p:strVal val="#ppt_h"/>
                                          </p:val>
                                        </p:tav>
                                      </p:tavLst>
                                    </p:anim>
                                  </p:childTnLst>
                                </p:cTn>
                              </p:par>
                              <p:par>
                                <p:cTn id="135" presetID="23" presetClass="entr" presetSubtype="16" fill="hold" nodeType="withEffect">
                                  <p:stCondLst>
                                    <p:cond delay="0"/>
                                  </p:stCondLst>
                                  <p:childTnLst>
                                    <p:set>
                                      <p:cBhvr>
                                        <p:cTn id="136" dur="1" fill="hold">
                                          <p:stCondLst>
                                            <p:cond delay="0"/>
                                          </p:stCondLst>
                                        </p:cTn>
                                        <p:tgtEl>
                                          <p:spTgt spid="6"/>
                                        </p:tgtEl>
                                        <p:attrNameLst>
                                          <p:attrName>style.visibility</p:attrName>
                                        </p:attrNameLst>
                                      </p:cBhvr>
                                      <p:to>
                                        <p:strVal val="visible"/>
                                      </p:to>
                                    </p:set>
                                    <p:anim calcmode="lin" valueType="num">
                                      <p:cBhvr>
                                        <p:cTn id="137" dur="3000" fill="hold"/>
                                        <p:tgtEl>
                                          <p:spTgt spid="6"/>
                                        </p:tgtEl>
                                        <p:attrNameLst>
                                          <p:attrName>ppt_w</p:attrName>
                                        </p:attrNameLst>
                                      </p:cBhvr>
                                      <p:tavLst>
                                        <p:tav tm="0">
                                          <p:val>
                                            <p:fltVal val="0"/>
                                          </p:val>
                                        </p:tav>
                                        <p:tav tm="100000">
                                          <p:val>
                                            <p:strVal val="#ppt_w"/>
                                          </p:val>
                                        </p:tav>
                                      </p:tavLst>
                                    </p:anim>
                                    <p:anim calcmode="lin" valueType="num">
                                      <p:cBhvr>
                                        <p:cTn id="138" dur="3000" fill="hold"/>
                                        <p:tgtEl>
                                          <p:spTgt spid="6"/>
                                        </p:tgtEl>
                                        <p:attrNameLst>
                                          <p:attrName>ppt_h</p:attrName>
                                        </p:attrNameLst>
                                      </p:cBhvr>
                                      <p:tavLst>
                                        <p:tav tm="0">
                                          <p:val>
                                            <p:fltVal val="0"/>
                                          </p:val>
                                        </p:tav>
                                        <p:tav tm="100000">
                                          <p:val>
                                            <p:strVal val="#ppt_h"/>
                                          </p:val>
                                        </p:tav>
                                      </p:tavLst>
                                    </p:anim>
                                  </p:childTnLst>
                                </p:cTn>
                              </p:par>
                              <p:par>
                                <p:cTn id="139" presetID="23" presetClass="entr" presetSubtype="16" fill="hold" nodeType="withEffect">
                                  <p:stCondLst>
                                    <p:cond delay="0"/>
                                  </p:stCondLst>
                                  <p:childTnLst>
                                    <p:set>
                                      <p:cBhvr>
                                        <p:cTn id="140" dur="1" fill="hold">
                                          <p:stCondLst>
                                            <p:cond delay="0"/>
                                          </p:stCondLst>
                                        </p:cTn>
                                        <p:tgtEl>
                                          <p:spTgt spid="7"/>
                                        </p:tgtEl>
                                        <p:attrNameLst>
                                          <p:attrName>style.visibility</p:attrName>
                                        </p:attrNameLst>
                                      </p:cBhvr>
                                      <p:to>
                                        <p:strVal val="visible"/>
                                      </p:to>
                                    </p:set>
                                    <p:anim calcmode="lin" valueType="num">
                                      <p:cBhvr>
                                        <p:cTn id="141" dur="3000" fill="hold"/>
                                        <p:tgtEl>
                                          <p:spTgt spid="7"/>
                                        </p:tgtEl>
                                        <p:attrNameLst>
                                          <p:attrName>ppt_w</p:attrName>
                                        </p:attrNameLst>
                                      </p:cBhvr>
                                      <p:tavLst>
                                        <p:tav tm="0">
                                          <p:val>
                                            <p:fltVal val="0"/>
                                          </p:val>
                                        </p:tav>
                                        <p:tav tm="100000">
                                          <p:val>
                                            <p:strVal val="#ppt_w"/>
                                          </p:val>
                                        </p:tav>
                                      </p:tavLst>
                                    </p:anim>
                                    <p:anim calcmode="lin" valueType="num">
                                      <p:cBhvr>
                                        <p:cTn id="142" dur="3000" fill="hold"/>
                                        <p:tgtEl>
                                          <p:spTgt spid="7"/>
                                        </p:tgtEl>
                                        <p:attrNameLst>
                                          <p:attrName>ppt_h</p:attrName>
                                        </p:attrNameLst>
                                      </p:cBhvr>
                                      <p:tavLst>
                                        <p:tav tm="0">
                                          <p:val>
                                            <p:fltVal val="0"/>
                                          </p:val>
                                        </p:tav>
                                        <p:tav tm="100000">
                                          <p:val>
                                            <p:strVal val="#ppt_h"/>
                                          </p:val>
                                        </p:tav>
                                      </p:tavLst>
                                    </p:anim>
                                  </p:childTnLst>
                                </p:cTn>
                              </p:par>
                              <p:par>
                                <p:cTn id="143" presetID="23" presetClass="entr" presetSubtype="16" fill="hold" nodeType="withEffect">
                                  <p:stCondLst>
                                    <p:cond delay="0"/>
                                  </p:stCondLst>
                                  <p:childTnLst>
                                    <p:set>
                                      <p:cBhvr>
                                        <p:cTn id="144" dur="1" fill="hold">
                                          <p:stCondLst>
                                            <p:cond delay="0"/>
                                          </p:stCondLst>
                                        </p:cTn>
                                        <p:tgtEl>
                                          <p:spTgt spid="8"/>
                                        </p:tgtEl>
                                        <p:attrNameLst>
                                          <p:attrName>style.visibility</p:attrName>
                                        </p:attrNameLst>
                                      </p:cBhvr>
                                      <p:to>
                                        <p:strVal val="visible"/>
                                      </p:to>
                                    </p:set>
                                    <p:anim calcmode="lin" valueType="num">
                                      <p:cBhvr>
                                        <p:cTn id="145" dur="3000" fill="hold"/>
                                        <p:tgtEl>
                                          <p:spTgt spid="8"/>
                                        </p:tgtEl>
                                        <p:attrNameLst>
                                          <p:attrName>ppt_w</p:attrName>
                                        </p:attrNameLst>
                                      </p:cBhvr>
                                      <p:tavLst>
                                        <p:tav tm="0">
                                          <p:val>
                                            <p:fltVal val="0"/>
                                          </p:val>
                                        </p:tav>
                                        <p:tav tm="100000">
                                          <p:val>
                                            <p:strVal val="#ppt_w"/>
                                          </p:val>
                                        </p:tav>
                                      </p:tavLst>
                                    </p:anim>
                                    <p:anim calcmode="lin" valueType="num">
                                      <p:cBhvr>
                                        <p:cTn id="146" dur="3000" fill="hold"/>
                                        <p:tgtEl>
                                          <p:spTgt spid="8"/>
                                        </p:tgtEl>
                                        <p:attrNameLst>
                                          <p:attrName>ppt_h</p:attrName>
                                        </p:attrNameLst>
                                      </p:cBhvr>
                                      <p:tavLst>
                                        <p:tav tm="0">
                                          <p:val>
                                            <p:fltVal val="0"/>
                                          </p:val>
                                        </p:tav>
                                        <p:tav tm="100000">
                                          <p:val>
                                            <p:strVal val="#ppt_h"/>
                                          </p:val>
                                        </p:tav>
                                      </p:tavLst>
                                    </p:anim>
                                  </p:childTnLst>
                                </p:cTn>
                              </p:par>
                              <p:par>
                                <p:cTn id="147" presetID="23" presetClass="entr" presetSubtype="16" fill="hold" nodeType="withEffect">
                                  <p:stCondLst>
                                    <p:cond delay="0"/>
                                  </p:stCondLst>
                                  <p:childTnLst>
                                    <p:set>
                                      <p:cBhvr>
                                        <p:cTn id="148" dur="1" fill="hold">
                                          <p:stCondLst>
                                            <p:cond delay="0"/>
                                          </p:stCondLst>
                                        </p:cTn>
                                        <p:tgtEl>
                                          <p:spTgt spid="9"/>
                                        </p:tgtEl>
                                        <p:attrNameLst>
                                          <p:attrName>style.visibility</p:attrName>
                                        </p:attrNameLst>
                                      </p:cBhvr>
                                      <p:to>
                                        <p:strVal val="visible"/>
                                      </p:to>
                                    </p:set>
                                    <p:anim calcmode="lin" valueType="num">
                                      <p:cBhvr>
                                        <p:cTn id="149" dur="3000" fill="hold"/>
                                        <p:tgtEl>
                                          <p:spTgt spid="9"/>
                                        </p:tgtEl>
                                        <p:attrNameLst>
                                          <p:attrName>ppt_w</p:attrName>
                                        </p:attrNameLst>
                                      </p:cBhvr>
                                      <p:tavLst>
                                        <p:tav tm="0">
                                          <p:val>
                                            <p:fltVal val="0"/>
                                          </p:val>
                                        </p:tav>
                                        <p:tav tm="100000">
                                          <p:val>
                                            <p:strVal val="#ppt_w"/>
                                          </p:val>
                                        </p:tav>
                                      </p:tavLst>
                                    </p:anim>
                                    <p:anim calcmode="lin" valueType="num">
                                      <p:cBhvr>
                                        <p:cTn id="150" dur="3000" fill="hold"/>
                                        <p:tgtEl>
                                          <p:spTgt spid="9"/>
                                        </p:tgtEl>
                                        <p:attrNameLst>
                                          <p:attrName>ppt_h</p:attrName>
                                        </p:attrNameLst>
                                      </p:cBhvr>
                                      <p:tavLst>
                                        <p:tav tm="0">
                                          <p:val>
                                            <p:fltVal val="0"/>
                                          </p:val>
                                        </p:tav>
                                        <p:tav tm="100000">
                                          <p:val>
                                            <p:strVal val="#ppt_h"/>
                                          </p:val>
                                        </p:tav>
                                      </p:tavLst>
                                    </p:anim>
                                  </p:childTnLst>
                                </p:cTn>
                              </p:par>
                              <p:par>
                                <p:cTn id="151" presetID="8" presetClass="emph" presetSubtype="0" fill="hold" nodeType="withEffect">
                                  <p:stCondLst>
                                    <p:cond delay="0"/>
                                  </p:stCondLst>
                                  <p:childTnLst>
                                    <p:animRot by="-21600000">
                                      <p:cBhvr>
                                        <p:cTn id="152" dur="3000" fill="hold"/>
                                        <p:tgtEl>
                                          <p:spTgt spid="2"/>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3"/>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4"/>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5"/>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6"/>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7"/>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8"/>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9"/>
                                        </p:tgtEl>
                                        <p:attrNameLst>
                                          <p:attrName>r</p:attrName>
                                        </p:attrNameLst>
                                      </p:cBhvr>
                                    </p:animRot>
                                  </p:childTnLst>
                                </p:cTn>
                              </p:par>
                            </p:childTnLst>
                          </p:cTn>
                        </p:par>
                        <p:par>
                          <p:cTn id="167" fill="hold" nodeType="afterGroup">
                            <p:stCondLst>
                              <p:cond delay="9000"/>
                            </p:stCondLst>
                            <p:childTnLst>
                              <p:par>
                                <p:cTn id="168" presetID="23" presetClass="exit" presetSubtype="544" fill="hold" nodeType="afterEffect">
                                  <p:stCondLst>
                                    <p:cond delay="0"/>
                                  </p:stCondLst>
                                  <p:childTnLst>
                                    <p:anim calcmode="lin" valueType="num">
                                      <p:cBhvr>
                                        <p:cTn id="169" dur="3000"/>
                                        <p:tgtEl>
                                          <p:spTgt spid="2"/>
                                        </p:tgtEl>
                                        <p:attrNameLst>
                                          <p:attrName>ppt_w</p:attrName>
                                        </p:attrNameLst>
                                      </p:cBhvr>
                                      <p:tavLst>
                                        <p:tav tm="0">
                                          <p:val>
                                            <p:strVal val="ppt_w"/>
                                          </p:val>
                                        </p:tav>
                                        <p:tav tm="100000">
                                          <p:val>
                                            <p:fltVal val="0"/>
                                          </p:val>
                                        </p:tav>
                                      </p:tavLst>
                                    </p:anim>
                                    <p:anim calcmode="lin" valueType="num">
                                      <p:cBhvr>
                                        <p:cTn id="170" dur="3000"/>
                                        <p:tgtEl>
                                          <p:spTgt spid="2"/>
                                        </p:tgtEl>
                                        <p:attrNameLst>
                                          <p:attrName>ppt_h</p:attrName>
                                        </p:attrNameLst>
                                      </p:cBhvr>
                                      <p:tavLst>
                                        <p:tav tm="0">
                                          <p:val>
                                            <p:strVal val="ppt_h"/>
                                          </p:val>
                                        </p:tav>
                                        <p:tav tm="100000">
                                          <p:val>
                                            <p:fltVal val="0"/>
                                          </p:val>
                                        </p:tav>
                                      </p:tavLst>
                                    </p:anim>
                                    <p:anim calcmode="lin" valueType="num">
                                      <p:cBhvr>
                                        <p:cTn id="171" dur="3000"/>
                                        <p:tgtEl>
                                          <p:spTgt spid="2"/>
                                        </p:tgtEl>
                                        <p:attrNameLst>
                                          <p:attrName>ppt_x</p:attrName>
                                        </p:attrNameLst>
                                      </p:cBhvr>
                                      <p:tavLst>
                                        <p:tav tm="0">
                                          <p:val>
                                            <p:strVal val="ppt_x"/>
                                          </p:val>
                                        </p:tav>
                                        <p:tav tm="100000">
                                          <p:val>
                                            <p:fltVal val="0.5"/>
                                          </p:val>
                                        </p:tav>
                                      </p:tavLst>
                                    </p:anim>
                                    <p:anim calcmode="lin" valueType="num">
                                      <p:cBhvr>
                                        <p:cTn id="172" dur="3000"/>
                                        <p:tgtEl>
                                          <p:spTgt spid="2"/>
                                        </p:tgtEl>
                                        <p:attrNameLst>
                                          <p:attrName>ppt_y</p:attrName>
                                        </p:attrNameLst>
                                      </p:cBhvr>
                                      <p:tavLst>
                                        <p:tav tm="0">
                                          <p:val>
                                            <p:strVal val="ppt_y"/>
                                          </p:val>
                                        </p:tav>
                                        <p:tav tm="100000">
                                          <p:val>
                                            <p:fltVal val="0.5"/>
                                          </p:val>
                                        </p:tav>
                                      </p:tavLst>
                                    </p:anim>
                                    <p:set>
                                      <p:cBhvr>
                                        <p:cTn id="173" dur="1" fill="hold">
                                          <p:stCondLst>
                                            <p:cond delay="2999"/>
                                          </p:stCondLst>
                                        </p:cTn>
                                        <p:tgtEl>
                                          <p:spTgt spid="2"/>
                                        </p:tgtEl>
                                        <p:attrNameLst>
                                          <p:attrName>style.visibility</p:attrName>
                                        </p:attrNameLst>
                                      </p:cBhvr>
                                      <p:to>
                                        <p:strVal val="hidden"/>
                                      </p:to>
                                    </p:set>
                                  </p:childTnLst>
                                </p:cTn>
                              </p:par>
                              <p:par>
                                <p:cTn id="174" presetID="23" presetClass="exit" presetSubtype="544" fill="hold" nodeType="withEffect">
                                  <p:stCondLst>
                                    <p:cond delay="0"/>
                                  </p:stCondLst>
                                  <p:childTnLst>
                                    <p:anim calcmode="lin" valueType="num">
                                      <p:cBhvr>
                                        <p:cTn id="175" dur="3000"/>
                                        <p:tgtEl>
                                          <p:spTgt spid="3"/>
                                        </p:tgtEl>
                                        <p:attrNameLst>
                                          <p:attrName>ppt_w</p:attrName>
                                        </p:attrNameLst>
                                      </p:cBhvr>
                                      <p:tavLst>
                                        <p:tav tm="0">
                                          <p:val>
                                            <p:strVal val="ppt_w"/>
                                          </p:val>
                                        </p:tav>
                                        <p:tav tm="100000">
                                          <p:val>
                                            <p:fltVal val="0"/>
                                          </p:val>
                                        </p:tav>
                                      </p:tavLst>
                                    </p:anim>
                                    <p:anim calcmode="lin" valueType="num">
                                      <p:cBhvr>
                                        <p:cTn id="176" dur="3000"/>
                                        <p:tgtEl>
                                          <p:spTgt spid="3"/>
                                        </p:tgtEl>
                                        <p:attrNameLst>
                                          <p:attrName>ppt_h</p:attrName>
                                        </p:attrNameLst>
                                      </p:cBhvr>
                                      <p:tavLst>
                                        <p:tav tm="0">
                                          <p:val>
                                            <p:strVal val="ppt_h"/>
                                          </p:val>
                                        </p:tav>
                                        <p:tav tm="100000">
                                          <p:val>
                                            <p:fltVal val="0"/>
                                          </p:val>
                                        </p:tav>
                                      </p:tavLst>
                                    </p:anim>
                                    <p:anim calcmode="lin" valueType="num">
                                      <p:cBhvr>
                                        <p:cTn id="177" dur="3000"/>
                                        <p:tgtEl>
                                          <p:spTgt spid="3"/>
                                        </p:tgtEl>
                                        <p:attrNameLst>
                                          <p:attrName>ppt_x</p:attrName>
                                        </p:attrNameLst>
                                      </p:cBhvr>
                                      <p:tavLst>
                                        <p:tav tm="0">
                                          <p:val>
                                            <p:strVal val="ppt_x"/>
                                          </p:val>
                                        </p:tav>
                                        <p:tav tm="100000">
                                          <p:val>
                                            <p:fltVal val="0.5"/>
                                          </p:val>
                                        </p:tav>
                                      </p:tavLst>
                                    </p:anim>
                                    <p:anim calcmode="lin" valueType="num">
                                      <p:cBhvr>
                                        <p:cTn id="178" dur="3000"/>
                                        <p:tgtEl>
                                          <p:spTgt spid="3"/>
                                        </p:tgtEl>
                                        <p:attrNameLst>
                                          <p:attrName>ppt_y</p:attrName>
                                        </p:attrNameLst>
                                      </p:cBhvr>
                                      <p:tavLst>
                                        <p:tav tm="0">
                                          <p:val>
                                            <p:strVal val="ppt_y"/>
                                          </p:val>
                                        </p:tav>
                                        <p:tav tm="100000">
                                          <p:val>
                                            <p:fltVal val="0.5"/>
                                          </p:val>
                                        </p:tav>
                                      </p:tavLst>
                                    </p:anim>
                                    <p:set>
                                      <p:cBhvr>
                                        <p:cTn id="179" dur="1" fill="hold">
                                          <p:stCondLst>
                                            <p:cond delay="2999"/>
                                          </p:stCondLst>
                                        </p:cTn>
                                        <p:tgtEl>
                                          <p:spTgt spid="3"/>
                                        </p:tgtEl>
                                        <p:attrNameLst>
                                          <p:attrName>style.visibility</p:attrName>
                                        </p:attrNameLst>
                                      </p:cBhvr>
                                      <p:to>
                                        <p:strVal val="hidden"/>
                                      </p:to>
                                    </p:set>
                                  </p:childTnLst>
                                </p:cTn>
                              </p:par>
                              <p:par>
                                <p:cTn id="180" presetID="23" presetClass="exit" presetSubtype="544" fill="hold" nodeType="withEffect">
                                  <p:stCondLst>
                                    <p:cond delay="0"/>
                                  </p:stCondLst>
                                  <p:childTnLst>
                                    <p:anim calcmode="lin" valueType="num">
                                      <p:cBhvr>
                                        <p:cTn id="181" dur="3000"/>
                                        <p:tgtEl>
                                          <p:spTgt spid="4"/>
                                        </p:tgtEl>
                                        <p:attrNameLst>
                                          <p:attrName>ppt_w</p:attrName>
                                        </p:attrNameLst>
                                      </p:cBhvr>
                                      <p:tavLst>
                                        <p:tav tm="0">
                                          <p:val>
                                            <p:strVal val="ppt_w"/>
                                          </p:val>
                                        </p:tav>
                                        <p:tav tm="100000">
                                          <p:val>
                                            <p:fltVal val="0"/>
                                          </p:val>
                                        </p:tav>
                                      </p:tavLst>
                                    </p:anim>
                                    <p:anim calcmode="lin" valueType="num">
                                      <p:cBhvr>
                                        <p:cTn id="182" dur="3000"/>
                                        <p:tgtEl>
                                          <p:spTgt spid="4"/>
                                        </p:tgtEl>
                                        <p:attrNameLst>
                                          <p:attrName>ppt_h</p:attrName>
                                        </p:attrNameLst>
                                      </p:cBhvr>
                                      <p:tavLst>
                                        <p:tav tm="0">
                                          <p:val>
                                            <p:strVal val="ppt_h"/>
                                          </p:val>
                                        </p:tav>
                                        <p:tav tm="100000">
                                          <p:val>
                                            <p:fltVal val="0"/>
                                          </p:val>
                                        </p:tav>
                                      </p:tavLst>
                                    </p:anim>
                                    <p:anim calcmode="lin" valueType="num">
                                      <p:cBhvr>
                                        <p:cTn id="183" dur="3000"/>
                                        <p:tgtEl>
                                          <p:spTgt spid="4"/>
                                        </p:tgtEl>
                                        <p:attrNameLst>
                                          <p:attrName>ppt_x</p:attrName>
                                        </p:attrNameLst>
                                      </p:cBhvr>
                                      <p:tavLst>
                                        <p:tav tm="0">
                                          <p:val>
                                            <p:strVal val="ppt_x"/>
                                          </p:val>
                                        </p:tav>
                                        <p:tav tm="100000">
                                          <p:val>
                                            <p:fltVal val="0.5"/>
                                          </p:val>
                                        </p:tav>
                                      </p:tavLst>
                                    </p:anim>
                                    <p:anim calcmode="lin" valueType="num">
                                      <p:cBhvr>
                                        <p:cTn id="184" dur="3000"/>
                                        <p:tgtEl>
                                          <p:spTgt spid="4"/>
                                        </p:tgtEl>
                                        <p:attrNameLst>
                                          <p:attrName>ppt_y</p:attrName>
                                        </p:attrNameLst>
                                      </p:cBhvr>
                                      <p:tavLst>
                                        <p:tav tm="0">
                                          <p:val>
                                            <p:strVal val="ppt_y"/>
                                          </p:val>
                                        </p:tav>
                                        <p:tav tm="100000">
                                          <p:val>
                                            <p:fltVal val="0.5"/>
                                          </p:val>
                                        </p:tav>
                                      </p:tavLst>
                                    </p:anim>
                                    <p:set>
                                      <p:cBhvr>
                                        <p:cTn id="185" dur="1" fill="hold">
                                          <p:stCondLst>
                                            <p:cond delay="2999"/>
                                          </p:stCondLst>
                                        </p:cTn>
                                        <p:tgtEl>
                                          <p:spTgt spid="4"/>
                                        </p:tgtEl>
                                        <p:attrNameLst>
                                          <p:attrName>style.visibility</p:attrName>
                                        </p:attrNameLst>
                                      </p:cBhvr>
                                      <p:to>
                                        <p:strVal val="hidden"/>
                                      </p:to>
                                    </p:set>
                                  </p:childTnLst>
                                </p:cTn>
                              </p:par>
                              <p:par>
                                <p:cTn id="186" presetID="23" presetClass="exit" presetSubtype="544" fill="hold" nodeType="withEffect">
                                  <p:stCondLst>
                                    <p:cond delay="0"/>
                                  </p:stCondLst>
                                  <p:childTnLst>
                                    <p:anim calcmode="lin" valueType="num">
                                      <p:cBhvr>
                                        <p:cTn id="187" dur="3000"/>
                                        <p:tgtEl>
                                          <p:spTgt spid="5"/>
                                        </p:tgtEl>
                                        <p:attrNameLst>
                                          <p:attrName>ppt_w</p:attrName>
                                        </p:attrNameLst>
                                      </p:cBhvr>
                                      <p:tavLst>
                                        <p:tav tm="0">
                                          <p:val>
                                            <p:strVal val="ppt_w"/>
                                          </p:val>
                                        </p:tav>
                                        <p:tav tm="100000">
                                          <p:val>
                                            <p:fltVal val="0"/>
                                          </p:val>
                                        </p:tav>
                                      </p:tavLst>
                                    </p:anim>
                                    <p:anim calcmode="lin" valueType="num">
                                      <p:cBhvr>
                                        <p:cTn id="188" dur="3000"/>
                                        <p:tgtEl>
                                          <p:spTgt spid="5"/>
                                        </p:tgtEl>
                                        <p:attrNameLst>
                                          <p:attrName>ppt_h</p:attrName>
                                        </p:attrNameLst>
                                      </p:cBhvr>
                                      <p:tavLst>
                                        <p:tav tm="0">
                                          <p:val>
                                            <p:strVal val="ppt_h"/>
                                          </p:val>
                                        </p:tav>
                                        <p:tav tm="100000">
                                          <p:val>
                                            <p:fltVal val="0"/>
                                          </p:val>
                                        </p:tav>
                                      </p:tavLst>
                                    </p:anim>
                                    <p:anim calcmode="lin" valueType="num">
                                      <p:cBhvr>
                                        <p:cTn id="189" dur="3000"/>
                                        <p:tgtEl>
                                          <p:spTgt spid="5"/>
                                        </p:tgtEl>
                                        <p:attrNameLst>
                                          <p:attrName>ppt_x</p:attrName>
                                        </p:attrNameLst>
                                      </p:cBhvr>
                                      <p:tavLst>
                                        <p:tav tm="0">
                                          <p:val>
                                            <p:strVal val="ppt_x"/>
                                          </p:val>
                                        </p:tav>
                                        <p:tav tm="100000">
                                          <p:val>
                                            <p:fltVal val="0.5"/>
                                          </p:val>
                                        </p:tav>
                                      </p:tavLst>
                                    </p:anim>
                                    <p:anim calcmode="lin" valueType="num">
                                      <p:cBhvr>
                                        <p:cTn id="190" dur="3000"/>
                                        <p:tgtEl>
                                          <p:spTgt spid="5"/>
                                        </p:tgtEl>
                                        <p:attrNameLst>
                                          <p:attrName>ppt_y</p:attrName>
                                        </p:attrNameLst>
                                      </p:cBhvr>
                                      <p:tavLst>
                                        <p:tav tm="0">
                                          <p:val>
                                            <p:strVal val="ppt_y"/>
                                          </p:val>
                                        </p:tav>
                                        <p:tav tm="100000">
                                          <p:val>
                                            <p:fltVal val="0.5"/>
                                          </p:val>
                                        </p:tav>
                                      </p:tavLst>
                                    </p:anim>
                                    <p:set>
                                      <p:cBhvr>
                                        <p:cTn id="191" dur="1" fill="hold">
                                          <p:stCondLst>
                                            <p:cond delay="2999"/>
                                          </p:stCondLst>
                                        </p:cTn>
                                        <p:tgtEl>
                                          <p:spTgt spid="5"/>
                                        </p:tgtEl>
                                        <p:attrNameLst>
                                          <p:attrName>style.visibility</p:attrName>
                                        </p:attrNameLst>
                                      </p:cBhvr>
                                      <p:to>
                                        <p:strVal val="hidden"/>
                                      </p:to>
                                    </p:set>
                                  </p:childTnLst>
                                </p:cTn>
                              </p:par>
                              <p:par>
                                <p:cTn id="192" presetID="23" presetClass="exit" presetSubtype="544" fill="hold" nodeType="withEffect">
                                  <p:stCondLst>
                                    <p:cond delay="0"/>
                                  </p:stCondLst>
                                  <p:childTnLst>
                                    <p:anim calcmode="lin" valueType="num">
                                      <p:cBhvr>
                                        <p:cTn id="193" dur="3000"/>
                                        <p:tgtEl>
                                          <p:spTgt spid="6"/>
                                        </p:tgtEl>
                                        <p:attrNameLst>
                                          <p:attrName>ppt_w</p:attrName>
                                        </p:attrNameLst>
                                      </p:cBhvr>
                                      <p:tavLst>
                                        <p:tav tm="0">
                                          <p:val>
                                            <p:strVal val="ppt_w"/>
                                          </p:val>
                                        </p:tav>
                                        <p:tav tm="100000">
                                          <p:val>
                                            <p:fltVal val="0"/>
                                          </p:val>
                                        </p:tav>
                                      </p:tavLst>
                                    </p:anim>
                                    <p:anim calcmode="lin" valueType="num">
                                      <p:cBhvr>
                                        <p:cTn id="194" dur="3000"/>
                                        <p:tgtEl>
                                          <p:spTgt spid="6"/>
                                        </p:tgtEl>
                                        <p:attrNameLst>
                                          <p:attrName>ppt_h</p:attrName>
                                        </p:attrNameLst>
                                      </p:cBhvr>
                                      <p:tavLst>
                                        <p:tav tm="0">
                                          <p:val>
                                            <p:strVal val="ppt_h"/>
                                          </p:val>
                                        </p:tav>
                                        <p:tav tm="100000">
                                          <p:val>
                                            <p:fltVal val="0"/>
                                          </p:val>
                                        </p:tav>
                                      </p:tavLst>
                                    </p:anim>
                                    <p:anim calcmode="lin" valueType="num">
                                      <p:cBhvr>
                                        <p:cTn id="195" dur="3000"/>
                                        <p:tgtEl>
                                          <p:spTgt spid="6"/>
                                        </p:tgtEl>
                                        <p:attrNameLst>
                                          <p:attrName>ppt_x</p:attrName>
                                        </p:attrNameLst>
                                      </p:cBhvr>
                                      <p:tavLst>
                                        <p:tav tm="0">
                                          <p:val>
                                            <p:strVal val="ppt_x"/>
                                          </p:val>
                                        </p:tav>
                                        <p:tav tm="100000">
                                          <p:val>
                                            <p:fltVal val="0.5"/>
                                          </p:val>
                                        </p:tav>
                                      </p:tavLst>
                                    </p:anim>
                                    <p:anim calcmode="lin" valueType="num">
                                      <p:cBhvr>
                                        <p:cTn id="196" dur="3000"/>
                                        <p:tgtEl>
                                          <p:spTgt spid="6"/>
                                        </p:tgtEl>
                                        <p:attrNameLst>
                                          <p:attrName>ppt_y</p:attrName>
                                        </p:attrNameLst>
                                      </p:cBhvr>
                                      <p:tavLst>
                                        <p:tav tm="0">
                                          <p:val>
                                            <p:strVal val="ppt_y"/>
                                          </p:val>
                                        </p:tav>
                                        <p:tav tm="100000">
                                          <p:val>
                                            <p:fltVal val="0.5"/>
                                          </p:val>
                                        </p:tav>
                                      </p:tavLst>
                                    </p:anim>
                                    <p:set>
                                      <p:cBhvr>
                                        <p:cTn id="197" dur="1" fill="hold">
                                          <p:stCondLst>
                                            <p:cond delay="2999"/>
                                          </p:stCondLst>
                                        </p:cTn>
                                        <p:tgtEl>
                                          <p:spTgt spid="6"/>
                                        </p:tgtEl>
                                        <p:attrNameLst>
                                          <p:attrName>style.visibility</p:attrName>
                                        </p:attrNameLst>
                                      </p:cBhvr>
                                      <p:to>
                                        <p:strVal val="hidden"/>
                                      </p:to>
                                    </p:set>
                                  </p:childTnLst>
                                </p:cTn>
                              </p:par>
                              <p:par>
                                <p:cTn id="198" presetID="23" presetClass="exit" presetSubtype="544" fill="hold" nodeType="withEffect">
                                  <p:stCondLst>
                                    <p:cond delay="0"/>
                                  </p:stCondLst>
                                  <p:childTnLst>
                                    <p:anim calcmode="lin" valueType="num">
                                      <p:cBhvr>
                                        <p:cTn id="199" dur="3000"/>
                                        <p:tgtEl>
                                          <p:spTgt spid="7"/>
                                        </p:tgtEl>
                                        <p:attrNameLst>
                                          <p:attrName>ppt_w</p:attrName>
                                        </p:attrNameLst>
                                      </p:cBhvr>
                                      <p:tavLst>
                                        <p:tav tm="0">
                                          <p:val>
                                            <p:strVal val="ppt_w"/>
                                          </p:val>
                                        </p:tav>
                                        <p:tav tm="100000">
                                          <p:val>
                                            <p:fltVal val="0"/>
                                          </p:val>
                                        </p:tav>
                                      </p:tavLst>
                                    </p:anim>
                                    <p:anim calcmode="lin" valueType="num">
                                      <p:cBhvr>
                                        <p:cTn id="200" dur="3000"/>
                                        <p:tgtEl>
                                          <p:spTgt spid="7"/>
                                        </p:tgtEl>
                                        <p:attrNameLst>
                                          <p:attrName>ppt_h</p:attrName>
                                        </p:attrNameLst>
                                      </p:cBhvr>
                                      <p:tavLst>
                                        <p:tav tm="0">
                                          <p:val>
                                            <p:strVal val="ppt_h"/>
                                          </p:val>
                                        </p:tav>
                                        <p:tav tm="100000">
                                          <p:val>
                                            <p:fltVal val="0"/>
                                          </p:val>
                                        </p:tav>
                                      </p:tavLst>
                                    </p:anim>
                                    <p:anim calcmode="lin" valueType="num">
                                      <p:cBhvr>
                                        <p:cTn id="201" dur="3000"/>
                                        <p:tgtEl>
                                          <p:spTgt spid="7"/>
                                        </p:tgtEl>
                                        <p:attrNameLst>
                                          <p:attrName>ppt_x</p:attrName>
                                        </p:attrNameLst>
                                      </p:cBhvr>
                                      <p:tavLst>
                                        <p:tav tm="0">
                                          <p:val>
                                            <p:strVal val="ppt_x"/>
                                          </p:val>
                                        </p:tav>
                                        <p:tav tm="100000">
                                          <p:val>
                                            <p:fltVal val="0.5"/>
                                          </p:val>
                                        </p:tav>
                                      </p:tavLst>
                                    </p:anim>
                                    <p:anim calcmode="lin" valueType="num">
                                      <p:cBhvr>
                                        <p:cTn id="202" dur="3000"/>
                                        <p:tgtEl>
                                          <p:spTgt spid="7"/>
                                        </p:tgtEl>
                                        <p:attrNameLst>
                                          <p:attrName>ppt_y</p:attrName>
                                        </p:attrNameLst>
                                      </p:cBhvr>
                                      <p:tavLst>
                                        <p:tav tm="0">
                                          <p:val>
                                            <p:strVal val="ppt_y"/>
                                          </p:val>
                                        </p:tav>
                                        <p:tav tm="100000">
                                          <p:val>
                                            <p:fltVal val="0.5"/>
                                          </p:val>
                                        </p:tav>
                                      </p:tavLst>
                                    </p:anim>
                                    <p:set>
                                      <p:cBhvr>
                                        <p:cTn id="203" dur="1" fill="hold">
                                          <p:stCondLst>
                                            <p:cond delay="2999"/>
                                          </p:stCondLst>
                                        </p:cTn>
                                        <p:tgtEl>
                                          <p:spTgt spid="7"/>
                                        </p:tgtEl>
                                        <p:attrNameLst>
                                          <p:attrName>style.visibility</p:attrName>
                                        </p:attrNameLst>
                                      </p:cBhvr>
                                      <p:to>
                                        <p:strVal val="hidden"/>
                                      </p:to>
                                    </p:set>
                                  </p:childTnLst>
                                </p:cTn>
                              </p:par>
                              <p:par>
                                <p:cTn id="204" presetID="23" presetClass="exit" presetSubtype="544" fill="hold" nodeType="withEffect">
                                  <p:stCondLst>
                                    <p:cond delay="0"/>
                                  </p:stCondLst>
                                  <p:childTnLst>
                                    <p:anim calcmode="lin" valueType="num">
                                      <p:cBhvr>
                                        <p:cTn id="205" dur="3000"/>
                                        <p:tgtEl>
                                          <p:spTgt spid="8"/>
                                        </p:tgtEl>
                                        <p:attrNameLst>
                                          <p:attrName>ppt_w</p:attrName>
                                        </p:attrNameLst>
                                      </p:cBhvr>
                                      <p:tavLst>
                                        <p:tav tm="0">
                                          <p:val>
                                            <p:strVal val="ppt_w"/>
                                          </p:val>
                                        </p:tav>
                                        <p:tav tm="100000">
                                          <p:val>
                                            <p:fltVal val="0"/>
                                          </p:val>
                                        </p:tav>
                                      </p:tavLst>
                                    </p:anim>
                                    <p:anim calcmode="lin" valueType="num">
                                      <p:cBhvr>
                                        <p:cTn id="206" dur="3000"/>
                                        <p:tgtEl>
                                          <p:spTgt spid="8"/>
                                        </p:tgtEl>
                                        <p:attrNameLst>
                                          <p:attrName>ppt_h</p:attrName>
                                        </p:attrNameLst>
                                      </p:cBhvr>
                                      <p:tavLst>
                                        <p:tav tm="0">
                                          <p:val>
                                            <p:strVal val="ppt_h"/>
                                          </p:val>
                                        </p:tav>
                                        <p:tav tm="100000">
                                          <p:val>
                                            <p:fltVal val="0"/>
                                          </p:val>
                                        </p:tav>
                                      </p:tavLst>
                                    </p:anim>
                                    <p:anim calcmode="lin" valueType="num">
                                      <p:cBhvr>
                                        <p:cTn id="207" dur="3000"/>
                                        <p:tgtEl>
                                          <p:spTgt spid="8"/>
                                        </p:tgtEl>
                                        <p:attrNameLst>
                                          <p:attrName>ppt_x</p:attrName>
                                        </p:attrNameLst>
                                      </p:cBhvr>
                                      <p:tavLst>
                                        <p:tav tm="0">
                                          <p:val>
                                            <p:strVal val="ppt_x"/>
                                          </p:val>
                                        </p:tav>
                                        <p:tav tm="100000">
                                          <p:val>
                                            <p:fltVal val="0.5"/>
                                          </p:val>
                                        </p:tav>
                                      </p:tavLst>
                                    </p:anim>
                                    <p:anim calcmode="lin" valueType="num">
                                      <p:cBhvr>
                                        <p:cTn id="208" dur="3000"/>
                                        <p:tgtEl>
                                          <p:spTgt spid="8"/>
                                        </p:tgtEl>
                                        <p:attrNameLst>
                                          <p:attrName>ppt_y</p:attrName>
                                        </p:attrNameLst>
                                      </p:cBhvr>
                                      <p:tavLst>
                                        <p:tav tm="0">
                                          <p:val>
                                            <p:strVal val="ppt_y"/>
                                          </p:val>
                                        </p:tav>
                                        <p:tav tm="100000">
                                          <p:val>
                                            <p:fltVal val="0.5"/>
                                          </p:val>
                                        </p:tav>
                                      </p:tavLst>
                                    </p:anim>
                                    <p:set>
                                      <p:cBhvr>
                                        <p:cTn id="209" dur="1" fill="hold">
                                          <p:stCondLst>
                                            <p:cond delay="2999"/>
                                          </p:stCondLst>
                                        </p:cTn>
                                        <p:tgtEl>
                                          <p:spTgt spid="8"/>
                                        </p:tgtEl>
                                        <p:attrNameLst>
                                          <p:attrName>style.visibility</p:attrName>
                                        </p:attrNameLst>
                                      </p:cBhvr>
                                      <p:to>
                                        <p:strVal val="hidden"/>
                                      </p:to>
                                    </p:set>
                                  </p:childTnLst>
                                </p:cTn>
                              </p:par>
                              <p:par>
                                <p:cTn id="210" presetID="23" presetClass="exit" presetSubtype="544" fill="hold" nodeType="withEffect">
                                  <p:stCondLst>
                                    <p:cond delay="0"/>
                                  </p:stCondLst>
                                  <p:childTnLst>
                                    <p:anim calcmode="lin" valueType="num">
                                      <p:cBhvr>
                                        <p:cTn id="211" dur="3000"/>
                                        <p:tgtEl>
                                          <p:spTgt spid="9"/>
                                        </p:tgtEl>
                                        <p:attrNameLst>
                                          <p:attrName>ppt_w</p:attrName>
                                        </p:attrNameLst>
                                      </p:cBhvr>
                                      <p:tavLst>
                                        <p:tav tm="0">
                                          <p:val>
                                            <p:strVal val="ppt_w"/>
                                          </p:val>
                                        </p:tav>
                                        <p:tav tm="100000">
                                          <p:val>
                                            <p:fltVal val="0"/>
                                          </p:val>
                                        </p:tav>
                                      </p:tavLst>
                                    </p:anim>
                                    <p:anim calcmode="lin" valueType="num">
                                      <p:cBhvr>
                                        <p:cTn id="212" dur="3000"/>
                                        <p:tgtEl>
                                          <p:spTgt spid="9"/>
                                        </p:tgtEl>
                                        <p:attrNameLst>
                                          <p:attrName>ppt_h</p:attrName>
                                        </p:attrNameLst>
                                      </p:cBhvr>
                                      <p:tavLst>
                                        <p:tav tm="0">
                                          <p:val>
                                            <p:strVal val="ppt_h"/>
                                          </p:val>
                                        </p:tav>
                                        <p:tav tm="100000">
                                          <p:val>
                                            <p:fltVal val="0"/>
                                          </p:val>
                                        </p:tav>
                                      </p:tavLst>
                                    </p:anim>
                                    <p:anim calcmode="lin" valueType="num">
                                      <p:cBhvr>
                                        <p:cTn id="213" dur="3000"/>
                                        <p:tgtEl>
                                          <p:spTgt spid="9"/>
                                        </p:tgtEl>
                                        <p:attrNameLst>
                                          <p:attrName>ppt_x</p:attrName>
                                        </p:attrNameLst>
                                      </p:cBhvr>
                                      <p:tavLst>
                                        <p:tav tm="0">
                                          <p:val>
                                            <p:strVal val="ppt_x"/>
                                          </p:val>
                                        </p:tav>
                                        <p:tav tm="100000">
                                          <p:val>
                                            <p:fltVal val="0.5"/>
                                          </p:val>
                                        </p:tav>
                                      </p:tavLst>
                                    </p:anim>
                                    <p:anim calcmode="lin" valueType="num">
                                      <p:cBhvr>
                                        <p:cTn id="214" dur="3000"/>
                                        <p:tgtEl>
                                          <p:spTgt spid="9"/>
                                        </p:tgtEl>
                                        <p:attrNameLst>
                                          <p:attrName>ppt_y</p:attrName>
                                        </p:attrNameLst>
                                      </p:cBhvr>
                                      <p:tavLst>
                                        <p:tav tm="0">
                                          <p:val>
                                            <p:strVal val="ppt_y"/>
                                          </p:val>
                                        </p:tav>
                                        <p:tav tm="100000">
                                          <p:val>
                                            <p:fltVal val="0.5"/>
                                          </p:val>
                                        </p:tav>
                                      </p:tavLst>
                                    </p:anim>
                                    <p:set>
                                      <p:cBhvr>
                                        <p:cTn id="215" dur="1" fill="hold">
                                          <p:stCondLst>
                                            <p:cond delay="2999"/>
                                          </p:stCondLst>
                                        </p:cTn>
                                        <p:tgtEl>
                                          <p:spTgt spid="9"/>
                                        </p:tgtEl>
                                        <p:attrNameLst>
                                          <p:attrName>style.visibility</p:attrName>
                                        </p:attrNameLst>
                                      </p:cBhvr>
                                      <p:to>
                                        <p:strVal val="hidden"/>
                                      </p:to>
                                    </p:set>
                                  </p:childTnLst>
                                </p:cTn>
                              </p:par>
                              <p:par>
                                <p:cTn id="216" presetID="8" presetClass="emph" presetSubtype="0" fill="hold" nodeType="withEffect">
                                  <p:stCondLst>
                                    <p:cond delay="0"/>
                                  </p:stCondLst>
                                  <p:childTnLst>
                                    <p:animRot by="21600000">
                                      <p:cBhvr>
                                        <p:cTn id="217" dur="3000" fill="hold"/>
                                        <p:tgtEl>
                                          <p:spTgt spid="2"/>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3"/>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4"/>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5"/>
                                        </p:tgtEl>
                                        <p:attrNameLst>
                                          <p:attrName>r</p:attrName>
                                        </p:attrNameLst>
                                      </p:cBhvr>
                                    </p:animRot>
                                  </p:childTnLst>
                                </p:cTn>
                              </p:par>
                              <p:par>
                                <p:cTn id="224" presetID="8" presetClass="emph" presetSubtype="0" fill="hold" nodeType="withEffect">
                                  <p:stCondLst>
                                    <p:cond delay="0"/>
                                  </p:stCondLst>
                                  <p:childTnLst>
                                    <p:animRot by="21600000">
                                      <p:cBhvr>
                                        <p:cTn id="225" dur="3000" fill="hold"/>
                                        <p:tgtEl>
                                          <p:spTgt spid="6"/>
                                        </p:tgtEl>
                                        <p:attrNameLst>
                                          <p:attrName>r</p:attrName>
                                        </p:attrNameLst>
                                      </p:cBhvr>
                                    </p:animRot>
                                  </p:childTnLst>
                                </p:cTn>
                              </p:par>
                              <p:par>
                                <p:cTn id="226" presetID="8" presetClass="emph" presetSubtype="0" fill="hold" nodeType="withEffect">
                                  <p:stCondLst>
                                    <p:cond delay="0"/>
                                  </p:stCondLst>
                                  <p:childTnLst>
                                    <p:animRot by="21600000">
                                      <p:cBhvr>
                                        <p:cTn id="227" dur="3000" fill="hold"/>
                                        <p:tgtEl>
                                          <p:spTgt spid="7"/>
                                        </p:tgtEl>
                                        <p:attrNameLst>
                                          <p:attrName>r</p:attrName>
                                        </p:attrNameLst>
                                      </p:cBhvr>
                                    </p:animRot>
                                  </p:childTnLst>
                                </p:cTn>
                              </p:par>
                              <p:par>
                                <p:cTn id="228" presetID="8" presetClass="emph" presetSubtype="0" fill="hold" nodeType="withEffect">
                                  <p:stCondLst>
                                    <p:cond delay="0"/>
                                  </p:stCondLst>
                                  <p:childTnLst>
                                    <p:animRot by="21600000">
                                      <p:cBhvr>
                                        <p:cTn id="229" dur="3000" fill="hold"/>
                                        <p:tgtEl>
                                          <p:spTgt spid="8"/>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9"/>
                                        </p:tgtEl>
                                        <p:attrNameLst>
                                          <p:attrName>r</p:attrName>
                                        </p:attrNameLst>
                                      </p:cBhvr>
                                    </p:animRot>
                                  </p:childTnLst>
                                </p:cTn>
                              </p:par>
                              <p:par>
                                <p:cTn id="232" presetID="6" presetClass="entr" presetSubtype="16" fill="hold" nodeType="withEffect">
                                  <p:stCondLst>
                                    <p:cond delay="500"/>
                                  </p:stCondLst>
                                  <p:childTnLst>
                                    <p:set>
                                      <p:cBhvr>
                                        <p:cTn id="233" dur="1" fill="hold">
                                          <p:stCondLst>
                                            <p:cond delay="0"/>
                                          </p:stCondLst>
                                        </p:cTn>
                                        <p:tgtEl>
                                          <p:spTgt spid="10"/>
                                        </p:tgtEl>
                                        <p:attrNameLst>
                                          <p:attrName>style.visibility</p:attrName>
                                        </p:attrNameLst>
                                      </p:cBhvr>
                                      <p:to>
                                        <p:strVal val="visible"/>
                                      </p:to>
                                    </p:set>
                                    <p:animEffect transition="in" filter="circle(in)">
                                      <p:cBhvr>
                                        <p:cTn id="234" dur="3000"/>
                                        <p:tgtEl>
                                          <p:spTgt spid="10"/>
                                        </p:tgtEl>
                                      </p:cBhvr>
                                    </p:animEffect>
                                  </p:childTnLst>
                                </p:cTn>
                              </p:par>
                            </p:childTnLst>
                          </p:cTn>
                        </p:par>
                      </p:childTnLst>
                    </p:cTn>
                  </p:par>
                  <p:par>
                    <p:cTn id="235" fill="hold" nodeType="clickPar">
                      <p:stCondLst>
                        <p:cond delay="indefinite"/>
                      </p:stCondLst>
                      <p:childTnLst>
                        <p:par>
                          <p:cTn id="236" fill="hold" nodeType="withGroup">
                            <p:stCondLst>
                              <p:cond delay="0"/>
                            </p:stCondLst>
                            <p:childTnLst>
                              <p:par>
                                <p:cTn id="237" presetID="52" presetClass="entr" presetSubtype="0" fill="hold" nodeType="clickEffect">
                                  <p:stCondLst>
                                    <p:cond delay="3000"/>
                                  </p:stCondLst>
                                  <p:childTnLst>
                                    <p:set>
                                      <p:cBhvr>
                                        <p:cTn id="238" dur="1" fill="hold">
                                          <p:stCondLst>
                                            <p:cond delay="0"/>
                                          </p:stCondLst>
                                        </p:cTn>
                                        <p:tgtEl>
                                          <p:spTgt spid="11"/>
                                        </p:tgtEl>
                                        <p:attrNameLst>
                                          <p:attrName>style.visibility</p:attrName>
                                        </p:attrNameLst>
                                      </p:cBhvr>
                                      <p:to>
                                        <p:strVal val="visible"/>
                                      </p:to>
                                    </p:set>
                                    <p:animScale>
                                      <p:cBhvr>
                                        <p:cTn id="239" dur="5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0" dur="5000" decel="50000" fill="hold">
                                          <p:stCondLst>
                                            <p:cond delay="0"/>
                                          </p:stCondLst>
                                        </p:cTn>
                                        <p:tgtEl>
                                          <p:spTgt spid="11"/>
                                        </p:tgtEl>
                                        <p:attrNameLst>
                                          <p:attrName>ppt_x</p:attrName>
                                          <p:attrName>ppt_y</p:attrName>
                                        </p:attrNameLst>
                                      </p:cBhvr>
                                    </p:animMotion>
                                    <p:animEffect transition="in" filter="fade">
                                      <p:cBhvr>
                                        <p:cTn id="241" dur="5000"/>
                                        <p:tgtEl>
                                          <p:spTgt spid="11"/>
                                        </p:tgtEl>
                                      </p:cBhvr>
                                    </p:animEffect>
                                  </p:childTnLst>
                                </p:cTn>
                              </p:par>
                            </p:childTnLst>
                          </p:cTn>
                        </p:par>
                      </p:childTnLst>
                    </p:cTn>
                  </p:par>
                  <p:par>
                    <p:cTn id="242" fill="hold" nodeType="clickPar">
                      <p:stCondLst>
                        <p:cond delay="indefinite"/>
                      </p:stCondLst>
                      <p:childTnLst>
                        <p:par>
                          <p:cTn id="243" fill="hold" nodeType="withGroup">
                            <p:stCondLst>
                              <p:cond delay="0"/>
                            </p:stCondLst>
                            <p:childTnLst>
                              <p:par>
                                <p:cTn id="244" presetID="14" presetClass="entr" presetSubtype="5" fill="hold" nodeType="clickEffect">
                                  <p:stCondLst>
                                    <p:cond delay="3000"/>
                                  </p:stCondLst>
                                  <p:childTnLst>
                                    <p:set>
                                      <p:cBhvr>
                                        <p:cTn id="245" dur="1" fill="hold">
                                          <p:stCondLst>
                                            <p:cond delay="0"/>
                                          </p:stCondLst>
                                        </p:cTn>
                                        <p:tgtEl>
                                          <p:spTgt spid="12"/>
                                        </p:tgtEl>
                                        <p:attrNameLst>
                                          <p:attrName>style.visibility</p:attrName>
                                        </p:attrNameLst>
                                      </p:cBhvr>
                                      <p:to>
                                        <p:strVal val="visible"/>
                                      </p:to>
                                    </p:set>
                                    <p:animEffect transition="in" filter="randombar(vertical)">
                                      <p:cBhvr>
                                        <p:cTn id="246" dur="5000"/>
                                        <p:tgtEl>
                                          <p:spTgt spid="12"/>
                                        </p:tgtEl>
                                      </p:cBhvr>
                                    </p:animEffect>
                                  </p:childTnLst>
                                </p:cTn>
                              </p:par>
                            </p:childTnLst>
                          </p:cTn>
                        </p:par>
                      </p:childTnLst>
                    </p:cTn>
                  </p:par>
                  <p:par>
                    <p:cTn id="247" fill="hold" nodeType="clickPar">
                      <p:stCondLst>
                        <p:cond delay="indefinite"/>
                      </p:stCondLst>
                      <p:childTnLst>
                        <p:par>
                          <p:cTn id="248" fill="hold" nodeType="withGroup">
                            <p:stCondLst>
                              <p:cond delay="0"/>
                            </p:stCondLst>
                            <p:childTnLst>
                              <p:par>
                                <p:cTn id="249" presetID="16" presetClass="entr" presetSubtype="21" fill="hold" nodeType="clickEffect">
                                  <p:stCondLst>
                                    <p:cond delay="3000"/>
                                  </p:stCondLst>
                                  <p:childTnLst>
                                    <p:set>
                                      <p:cBhvr>
                                        <p:cTn id="250" dur="1" fill="hold">
                                          <p:stCondLst>
                                            <p:cond delay="0"/>
                                          </p:stCondLst>
                                        </p:cTn>
                                        <p:tgtEl>
                                          <p:spTgt spid="14"/>
                                        </p:tgtEl>
                                        <p:attrNameLst>
                                          <p:attrName>style.visibility</p:attrName>
                                        </p:attrNameLst>
                                      </p:cBhvr>
                                      <p:to>
                                        <p:strVal val="visible"/>
                                      </p:to>
                                    </p:set>
                                    <p:animEffect transition="in" filter="barn(inVertical)">
                                      <p:cBhvr>
                                        <p:cTn id="251" dur="5000"/>
                                        <p:tgtEl>
                                          <p:spTgt spid="14"/>
                                        </p:tgtEl>
                                      </p:cBhvr>
                                    </p:animEffect>
                                  </p:childTnLst>
                                </p:cTn>
                              </p:par>
                              <p:par>
                                <p:cTn id="252" presetID="49" presetClass="entr" presetSubtype="0" decel="100000" fill="hold" nodeType="withEffect">
                                  <p:stCondLst>
                                    <p:cond delay="3000"/>
                                  </p:stCondLst>
                                  <p:childTnLst>
                                    <p:set>
                                      <p:cBhvr>
                                        <p:cTn id="253" dur="1" fill="hold">
                                          <p:stCondLst>
                                            <p:cond delay="0"/>
                                          </p:stCondLst>
                                        </p:cTn>
                                        <p:tgtEl>
                                          <p:spTgt spid="14"/>
                                        </p:tgtEl>
                                        <p:attrNameLst>
                                          <p:attrName>style.visibility</p:attrName>
                                        </p:attrNameLst>
                                      </p:cBhvr>
                                      <p:to>
                                        <p:strVal val="visible"/>
                                      </p:to>
                                    </p:set>
                                    <p:anim calcmode="lin" valueType="num">
                                      <p:cBhvr>
                                        <p:cTn id="254" dur="5000" fill="hold"/>
                                        <p:tgtEl>
                                          <p:spTgt spid="14"/>
                                        </p:tgtEl>
                                        <p:attrNameLst>
                                          <p:attrName>ppt_w</p:attrName>
                                        </p:attrNameLst>
                                      </p:cBhvr>
                                      <p:tavLst>
                                        <p:tav tm="0">
                                          <p:val>
                                            <p:fltVal val="0"/>
                                          </p:val>
                                        </p:tav>
                                        <p:tav tm="100000">
                                          <p:val>
                                            <p:strVal val="#ppt_w"/>
                                          </p:val>
                                        </p:tav>
                                      </p:tavLst>
                                    </p:anim>
                                    <p:anim calcmode="lin" valueType="num">
                                      <p:cBhvr>
                                        <p:cTn id="255" dur="5000" fill="hold"/>
                                        <p:tgtEl>
                                          <p:spTgt spid="14"/>
                                        </p:tgtEl>
                                        <p:attrNameLst>
                                          <p:attrName>ppt_h</p:attrName>
                                        </p:attrNameLst>
                                      </p:cBhvr>
                                      <p:tavLst>
                                        <p:tav tm="0">
                                          <p:val>
                                            <p:fltVal val="0"/>
                                          </p:val>
                                        </p:tav>
                                        <p:tav tm="100000">
                                          <p:val>
                                            <p:strVal val="#ppt_h"/>
                                          </p:val>
                                        </p:tav>
                                      </p:tavLst>
                                    </p:anim>
                                    <p:anim calcmode="lin" valueType="num">
                                      <p:cBhvr>
                                        <p:cTn id="256" dur="5000" fill="hold"/>
                                        <p:tgtEl>
                                          <p:spTgt spid="14"/>
                                        </p:tgtEl>
                                        <p:attrNameLst>
                                          <p:attrName>style.rotation</p:attrName>
                                        </p:attrNameLst>
                                      </p:cBhvr>
                                      <p:tavLst>
                                        <p:tav tm="0">
                                          <p:val>
                                            <p:fltVal val="360"/>
                                          </p:val>
                                        </p:tav>
                                        <p:tav tm="100000">
                                          <p:val>
                                            <p:fltVal val="0"/>
                                          </p:val>
                                        </p:tav>
                                      </p:tavLst>
                                    </p:anim>
                                    <p:animEffect transition="in" filter="fade">
                                      <p:cBhvr>
                                        <p:cTn id="257" dur="5000"/>
                                        <p:tgtEl>
                                          <p:spTgt spid="14"/>
                                        </p:tgtEl>
                                      </p:cBhvr>
                                    </p:animEffect>
                                  </p:childTnLst>
                                </p:cTn>
                              </p:par>
                            </p:childTnLst>
                          </p:cTn>
                        </p:par>
                      </p:childTnLst>
                    </p:cTn>
                  </p:par>
                  <p:par>
                    <p:cTn id="258" fill="hold" nodeType="clickPar">
                      <p:stCondLst>
                        <p:cond delay="indefinite"/>
                      </p:stCondLst>
                      <p:childTnLst>
                        <p:par>
                          <p:cTn id="259" fill="hold" nodeType="withGroup">
                            <p:stCondLst>
                              <p:cond delay="0"/>
                            </p:stCondLst>
                            <p:childTnLst>
                              <p:par>
                                <p:cTn id="260" presetID="23" presetClass="entr" presetSubtype="16" fill="hold" nodeType="clickEffect">
                                  <p:stCondLst>
                                    <p:cond delay="3000"/>
                                  </p:stCondLst>
                                  <p:childTnLst>
                                    <p:set>
                                      <p:cBhvr>
                                        <p:cTn id="261" dur="1" fill="hold">
                                          <p:stCondLst>
                                            <p:cond delay="0"/>
                                          </p:stCondLst>
                                        </p:cTn>
                                        <p:tgtEl>
                                          <p:spTgt spid="15"/>
                                        </p:tgtEl>
                                        <p:attrNameLst>
                                          <p:attrName>style.visibility</p:attrName>
                                        </p:attrNameLst>
                                      </p:cBhvr>
                                      <p:to>
                                        <p:strVal val="visible"/>
                                      </p:to>
                                    </p:set>
                                    <p:anim calcmode="lin" valueType="num">
                                      <p:cBhvr>
                                        <p:cTn id="262" dur="5000" fill="hold"/>
                                        <p:tgtEl>
                                          <p:spTgt spid="15"/>
                                        </p:tgtEl>
                                        <p:attrNameLst>
                                          <p:attrName>ppt_w</p:attrName>
                                        </p:attrNameLst>
                                      </p:cBhvr>
                                      <p:tavLst>
                                        <p:tav tm="0">
                                          <p:val>
                                            <p:fltVal val="0"/>
                                          </p:val>
                                        </p:tav>
                                        <p:tav tm="100000">
                                          <p:val>
                                            <p:strVal val="#ppt_w"/>
                                          </p:val>
                                        </p:tav>
                                      </p:tavLst>
                                    </p:anim>
                                    <p:anim calcmode="lin" valueType="num">
                                      <p:cBhvr>
                                        <p:cTn id="263" dur="5000" fill="hold"/>
                                        <p:tgtEl>
                                          <p:spTgt spid="15"/>
                                        </p:tgtEl>
                                        <p:attrNameLst>
                                          <p:attrName>ppt_h</p:attrName>
                                        </p:attrNameLst>
                                      </p:cBhvr>
                                      <p:tavLst>
                                        <p:tav tm="0">
                                          <p:val>
                                            <p:fltVal val="0"/>
                                          </p:val>
                                        </p:tav>
                                        <p:tav tm="100000">
                                          <p:val>
                                            <p:strVal val="#ppt_h"/>
                                          </p:val>
                                        </p:tav>
                                      </p:tavLst>
                                    </p:anim>
                                  </p:childTnLst>
                                </p:cTn>
                              </p:par>
                              <p:par>
                                <p:cTn id="264" presetID="26" presetClass="emph" presetSubtype="0" fill="hold" nodeType="withEffect">
                                  <p:stCondLst>
                                    <p:cond delay="3000"/>
                                  </p:stCondLst>
                                  <p:childTnLst>
                                    <p:animEffect transition="out" filter="fade">
                                      <p:cBhvr>
                                        <p:cTn id="265" dur="5000" tmFilter="0, 0; .2, .5; .8, .5; 1, 0"/>
                                        <p:tgtEl>
                                          <p:spTgt spid="15"/>
                                        </p:tgtEl>
                                      </p:cBhvr>
                                    </p:animEffect>
                                    <p:animScale>
                                      <p:cBhvr>
                                        <p:cTn id="266" dur="2500" autoRev="1" fill="hold"/>
                                        <p:tgtEl>
                                          <p:spTgt spid="15"/>
                                        </p:tgtEl>
                                      </p:cBhvr>
                                      <p:by x="105000" y="105000"/>
                                    </p:animScale>
                                  </p:childTnLst>
                                </p:cTn>
                              </p:par>
                            </p:childTnLst>
                          </p:cTn>
                        </p:par>
                      </p:childTnLst>
                    </p:cTn>
                  </p:par>
                  <p:par>
                    <p:cTn id="267" fill="hold" nodeType="clickPar">
                      <p:stCondLst>
                        <p:cond delay="indefinite"/>
                      </p:stCondLst>
                      <p:childTnLst>
                        <p:par>
                          <p:cTn id="268" fill="hold" nodeType="withGroup">
                            <p:stCondLst>
                              <p:cond delay="0"/>
                            </p:stCondLst>
                            <p:childTnLst>
                              <p:par>
                                <p:cTn id="269" presetID="22" presetClass="entr" presetSubtype="4" fill="hold" nodeType="clickEffect">
                                  <p:stCondLst>
                                    <p:cond delay="3000"/>
                                  </p:stCondLst>
                                  <p:childTnLst>
                                    <p:set>
                                      <p:cBhvr>
                                        <p:cTn id="270" dur="1" fill="hold">
                                          <p:stCondLst>
                                            <p:cond delay="0"/>
                                          </p:stCondLst>
                                        </p:cTn>
                                        <p:tgtEl>
                                          <p:spTgt spid="16"/>
                                        </p:tgtEl>
                                        <p:attrNameLst>
                                          <p:attrName>style.visibility</p:attrName>
                                        </p:attrNameLst>
                                      </p:cBhvr>
                                      <p:to>
                                        <p:strVal val="visible"/>
                                      </p:to>
                                    </p:set>
                                    <p:animEffect transition="in" filter="wipe(down)">
                                      <p:cBhvr>
                                        <p:cTn id="271" dur="5000"/>
                                        <p:tgtEl>
                                          <p:spTgt spid="16"/>
                                        </p:tgtEl>
                                      </p:cBhvr>
                                    </p:animEffect>
                                  </p:childTnLst>
                                </p:cTn>
                              </p:par>
                            </p:childTnLst>
                          </p:cTn>
                        </p:par>
                      </p:childTnLst>
                    </p:cTn>
                  </p:par>
                  <p:par>
                    <p:cTn id="272" fill="hold" nodeType="clickPar">
                      <p:stCondLst>
                        <p:cond delay="indefinite"/>
                      </p:stCondLst>
                      <p:childTnLst>
                        <p:par>
                          <p:cTn id="273" fill="hold" nodeType="withGroup">
                            <p:stCondLst>
                              <p:cond delay="0"/>
                            </p:stCondLst>
                            <p:childTnLst>
                              <p:par>
                                <p:cTn id="274" presetID="22" presetClass="entr" presetSubtype="2" fill="hold" nodeType="clickEffect">
                                  <p:stCondLst>
                                    <p:cond delay="3000"/>
                                  </p:stCondLst>
                                  <p:childTnLst>
                                    <p:set>
                                      <p:cBhvr>
                                        <p:cTn id="275" dur="1" fill="hold">
                                          <p:stCondLst>
                                            <p:cond delay="0"/>
                                          </p:stCondLst>
                                        </p:cTn>
                                        <p:tgtEl>
                                          <p:spTgt spid="17"/>
                                        </p:tgtEl>
                                        <p:attrNameLst>
                                          <p:attrName>style.visibility</p:attrName>
                                        </p:attrNameLst>
                                      </p:cBhvr>
                                      <p:to>
                                        <p:strVal val="visible"/>
                                      </p:to>
                                    </p:set>
                                    <p:animEffect transition="in" filter="wipe(right)">
                                      <p:cBhvr>
                                        <p:cTn id="276" dur="5000"/>
                                        <p:tgtEl>
                                          <p:spTgt spid="17"/>
                                        </p:tgtEl>
                                      </p:cBhvr>
                                    </p:animEffect>
                                  </p:childTnLst>
                                </p:cTn>
                              </p:par>
                            </p:childTnLst>
                          </p:cTn>
                        </p:par>
                      </p:childTnLst>
                    </p:cTn>
                  </p:par>
                  <p:par>
                    <p:cTn id="277" fill="hold" nodeType="clickPar">
                      <p:stCondLst>
                        <p:cond delay="indefinite"/>
                      </p:stCondLst>
                      <p:childTnLst>
                        <p:par>
                          <p:cTn id="278" fill="hold" nodeType="withGroup">
                            <p:stCondLst>
                              <p:cond delay="0"/>
                            </p:stCondLst>
                            <p:childTnLst>
                              <p:par>
                                <p:cTn id="279" presetID="16" presetClass="entr" presetSubtype="21" fill="hold" nodeType="clickEffect">
                                  <p:stCondLst>
                                    <p:cond delay="3000"/>
                                  </p:stCondLst>
                                  <p:childTnLst>
                                    <p:set>
                                      <p:cBhvr>
                                        <p:cTn id="280" dur="1" fill="hold">
                                          <p:stCondLst>
                                            <p:cond delay="0"/>
                                          </p:stCondLst>
                                        </p:cTn>
                                        <p:tgtEl>
                                          <p:spTgt spid="18"/>
                                        </p:tgtEl>
                                        <p:attrNameLst>
                                          <p:attrName>style.visibility</p:attrName>
                                        </p:attrNameLst>
                                      </p:cBhvr>
                                      <p:to>
                                        <p:strVal val="visible"/>
                                      </p:to>
                                    </p:set>
                                    <p:animEffect transition="in" filter="barn(inVertical)">
                                      <p:cBhvr>
                                        <p:cTn id="281" dur="5000"/>
                                        <p:tgtEl>
                                          <p:spTgt spid="18"/>
                                        </p:tgtEl>
                                      </p:cBhvr>
                                    </p:animEffect>
                                  </p:childTnLst>
                                </p:cTn>
                              </p:par>
                            </p:childTnLst>
                          </p:cTn>
                        </p:par>
                        <p:par>
                          <p:cTn id="282" fill="hold" nodeType="afterGroup">
                            <p:stCondLst>
                              <p:cond delay="8000"/>
                            </p:stCondLst>
                            <p:childTnLst>
                              <p:par>
                                <p:cTn id="283" presetID="23" presetClass="entr" presetSubtype="16" fill="hold" nodeType="afterEffect">
                                  <p:stCondLst>
                                    <p:cond delay="0"/>
                                  </p:stCondLst>
                                  <p:childTnLst>
                                    <p:set>
                                      <p:cBhvr>
                                        <p:cTn id="284" dur="1" fill="hold">
                                          <p:stCondLst>
                                            <p:cond delay="0"/>
                                          </p:stCondLst>
                                        </p:cTn>
                                        <p:tgtEl>
                                          <p:spTgt spid="13"/>
                                        </p:tgtEl>
                                        <p:attrNameLst>
                                          <p:attrName>style.visibility</p:attrName>
                                        </p:attrNameLst>
                                      </p:cBhvr>
                                      <p:to>
                                        <p:strVal val="visible"/>
                                      </p:to>
                                    </p:set>
                                    <p:anim calcmode="lin" valueType="num">
                                      <p:cBhvr>
                                        <p:cTn id="285" dur="2000" fill="hold"/>
                                        <p:tgtEl>
                                          <p:spTgt spid="13"/>
                                        </p:tgtEl>
                                        <p:attrNameLst>
                                          <p:attrName>ppt_w</p:attrName>
                                        </p:attrNameLst>
                                      </p:cBhvr>
                                      <p:tavLst>
                                        <p:tav tm="0">
                                          <p:val>
                                            <p:fltVal val="0"/>
                                          </p:val>
                                        </p:tav>
                                        <p:tav tm="100000">
                                          <p:val>
                                            <p:strVal val="#ppt_w"/>
                                          </p:val>
                                        </p:tav>
                                      </p:tavLst>
                                    </p:anim>
                                    <p:anim calcmode="lin" valueType="num">
                                      <p:cBhvr>
                                        <p:cTn id="286" dur="2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a:extLst>
              <a:ext uri="{FF2B5EF4-FFF2-40B4-BE49-F238E27FC236}">
                <a16:creationId xmlns:a16="http://schemas.microsoft.com/office/drawing/2014/main" id="{234D8090-8BA2-43C9-9767-6E32E6DF350A}"/>
              </a:ext>
            </a:extLst>
          </p:cNvPr>
          <p:cNvSpPr/>
          <p:nvPr/>
        </p:nvSpPr>
        <p:spPr>
          <a:xfrm>
            <a:off x="0" y="0"/>
            <a:ext cx="12192000"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useBgFill="1">
        <p:nvSpPr>
          <p:cNvPr id="2" name="1 Rectángulo">
            <a:extLst>
              <a:ext uri="{FF2B5EF4-FFF2-40B4-BE49-F238E27FC236}">
                <a16:creationId xmlns:a16="http://schemas.microsoft.com/office/drawing/2014/main" id="{5DF4EA75-F7E6-4AC7-AC15-BD0426139352}"/>
              </a:ext>
            </a:extLst>
          </p:cNvPr>
          <p:cNvSpPr/>
          <p:nvPr/>
        </p:nvSpPr>
        <p:spPr>
          <a:xfrm>
            <a:off x="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4" name="3 Rectángulo">
            <a:extLst>
              <a:ext uri="{FF2B5EF4-FFF2-40B4-BE49-F238E27FC236}">
                <a16:creationId xmlns:a16="http://schemas.microsoft.com/office/drawing/2014/main" id="{7AE68E1C-8A2E-47F0-917A-57319D4B7A17}"/>
              </a:ext>
            </a:extLst>
          </p:cNvPr>
          <p:cNvSpPr/>
          <p:nvPr/>
        </p:nvSpPr>
        <p:spPr>
          <a:xfrm>
            <a:off x="1143000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5" name="4 Rectángulo">
            <a:extLst>
              <a:ext uri="{FF2B5EF4-FFF2-40B4-BE49-F238E27FC236}">
                <a16:creationId xmlns:a16="http://schemas.microsoft.com/office/drawing/2014/main" id="{A794B606-6546-445B-9FC8-EDCEB334AD49}"/>
              </a:ext>
            </a:extLst>
          </p:cNvPr>
          <p:cNvSpPr/>
          <p:nvPr/>
        </p:nvSpPr>
        <p:spPr>
          <a:xfrm>
            <a:off x="76200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6" name="5 Rectángulo">
            <a:extLst>
              <a:ext uri="{FF2B5EF4-FFF2-40B4-BE49-F238E27FC236}">
                <a16:creationId xmlns:a16="http://schemas.microsoft.com/office/drawing/2014/main" id="{25974F42-34A4-40F6-ABEC-7FC502BB35A2}"/>
              </a:ext>
            </a:extLst>
          </p:cNvPr>
          <p:cNvSpPr/>
          <p:nvPr/>
        </p:nvSpPr>
        <p:spPr>
          <a:xfrm>
            <a:off x="1066800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7" name="6 Rectángulo">
            <a:extLst>
              <a:ext uri="{FF2B5EF4-FFF2-40B4-BE49-F238E27FC236}">
                <a16:creationId xmlns:a16="http://schemas.microsoft.com/office/drawing/2014/main" id="{0CD59979-1D05-48DD-939C-0CAC544A91E3}"/>
              </a:ext>
            </a:extLst>
          </p:cNvPr>
          <p:cNvSpPr/>
          <p:nvPr/>
        </p:nvSpPr>
        <p:spPr>
          <a:xfrm>
            <a:off x="152400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8" name="7 Rectángulo">
            <a:extLst>
              <a:ext uri="{FF2B5EF4-FFF2-40B4-BE49-F238E27FC236}">
                <a16:creationId xmlns:a16="http://schemas.microsoft.com/office/drawing/2014/main" id="{1C67BB8F-6DA0-4A82-99B6-4E10AA07B595}"/>
              </a:ext>
            </a:extLst>
          </p:cNvPr>
          <p:cNvSpPr/>
          <p:nvPr/>
        </p:nvSpPr>
        <p:spPr>
          <a:xfrm>
            <a:off x="990600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9" name="8 Rectángulo">
            <a:extLst>
              <a:ext uri="{FF2B5EF4-FFF2-40B4-BE49-F238E27FC236}">
                <a16:creationId xmlns:a16="http://schemas.microsoft.com/office/drawing/2014/main" id="{39854229-E04A-4CC0-84A9-5093992CB1F2}"/>
              </a:ext>
            </a:extLst>
          </p:cNvPr>
          <p:cNvSpPr/>
          <p:nvPr/>
        </p:nvSpPr>
        <p:spPr>
          <a:xfrm>
            <a:off x="228600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10" name="9 Rectángulo">
            <a:extLst>
              <a:ext uri="{FF2B5EF4-FFF2-40B4-BE49-F238E27FC236}">
                <a16:creationId xmlns:a16="http://schemas.microsoft.com/office/drawing/2014/main" id="{014D5AEA-C71D-4C00-A903-9428C926C2AD}"/>
              </a:ext>
            </a:extLst>
          </p:cNvPr>
          <p:cNvSpPr/>
          <p:nvPr/>
        </p:nvSpPr>
        <p:spPr>
          <a:xfrm>
            <a:off x="914400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11" name="10 Rectángulo">
            <a:extLst>
              <a:ext uri="{FF2B5EF4-FFF2-40B4-BE49-F238E27FC236}">
                <a16:creationId xmlns:a16="http://schemas.microsoft.com/office/drawing/2014/main" id="{5C626972-1155-460F-8A90-1E2A352E879B}"/>
              </a:ext>
            </a:extLst>
          </p:cNvPr>
          <p:cNvSpPr/>
          <p:nvPr/>
        </p:nvSpPr>
        <p:spPr>
          <a:xfrm>
            <a:off x="299085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12" name="11 Rectángulo">
            <a:extLst>
              <a:ext uri="{FF2B5EF4-FFF2-40B4-BE49-F238E27FC236}">
                <a16:creationId xmlns:a16="http://schemas.microsoft.com/office/drawing/2014/main" id="{9EE8720C-75D6-4E21-89B7-3B83201D5600}"/>
              </a:ext>
            </a:extLst>
          </p:cNvPr>
          <p:cNvSpPr/>
          <p:nvPr/>
        </p:nvSpPr>
        <p:spPr>
          <a:xfrm>
            <a:off x="838200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13" name="12 Rectángulo">
            <a:extLst>
              <a:ext uri="{FF2B5EF4-FFF2-40B4-BE49-F238E27FC236}">
                <a16:creationId xmlns:a16="http://schemas.microsoft.com/office/drawing/2014/main" id="{663A4D7D-3D2C-4CCF-8223-36B4A23611AF}"/>
              </a:ext>
            </a:extLst>
          </p:cNvPr>
          <p:cNvSpPr/>
          <p:nvPr/>
        </p:nvSpPr>
        <p:spPr>
          <a:xfrm>
            <a:off x="375285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14" name="13 Rectángulo">
            <a:extLst>
              <a:ext uri="{FF2B5EF4-FFF2-40B4-BE49-F238E27FC236}">
                <a16:creationId xmlns:a16="http://schemas.microsoft.com/office/drawing/2014/main" id="{93CEF189-5CAB-4F93-A2CE-7A056B137A2A}"/>
              </a:ext>
            </a:extLst>
          </p:cNvPr>
          <p:cNvSpPr/>
          <p:nvPr/>
        </p:nvSpPr>
        <p:spPr>
          <a:xfrm>
            <a:off x="7642225"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15" name="14 Rectángulo">
            <a:extLst>
              <a:ext uri="{FF2B5EF4-FFF2-40B4-BE49-F238E27FC236}">
                <a16:creationId xmlns:a16="http://schemas.microsoft.com/office/drawing/2014/main" id="{62969EEC-AA4C-43F2-8D0C-A27C5288E06E}"/>
              </a:ext>
            </a:extLst>
          </p:cNvPr>
          <p:cNvSpPr/>
          <p:nvPr/>
        </p:nvSpPr>
        <p:spPr>
          <a:xfrm>
            <a:off x="4514850"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16" name="15 Rectángulo">
            <a:extLst>
              <a:ext uri="{FF2B5EF4-FFF2-40B4-BE49-F238E27FC236}">
                <a16:creationId xmlns:a16="http://schemas.microsoft.com/office/drawing/2014/main" id="{C30CCCBD-F202-48B5-836B-D266B7209A33}"/>
              </a:ext>
            </a:extLst>
          </p:cNvPr>
          <p:cNvSpPr/>
          <p:nvPr/>
        </p:nvSpPr>
        <p:spPr>
          <a:xfrm>
            <a:off x="6911975"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17" name="16 Rectángulo">
            <a:extLst>
              <a:ext uri="{FF2B5EF4-FFF2-40B4-BE49-F238E27FC236}">
                <a16:creationId xmlns:a16="http://schemas.microsoft.com/office/drawing/2014/main" id="{BF53CA9E-B39D-4893-85CB-966C04FA3169}"/>
              </a:ext>
            </a:extLst>
          </p:cNvPr>
          <p:cNvSpPr/>
          <p:nvPr/>
        </p:nvSpPr>
        <p:spPr>
          <a:xfrm>
            <a:off x="5276850" y="0"/>
            <a:ext cx="87312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18" name="17 Rectángulo">
            <a:extLst>
              <a:ext uri="{FF2B5EF4-FFF2-40B4-BE49-F238E27FC236}">
                <a16:creationId xmlns:a16="http://schemas.microsoft.com/office/drawing/2014/main" id="{B044226E-829A-41F3-B4F9-703A6102994D}"/>
              </a:ext>
            </a:extLst>
          </p:cNvPr>
          <p:cNvSpPr/>
          <p:nvPr/>
        </p:nvSpPr>
        <p:spPr>
          <a:xfrm>
            <a:off x="6149975" y="0"/>
            <a:ext cx="76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0" name="Imagen 1">
            <a:extLst>
              <a:ext uri="{FF2B5EF4-FFF2-40B4-BE49-F238E27FC236}">
                <a16:creationId xmlns:a16="http://schemas.microsoft.com/office/drawing/2014/main" id="{6841F777-5612-489C-86EF-777BE44B0CAB}"/>
              </a:ext>
            </a:extLst>
          </p:cNvPr>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Imagen 1">
            <a:extLst>
              <a:ext uri="{FF2B5EF4-FFF2-40B4-BE49-F238E27FC236}">
                <a16:creationId xmlns:a16="http://schemas.microsoft.com/office/drawing/2014/main" id="{37ACA96A-35B8-47B4-A53B-FF70B56156CA}"/>
              </a:ext>
            </a:extLst>
          </p:cNvPr>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
            <a:extLst>
              <a:ext uri="{FF2B5EF4-FFF2-40B4-BE49-F238E27FC236}">
                <a16:creationId xmlns:a16="http://schemas.microsoft.com/office/drawing/2014/main" id="{C8FA29CC-E122-482A-8D0F-7E54B2D3E7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Imagen 1">
            <a:extLst>
              <a:ext uri="{FF2B5EF4-FFF2-40B4-BE49-F238E27FC236}">
                <a16:creationId xmlns:a16="http://schemas.microsoft.com/office/drawing/2014/main" id="{D536901E-CA45-4D63-A6FD-C030CCE0D8B5}"/>
              </a:ext>
            </a:extLst>
          </p:cNvPr>
          <p:cNvPicPr>
            <a:picLocks noGrp="1" noChangeAspect="1"/>
          </p:cNvPicPr>
          <p:nvPr isPhoto="1"/>
        </p:nvPicPr>
        <p:blipFill>
          <a:blip r:embed="rId5">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Imagen 1">
            <a:extLst>
              <a:ext uri="{FF2B5EF4-FFF2-40B4-BE49-F238E27FC236}">
                <a16:creationId xmlns:a16="http://schemas.microsoft.com/office/drawing/2014/main" id="{59C0D5D6-365B-4BB9-BCD7-8EA0FE860175}"/>
              </a:ext>
            </a:extLst>
          </p:cNvPr>
          <p:cNvPicPr>
            <a:picLocks noGrp="1" noChangeAspect="1"/>
          </p:cNvPicPr>
          <p:nvPr isPhoto="1"/>
        </p:nvPicPr>
        <p:blipFill>
          <a:blip r:embed="rId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24 Rectángulo">
            <a:extLst>
              <a:ext uri="{FF2B5EF4-FFF2-40B4-BE49-F238E27FC236}">
                <a16:creationId xmlns:a16="http://schemas.microsoft.com/office/drawing/2014/main" id="{A65D0A0A-FEF3-46CD-8081-827AD8BD66DD}"/>
              </a:ext>
            </a:extLst>
          </p:cNvPr>
          <p:cNvSpPr/>
          <p:nvPr/>
        </p:nvSpPr>
        <p:spPr>
          <a:xfrm>
            <a:off x="8052601" y="6858000"/>
            <a:ext cx="211916" cy="215444"/>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 sz="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t>
            </a:r>
          </a:p>
        </p:txBody>
      </p:sp>
      <p:pic>
        <p:nvPicPr>
          <p:cNvPr id="26" name="Imagen 2" descr="Diapositiva7">
            <a:extLst>
              <a:ext uri="{FF2B5EF4-FFF2-40B4-BE49-F238E27FC236}">
                <a16:creationId xmlns:a16="http://schemas.microsoft.com/office/drawing/2014/main" id="{F0F03DB7-645C-4A30-9F2A-B32E0944E09A}"/>
              </a:ext>
            </a:extLst>
          </p:cNvPr>
          <p:cNvPicPr>
            <a:picLocks noGrp="1" noChangeAspect="1" noChangeArrowheads="1"/>
          </p:cNvPicPr>
          <p:nvPr isPhoto="1"/>
        </p:nvPicPr>
        <p:blipFill>
          <a:blip r:embed="rId7">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Imagen 2" descr="Diapositiva60">
            <a:extLst>
              <a:ext uri="{FF2B5EF4-FFF2-40B4-BE49-F238E27FC236}">
                <a16:creationId xmlns:a16="http://schemas.microsoft.com/office/drawing/2014/main" id="{1CCC2744-3025-4F95-8749-7F9C655737AE}"/>
              </a:ext>
            </a:extLst>
          </p:cNvPr>
          <p:cNvPicPr>
            <a:picLocks noGrp="1" noChangeAspect="1" noChangeArrowheads="1"/>
          </p:cNvPicPr>
          <p:nvPr isPhoto="1"/>
        </p:nvPicPr>
        <p:blipFill>
          <a:blip r:embed="rId8">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Imagen 2" descr="Diapositiva104">
            <a:extLst>
              <a:ext uri="{FF2B5EF4-FFF2-40B4-BE49-F238E27FC236}">
                <a16:creationId xmlns:a16="http://schemas.microsoft.com/office/drawing/2014/main" id="{E971FFD1-0320-4EE4-98B2-8533F93D03C7}"/>
              </a:ext>
            </a:extLst>
          </p:cNvPr>
          <p:cNvPicPr>
            <a:picLocks noGrp="1" noChangeAspect="1" noChangeArrowheads="1"/>
          </p:cNvPicPr>
          <p:nvPr isPhoto="1"/>
        </p:nvPicPr>
        <p:blipFill>
          <a:blip r:embed="rId9">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25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fltVal val="0"/>
                                          </p:val>
                                        </p:tav>
                                        <p:tav tm="100000">
                                          <p:val>
                                            <p:strVal val="#ppt_w"/>
                                          </p:val>
                                        </p:tav>
                                      </p:tavLst>
                                    </p:anim>
                                    <p:anim calcmode="lin" valueType="num">
                                      <p:cBhvr>
                                        <p:cTn id="8" dur="5000" fill="hold"/>
                                        <p:tgtEl>
                                          <p:spTgt spid="2"/>
                                        </p:tgtEl>
                                        <p:attrNameLst>
                                          <p:attrName>ppt_h</p:attrName>
                                        </p:attrNameLst>
                                      </p:cBhvr>
                                      <p:tavLst>
                                        <p:tav tm="0">
                                          <p:val>
                                            <p:fltVal val="0"/>
                                          </p:val>
                                        </p:tav>
                                        <p:tav tm="100000">
                                          <p:val>
                                            <p:strVal val="#ppt_h"/>
                                          </p:val>
                                        </p:tav>
                                      </p:tavLst>
                                    </p:anim>
                                    <p:animEffect transition="in" filter="fade">
                                      <p:cBhvr>
                                        <p:cTn id="9" dur="5000"/>
                                        <p:tgtEl>
                                          <p:spTgt spid="2"/>
                                        </p:tgtEl>
                                      </p:cBhvr>
                                    </p:animEffect>
                                  </p:childTnLst>
                                </p:cTn>
                              </p:par>
                              <p:par>
                                <p:cTn id="10" presetID="2" presetClass="entr" presetSubtype="2" fill="hold" grpId="1" nodeType="withEffect">
                                  <p:stCondLst>
                                    <p:cond delay="25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0" fill="hold"/>
                                        <p:tgtEl>
                                          <p:spTgt spid="2"/>
                                        </p:tgtEl>
                                        <p:attrNameLst>
                                          <p:attrName>ppt_x</p:attrName>
                                        </p:attrNameLst>
                                      </p:cBhvr>
                                      <p:tavLst>
                                        <p:tav tm="0">
                                          <p:val>
                                            <p:strVal val="1+#ppt_w/2"/>
                                          </p:val>
                                        </p:tav>
                                        <p:tav tm="100000">
                                          <p:val>
                                            <p:strVal val="#ppt_x"/>
                                          </p:val>
                                        </p:tav>
                                      </p:tavLst>
                                    </p:anim>
                                    <p:anim calcmode="lin" valueType="num">
                                      <p:cBhvr additive="base">
                                        <p:cTn id="13" dur="5000" fill="hold"/>
                                        <p:tgtEl>
                                          <p:spTgt spid="2"/>
                                        </p:tgtEl>
                                        <p:attrNameLst>
                                          <p:attrName>ppt_y</p:attrName>
                                        </p:attrNameLst>
                                      </p:cBhvr>
                                      <p:tavLst>
                                        <p:tav tm="0">
                                          <p:val>
                                            <p:strVal val="#ppt_y"/>
                                          </p:val>
                                        </p:tav>
                                        <p:tav tm="100000">
                                          <p:val>
                                            <p:strVal val="#ppt_y"/>
                                          </p:val>
                                        </p:tav>
                                      </p:tavLst>
                                    </p:anim>
                                  </p:childTnLst>
                                </p:cTn>
                              </p:par>
                              <p:par>
                                <p:cTn id="14" presetID="8" presetClass="emph" presetSubtype="0" fill="hold" grpId="2" nodeType="withEffect">
                                  <p:stCondLst>
                                    <p:cond delay="250"/>
                                  </p:stCondLst>
                                  <p:childTnLst>
                                    <p:animRot by="21600000">
                                      <p:cBhvr>
                                        <p:cTn id="15" dur="5000" fill="hold"/>
                                        <p:tgtEl>
                                          <p:spTgt spid="2"/>
                                        </p:tgtEl>
                                        <p:attrNameLst>
                                          <p:attrName>r</p:attrName>
                                        </p:attrNameLst>
                                      </p:cBhvr>
                                    </p:animRot>
                                  </p:childTnLst>
                                </p:cTn>
                              </p:par>
                              <p:par>
                                <p:cTn id="16" presetID="53" presetClass="entr" presetSubtype="16" fill="hold" grpId="0" nodeType="withEffect">
                                  <p:stCondLst>
                                    <p:cond delay="25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animEffect transition="in" filter="fade">
                                      <p:cBhvr>
                                        <p:cTn id="20" dur="5000"/>
                                        <p:tgtEl>
                                          <p:spTgt spid="4"/>
                                        </p:tgtEl>
                                      </p:cBhvr>
                                    </p:animEffect>
                                  </p:childTnLst>
                                </p:cTn>
                              </p:par>
                              <p:par>
                                <p:cTn id="21" presetID="2" presetClass="entr" presetSubtype="8" fill="hold" grpId="1" nodeType="withEffect">
                                  <p:stCondLst>
                                    <p:cond delay="25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0" fill="hold"/>
                                        <p:tgtEl>
                                          <p:spTgt spid="4"/>
                                        </p:tgtEl>
                                        <p:attrNameLst>
                                          <p:attrName>ppt_x</p:attrName>
                                        </p:attrNameLst>
                                      </p:cBhvr>
                                      <p:tavLst>
                                        <p:tav tm="0">
                                          <p:val>
                                            <p:strVal val="0-#ppt_w/2"/>
                                          </p:val>
                                        </p:tav>
                                        <p:tav tm="100000">
                                          <p:val>
                                            <p:strVal val="#ppt_x"/>
                                          </p:val>
                                        </p:tav>
                                      </p:tavLst>
                                    </p:anim>
                                    <p:anim calcmode="lin" valueType="num">
                                      <p:cBhvr additive="base">
                                        <p:cTn id="24" dur="5000" fill="hold"/>
                                        <p:tgtEl>
                                          <p:spTgt spid="4"/>
                                        </p:tgtEl>
                                        <p:attrNameLst>
                                          <p:attrName>ppt_y</p:attrName>
                                        </p:attrNameLst>
                                      </p:cBhvr>
                                      <p:tavLst>
                                        <p:tav tm="0">
                                          <p:val>
                                            <p:strVal val="#ppt_y"/>
                                          </p:val>
                                        </p:tav>
                                        <p:tav tm="100000">
                                          <p:val>
                                            <p:strVal val="#ppt_y"/>
                                          </p:val>
                                        </p:tav>
                                      </p:tavLst>
                                    </p:anim>
                                  </p:childTnLst>
                                </p:cTn>
                              </p:par>
                              <p:par>
                                <p:cTn id="25" presetID="8" presetClass="emph" presetSubtype="0" fill="hold" grpId="2" nodeType="withEffect">
                                  <p:stCondLst>
                                    <p:cond delay="250"/>
                                  </p:stCondLst>
                                  <p:childTnLst>
                                    <p:animRot by="-21600000">
                                      <p:cBhvr>
                                        <p:cTn id="26" dur="5000" fill="hold"/>
                                        <p:tgtEl>
                                          <p:spTgt spid="4"/>
                                        </p:tgtEl>
                                        <p:attrNameLst>
                                          <p:attrName>r</p:attrName>
                                        </p:attrNameLst>
                                      </p:cBhvr>
                                    </p:animRot>
                                  </p:childTnLst>
                                </p:cTn>
                              </p:par>
                              <p:par>
                                <p:cTn id="27" presetID="53" presetClass="entr" presetSubtype="16" fill="hold" grpId="0" nodeType="withEffect">
                                  <p:stCondLst>
                                    <p:cond delay="50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0" fill="hold"/>
                                        <p:tgtEl>
                                          <p:spTgt spid="5"/>
                                        </p:tgtEl>
                                        <p:attrNameLst>
                                          <p:attrName>ppt_w</p:attrName>
                                        </p:attrNameLst>
                                      </p:cBhvr>
                                      <p:tavLst>
                                        <p:tav tm="0">
                                          <p:val>
                                            <p:fltVal val="0"/>
                                          </p:val>
                                        </p:tav>
                                        <p:tav tm="100000">
                                          <p:val>
                                            <p:strVal val="#ppt_w"/>
                                          </p:val>
                                        </p:tav>
                                      </p:tavLst>
                                    </p:anim>
                                    <p:anim calcmode="lin" valueType="num">
                                      <p:cBhvr>
                                        <p:cTn id="30" dur="5000" fill="hold"/>
                                        <p:tgtEl>
                                          <p:spTgt spid="5"/>
                                        </p:tgtEl>
                                        <p:attrNameLst>
                                          <p:attrName>ppt_h</p:attrName>
                                        </p:attrNameLst>
                                      </p:cBhvr>
                                      <p:tavLst>
                                        <p:tav tm="0">
                                          <p:val>
                                            <p:fltVal val="0"/>
                                          </p:val>
                                        </p:tav>
                                        <p:tav tm="100000">
                                          <p:val>
                                            <p:strVal val="#ppt_h"/>
                                          </p:val>
                                        </p:tav>
                                      </p:tavLst>
                                    </p:anim>
                                    <p:animEffect transition="in" filter="fade">
                                      <p:cBhvr>
                                        <p:cTn id="31" dur="5000"/>
                                        <p:tgtEl>
                                          <p:spTgt spid="5"/>
                                        </p:tgtEl>
                                      </p:cBhvr>
                                    </p:animEffect>
                                  </p:childTnLst>
                                </p:cTn>
                              </p:par>
                              <p:par>
                                <p:cTn id="32" presetID="2" presetClass="entr" presetSubtype="2" fill="hold" grpId="1" nodeType="withEffect">
                                  <p:stCondLst>
                                    <p:cond delay="50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0" fill="hold"/>
                                        <p:tgtEl>
                                          <p:spTgt spid="5"/>
                                        </p:tgtEl>
                                        <p:attrNameLst>
                                          <p:attrName>ppt_x</p:attrName>
                                        </p:attrNameLst>
                                      </p:cBhvr>
                                      <p:tavLst>
                                        <p:tav tm="0">
                                          <p:val>
                                            <p:strVal val="1+#ppt_w/2"/>
                                          </p:val>
                                        </p:tav>
                                        <p:tav tm="100000">
                                          <p:val>
                                            <p:strVal val="#ppt_x"/>
                                          </p:val>
                                        </p:tav>
                                      </p:tavLst>
                                    </p:anim>
                                    <p:anim calcmode="lin" valueType="num">
                                      <p:cBhvr additive="base">
                                        <p:cTn id="35" dur="5000" fill="hold"/>
                                        <p:tgtEl>
                                          <p:spTgt spid="5"/>
                                        </p:tgtEl>
                                        <p:attrNameLst>
                                          <p:attrName>ppt_y</p:attrName>
                                        </p:attrNameLst>
                                      </p:cBhvr>
                                      <p:tavLst>
                                        <p:tav tm="0">
                                          <p:val>
                                            <p:strVal val="#ppt_y"/>
                                          </p:val>
                                        </p:tav>
                                        <p:tav tm="100000">
                                          <p:val>
                                            <p:strVal val="#ppt_y"/>
                                          </p:val>
                                        </p:tav>
                                      </p:tavLst>
                                    </p:anim>
                                  </p:childTnLst>
                                </p:cTn>
                              </p:par>
                              <p:par>
                                <p:cTn id="36" presetID="8" presetClass="emph" presetSubtype="0" fill="hold" grpId="2" nodeType="withEffect">
                                  <p:stCondLst>
                                    <p:cond delay="500"/>
                                  </p:stCondLst>
                                  <p:childTnLst>
                                    <p:animRot by="21600000">
                                      <p:cBhvr>
                                        <p:cTn id="37" dur="5000" fill="hold"/>
                                        <p:tgtEl>
                                          <p:spTgt spid="5"/>
                                        </p:tgtEl>
                                        <p:attrNameLst>
                                          <p:attrName>r</p:attrName>
                                        </p:attrNameLst>
                                      </p:cBhvr>
                                    </p:animRot>
                                  </p:childTnLst>
                                </p:cTn>
                              </p:par>
                              <p:par>
                                <p:cTn id="38" presetID="53" presetClass="entr" presetSubtype="16" fill="hold" grpId="0" nodeType="withEffect">
                                  <p:stCondLst>
                                    <p:cond delay="50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0" fill="hold"/>
                                        <p:tgtEl>
                                          <p:spTgt spid="6"/>
                                        </p:tgtEl>
                                        <p:attrNameLst>
                                          <p:attrName>ppt_w</p:attrName>
                                        </p:attrNameLst>
                                      </p:cBhvr>
                                      <p:tavLst>
                                        <p:tav tm="0">
                                          <p:val>
                                            <p:fltVal val="0"/>
                                          </p:val>
                                        </p:tav>
                                        <p:tav tm="100000">
                                          <p:val>
                                            <p:strVal val="#ppt_w"/>
                                          </p:val>
                                        </p:tav>
                                      </p:tavLst>
                                    </p:anim>
                                    <p:anim calcmode="lin" valueType="num">
                                      <p:cBhvr>
                                        <p:cTn id="41" dur="5000" fill="hold"/>
                                        <p:tgtEl>
                                          <p:spTgt spid="6"/>
                                        </p:tgtEl>
                                        <p:attrNameLst>
                                          <p:attrName>ppt_h</p:attrName>
                                        </p:attrNameLst>
                                      </p:cBhvr>
                                      <p:tavLst>
                                        <p:tav tm="0">
                                          <p:val>
                                            <p:fltVal val="0"/>
                                          </p:val>
                                        </p:tav>
                                        <p:tav tm="100000">
                                          <p:val>
                                            <p:strVal val="#ppt_h"/>
                                          </p:val>
                                        </p:tav>
                                      </p:tavLst>
                                    </p:anim>
                                    <p:animEffect transition="in" filter="fade">
                                      <p:cBhvr>
                                        <p:cTn id="42" dur="5000"/>
                                        <p:tgtEl>
                                          <p:spTgt spid="6"/>
                                        </p:tgtEl>
                                      </p:cBhvr>
                                    </p:animEffect>
                                  </p:childTnLst>
                                </p:cTn>
                              </p:par>
                              <p:par>
                                <p:cTn id="43" presetID="2" presetClass="entr" presetSubtype="8" fill="hold" grpId="1" nodeType="withEffect">
                                  <p:stCondLst>
                                    <p:cond delay="50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5000" fill="hold"/>
                                        <p:tgtEl>
                                          <p:spTgt spid="6"/>
                                        </p:tgtEl>
                                        <p:attrNameLst>
                                          <p:attrName>ppt_x</p:attrName>
                                        </p:attrNameLst>
                                      </p:cBhvr>
                                      <p:tavLst>
                                        <p:tav tm="0">
                                          <p:val>
                                            <p:strVal val="0-#ppt_w/2"/>
                                          </p:val>
                                        </p:tav>
                                        <p:tav tm="100000">
                                          <p:val>
                                            <p:strVal val="#ppt_x"/>
                                          </p:val>
                                        </p:tav>
                                      </p:tavLst>
                                    </p:anim>
                                    <p:anim calcmode="lin" valueType="num">
                                      <p:cBhvr additive="base">
                                        <p:cTn id="46" dur="5000" fill="hold"/>
                                        <p:tgtEl>
                                          <p:spTgt spid="6"/>
                                        </p:tgtEl>
                                        <p:attrNameLst>
                                          <p:attrName>ppt_y</p:attrName>
                                        </p:attrNameLst>
                                      </p:cBhvr>
                                      <p:tavLst>
                                        <p:tav tm="0">
                                          <p:val>
                                            <p:strVal val="#ppt_y"/>
                                          </p:val>
                                        </p:tav>
                                        <p:tav tm="100000">
                                          <p:val>
                                            <p:strVal val="#ppt_y"/>
                                          </p:val>
                                        </p:tav>
                                      </p:tavLst>
                                    </p:anim>
                                  </p:childTnLst>
                                </p:cTn>
                              </p:par>
                              <p:par>
                                <p:cTn id="47" presetID="8" presetClass="emph" presetSubtype="0" fill="hold" grpId="2" nodeType="withEffect">
                                  <p:stCondLst>
                                    <p:cond delay="500"/>
                                  </p:stCondLst>
                                  <p:childTnLst>
                                    <p:animRot by="-21600000">
                                      <p:cBhvr>
                                        <p:cTn id="48" dur="5000" fill="hold"/>
                                        <p:tgtEl>
                                          <p:spTgt spid="6"/>
                                        </p:tgtEl>
                                        <p:attrNameLst>
                                          <p:attrName>r</p:attrName>
                                        </p:attrNameLst>
                                      </p:cBhvr>
                                    </p:animRot>
                                  </p:childTnLst>
                                </p:cTn>
                              </p:par>
                              <p:par>
                                <p:cTn id="49" presetID="53" presetClass="entr" presetSubtype="16" fill="hold" grpId="0" nodeType="withEffect">
                                  <p:stCondLst>
                                    <p:cond delay="750"/>
                                  </p:stCondLst>
                                  <p:childTnLst>
                                    <p:set>
                                      <p:cBhvr>
                                        <p:cTn id="50" dur="1" fill="hold">
                                          <p:stCondLst>
                                            <p:cond delay="0"/>
                                          </p:stCondLst>
                                        </p:cTn>
                                        <p:tgtEl>
                                          <p:spTgt spid="7"/>
                                        </p:tgtEl>
                                        <p:attrNameLst>
                                          <p:attrName>style.visibility</p:attrName>
                                        </p:attrNameLst>
                                      </p:cBhvr>
                                      <p:to>
                                        <p:strVal val="visible"/>
                                      </p:to>
                                    </p:set>
                                    <p:anim calcmode="lin" valueType="num">
                                      <p:cBhvr>
                                        <p:cTn id="51" dur="5000" fill="hold"/>
                                        <p:tgtEl>
                                          <p:spTgt spid="7"/>
                                        </p:tgtEl>
                                        <p:attrNameLst>
                                          <p:attrName>ppt_w</p:attrName>
                                        </p:attrNameLst>
                                      </p:cBhvr>
                                      <p:tavLst>
                                        <p:tav tm="0">
                                          <p:val>
                                            <p:fltVal val="0"/>
                                          </p:val>
                                        </p:tav>
                                        <p:tav tm="100000">
                                          <p:val>
                                            <p:strVal val="#ppt_w"/>
                                          </p:val>
                                        </p:tav>
                                      </p:tavLst>
                                    </p:anim>
                                    <p:anim calcmode="lin" valueType="num">
                                      <p:cBhvr>
                                        <p:cTn id="52" dur="5000" fill="hold"/>
                                        <p:tgtEl>
                                          <p:spTgt spid="7"/>
                                        </p:tgtEl>
                                        <p:attrNameLst>
                                          <p:attrName>ppt_h</p:attrName>
                                        </p:attrNameLst>
                                      </p:cBhvr>
                                      <p:tavLst>
                                        <p:tav tm="0">
                                          <p:val>
                                            <p:fltVal val="0"/>
                                          </p:val>
                                        </p:tav>
                                        <p:tav tm="100000">
                                          <p:val>
                                            <p:strVal val="#ppt_h"/>
                                          </p:val>
                                        </p:tav>
                                      </p:tavLst>
                                    </p:anim>
                                    <p:animEffect transition="in" filter="fade">
                                      <p:cBhvr>
                                        <p:cTn id="53" dur="5000"/>
                                        <p:tgtEl>
                                          <p:spTgt spid="7"/>
                                        </p:tgtEl>
                                      </p:cBhvr>
                                    </p:animEffect>
                                  </p:childTnLst>
                                </p:cTn>
                              </p:par>
                              <p:par>
                                <p:cTn id="54" presetID="2" presetClass="entr" presetSubtype="2" fill="hold" grpId="1" nodeType="withEffect">
                                  <p:stCondLst>
                                    <p:cond delay="750"/>
                                  </p:stCondLst>
                                  <p:childTnLst>
                                    <p:set>
                                      <p:cBhvr>
                                        <p:cTn id="55" dur="1" fill="hold">
                                          <p:stCondLst>
                                            <p:cond delay="0"/>
                                          </p:stCondLst>
                                        </p:cTn>
                                        <p:tgtEl>
                                          <p:spTgt spid="7"/>
                                        </p:tgtEl>
                                        <p:attrNameLst>
                                          <p:attrName>style.visibility</p:attrName>
                                        </p:attrNameLst>
                                      </p:cBhvr>
                                      <p:to>
                                        <p:strVal val="visible"/>
                                      </p:to>
                                    </p:set>
                                    <p:anim calcmode="lin" valueType="num">
                                      <p:cBhvr additive="base">
                                        <p:cTn id="56" dur="5000" fill="hold"/>
                                        <p:tgtEl>
                                          <p:spTgt spid="7"/>
                                        </p:tgtEl>
                                        <p:attrNameLst>
                                          <p:attrName>ppt_x</p:attrName>
                                        </p:attrNameLst>
                                      </p:cBhvr>
                                      <p:tavLst>
                                        <p:tav tm="0">
                                          <p:val>
                                            <p:strVal val="1+#ppt_w/2"/>
                                          </p:val>
                                        </p:tav>
                                        <p:tav tm="100000">
                                          <p:val>
                                            <p:strVal val="#ppt_x"/>
                                          </p:val>
                                        </p:tav>
                                      </p:tavLst>
                                    </p:anim>
                                    <p:anim calcmode="lin" valueType="num">
                                      <p:cBhvr additive="base">
                                        <p:cTn id="57" dur="5000" fill="hold"/>
                                        <p:tgtEl>
                                          <p:spTgt spid="7"/>
                                        </p:tgtEl>
                                        <p:attrNameLst>
                                          <p:attrName>ppt_y</p:attrName>
                                        </p:attrNameLst>
                                      </p:cBhvr>
                                      <p:tavLst>
                                        <p:tav tm="0">
                                          <p:val>
                                            <p:strVal val="#ppt_y"/>
                                          </p:val>
                                        </p:tav>
                                        <p:tav tm="100000">
                                          <p:val>
                                            <p:strVal val="#ppt_y"/>
                                          </p:val>
                                        </p:tav>
                                      </p:tavLst>
                                    </p:anim>
                                  </p:childTnLst>
                                </p:cTn>
                              </p:par>
                              <p:par>
                                <p:cTn id="58" presetID="8" presetClass="emph" presetSubtype="0" fill="hold" grpId="2" nodeType="withEffect">
                                  <p:stCondLst>
                                    <p:cond delay="750"/>
                                  </p:stCondLst>
                                  <p:childTnLst>
                                    <p:animRot by="21600000">
                                      <p:cBhvr>
                                        <p:cTn id="59" dur="5000" fill="hold"/>
                                        <p:tgtEl>
                                          <p:spTgt spid="7"/>
                                        </p:tgtEl>
                                        <p:attrNameLst>
                                          <p:attrName>r</p:attrName>
                                        </p:attrNameLst>
                                      </p:cBhvr>
                                    </p:animRot>
                                  </p:childTnLst>
                                </p:cTn>
                              </p:par>
                              <p:par>
                                <p:cTn id="60" presetID="53" presetClass="entr" presetSubtype="16" fill="hold" grpId="0" nodeType="withEffect">
                                  <p:stCondLst>
                                    <p:cond delay="750"/>
                                  </p:stCondLst>
                                  <p:childTnLst>
                                    <p:set>
                                      <p:cBhvr>
                                        <p:cTn id="61" dur="1" fill="hold">
                                          <p:stCondLst>
                                            <p:cond delay="0"/>
                                          </p:stCondLst>
                                        </p:cTn>
                                        <p:tgtEl>
                                          <p:spTgt spid="8"/>
                                        </p:tgtEl>
                                        <p:attrNameLst>
                                          <p:attrName>style.visibility</p:attrName>
                                        </p:attrNameLst>
                                      </p:cBhvr>
                                      <p:to>
                                        <p:strVal val="visible"/>
                                      </p:to>
                                    </p:set>
                                    <p:anim calcmode="lin" valueType="num">
                                      <p:cBhvr>
                                        <p:cTn id="62" dur="5000" fill="hold"/>
                                        <p:tgtEl>
                                          <p:spTgt spid="8"/>
                                        </p:tgtEl>
                                        <p:attrNameLst>
                                          <p:attrName>ppt_w</p:attrName>
                                        </p:attrNameLst>
                                      </p:cBhvr>
                                      <p:tavLst>
                                        <p:tav tm="0">
                                          <p:val>
                                            <p:fltVal val="0"/>
                                          </p:val>
                                        </p:tav>
                                        <p:tav tm="100000">
                                          <p:val>
                                            <p:strVal val="#ppt_w"/>
                                          </p:val>
                                        </p:tav>
                                      </p:tavLst>
                                    </p:anim>
                                    <p:anim calcmode="lin" valueType="num">
                                      <p:cBhvr>
                                        <p:cTn id="63" dur="5000" fill="hold"/>
                                        <p:tgtEl>
                                          <p:spTgt spid="8"/>
                                        </p:tgtEl>
                                        <p:attrNameLst>
                                          <p:attrName>ppt_h</p:attrName>
                                        </p:attrNameLst>
                                      </p:cBhvr>
                                      <p:tavLst>
                                        <p:tav tm="0">
                                          <p:val>
                                            <p:fltVal val="0"/>
                                          </p:val>
                                        </p:tav>
                                        <p:tav tm="100000">
                                          <p:val>
                                            <p:strVal val="#ppt_h"/>
                                          </p:val>
                                        </p:tav>
                                      </p:tavLst>
                                    </p:anim>
                                    <p:animEffect transition="in" filter="fade">
                                      <p:cBhvr>
                                        <p:cTn id="64" dur="5000"/>
                                        <p:tgtEl>
                                          <p:spTgt spid="8"/>
                                        </p:tgtEl>
                                      </p:cBhvr>
                                    </p:animEffect>
                                  </p:childTnLst>
                                </p:cTn>
                              </p:par>
                              <p:par>
                                <p:cTn id="65" presetID="2" presetClass="entr" presetSubtype="8" fill="hold" grpId="1" nodeType="withEffect">
                                  <p:stCondLst>
                                    <p:cond delay="75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5000" fill="hold"/>
                                        <p:tgtEl>
                                          <p:spTgt spid="8"/>
                                        </p:tgtEl>
                                        <p:attrNameLst>
                                          <p:attrName>ppt_x</p:attrName>
                                        </p:attrNameLst>
                                      </p:cBhvr>
                                      <p:tavLst>
                                        <p:tav tm="0">
                                          <p:val>
                                            <p:strVal val="0-#ppt_w/2"/>
                                          </p:val>
                                        </p:tav>
                                        <p:tav tm="100000">
                                          <p:val>
                                            <p:strVal val="#ppt_x"/>
                                          </p:val>
                                        </p:tav>
                                      </p:tavLst>
                                    </p:anim>
                                    <p:anim calcmode="lin" valueType="num">
                                      <p:cBhvr additive="base">
                                        <p:cTn id="68" dur="5000" fill="hold"/>
                                        <p:tgtEl>
                                          <p:spTgt spid="8"/>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750"/>
                                  </p:stCondLst>
                                  <p:childTnLst>
                                    <p:animRot by="-21600000">
                                      <p:cBhvr>
                                        <p:cTn id="70" dur="5000" fill="hold"/>
                                        <p:tgtEl>
                                          <p:spTgt spid="8"/>
                                        </p:tgtEl>
                                        <p:attrNameLst>
                                          <p:attrName>r</p:attrName>
                                        </p:attrNameLst>
                                      </p:cBhvr>
                                    </p:animRot>
                                  </p:childTnLst>
                                </p:cTn>
                              </p:par>
                              <p:par>
                                <p:cTn id="71" presetID="53" presetClass="entr" presetSubtype="16" fill="hold" grpId="0" nodeType="withEffect">
                                  <p:stCondLst>
                                    <p:cond delay="1000"/>
                                  </p:stCondLst>
                                  <p:childTnLst>
                                    <p:set>
                                      <p:cBhvr>
                                        <p:cTn id="72" dur="1" fill="hold">
                                          <p:stCondLst>
                                            <p:cond delay="0"/>
                                          </p:stCondLst>
                                        </p:cTn>
                                        <p:tgtEl>
                                          <p:spTgt spid="9"/>
                                        </p:tgtEl>
                                        <p:attrNameLst>
                                          <p:attrName>style.visibility</p:attrName>
                                        </p:attrNameLst>
                                      </p:cBhvr>
                                      <p:to>
                                        <p:strVal val="visible"/>
                                      </p:to>
                                    </p:set>
                                    <p:anim calcmode="lin" valueType="num">
                                      <p:cBhvr>
                                        <p:cTn id="73" dur="5000" fill="hold"/>
                                        <p:tgtEl>
                                          <p:spTgt spid="9"/>
                                        </p:tgtEl>
                                        <p:attrNameLst>
                                          <p:attrName>ppt_w</p:attrName>
                                        </p:attrNameLst>
                                      </p:cBhvr>
                                      <p:tavLst>
                                        <p:tav tm="0">
                                          <p:val>
                                            <p:fltVal val="0"/>
                                          </p:val>
                                        </p:tav>
                                        <p:tav tm="100000">
                                          <p:val>
                                            <p:strVal val="#ppt_w"/>
                                          </p:val>
                                        </p:tav>
                                      </p:tavLst>
                                    </p:anim>
                                    <p:anim calcmode="lin" valueType="num">
                                      <p:cBhvr>
                                        <p:cTn id="74" dur="5000" fill="hold"/>
                                        <p:tgtEl>
                                          <p:spTgt spid="9"/>
                                        </p:tgtEl>
                                        <p:attrNameLst>
                                          <p:attrName>ppt_h</p:attrName>
                                        </p:attrNameLst>
                                      </p:cBhvr>
                                      <p:tavLst>
                                        <p:tav tm="0">
                                          <p:val>
                                            <p:fltVal val="0"/>
                                          </p:val>
                                        </p:tav>
                                        <p:tav tm="100000">
                                          <p:val>
                                            <p:strVal val="#ppt_h"/>
                                          </p:val>
                                        </p:tav>
                                      </p:tavLst>
                                    </p:anim>
                                    <p:animEffect transition="in" filter="fade">
                                      <p:cBhvr>
                                        <p:cTn id="75" dur="5000"/>
                                        <p:tgtEl>
                                          <p:spTgt spid="9"/>
                                        </p:tgtEl>
                                      </p:cBhvr>
                                    </p:animEffect>
                                  </p:childTnLst>
                                </p:cTn>
                              </p:par>
                              <p:par>
                                <p:cTn id="76" presetID="2" presetClass="entr" presetSubtype="2" fill="hold" grpId="1" nodeType="withEffect">
                                  <p:stCondLst>
                                    <p:cond delay="100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5000" fill="hold"/>
                                        <p:tgtEl>
                                          <p:spTgt spid="9"/>
                                        </p:tgtEl>
                                        <p:attrNameLst>
                                          <p:attrName>ppt_x</p:attrName>
                                        </p:attrNameLst>
                                      </p:cBhvr>
                                      <p:tavLst>
                                        <p:tav tm="0">
                                          <p:val>
                                            <p:strVal val="1+#ppt_w/2"/>
                                          </p:val>
                                        </p:tav>
                                        <p:tav tm="100000">
                                          <p:val>
                                            <p:strVal val="#ppt_x"/>
                                          </p:val>
                                        </p:tav>
                                      </p:tavLst>
                                    </p:anim>
                                    <p:anim calcmode="lin" valueType="num">
                                      <p:cBhvr additive="base">
                                        <p:cTn id="79" dur="5000" fill="hold"/>
                                        <p:tgtEl>
                                          <p:spTgt spid="9"/>
                                        </p:tgtEl>
                                        <p:attrNameLst>
                                          <p:attrName>ppt_y</p:attrName>
                                        </p:attrNameLst>
                                      </p:cBhvr>
                                      <p:tavLst>
                                        <p:tav tm="0">
                                          <p:val>
                                            <p:strVal val="#ppt_y"/>
                                          </p:val>
                                        </p:tav>
                                        <p:tav tm="100000">
                                          <p:val>
                                            <p:strVal val="#ppt_y"/>
                                          </p:val>
                                        </p:tav>
                                      </p:tavLst>
                                    </p:anim>
                                  </p:childTnLst>
                                </p:cTn>
                              </p:par>
                              <p:par>
                                <p:cTn id="80" presetID="8" presetClass="emph" presetSubtype="0" fill="hold" grpId="2" nodeType="withEffect">
                                  <p:stCondLst>
                                    <p:cond delay="1000"/>
                                  </p:stCondLst>
                                  <p:childTnLst>
                                    <p:animRot by="21600000">
                                      <p:cBhvr>
                                        <p:cTn id="81" dur="5000" fill="hold"/>
                                        <p:tgtEl>
                                          <p:spTgt spid="9"/>
                                        </p:tgtEl>
                                        <p:attrNameLst>
                                          <p:attrName>r</p:attrName>
                                        </p:attrNameLst>
                                      </p:cBhvr>
                                    </p:animRot>
                                  </p:childTnLst>
                                </p:cTn>
                              </p:par>
                              <p:par>
                                <p:cTn id="82" presetID="53" presetClass="entr" presetSubtype="16" fill="hold" grpId="0" nodeType="withEffect">
                                  <p:stCondLst>
                                    <p:cond delay="1000"/>
                                  </p:stCondLst>
                                  <p:childTnLst>
                                    <p:set>
                                      <p:cBhvr>
                                        <p:cTn id="83" dur="1" fill="hold">
                                          <p:stCondLst>
                                            <p:cond delay="0"/>
                                          </p:stCondLst>
                                        </p:cTn>
                                        <p:tgtEl>
                                          <p:spTgt spid="10"/>
                                        </p:tgtEl>
                                        <p:attrNameLst>
                                          <p:attrName>style.visibility</p:attrName>
                                        </p:attrNameLst>
                                      </p:cBhvr>
                                      <p:to>
                                        <p:strVal val="visible"/>
                                      </p:to>
                                    </p:set>
                                    <p:anim calcmode="lin" valueType="num">
                                      <p:cBhvr>
                                        <p:cTn id="84" dur="5000" fill="hold"/>
                                        <p:tgtEl>
                                          <p:spTgt spid="10"/>
                                        </p:tgtEl>
                                        <p:attrNameLst>
                                          <p:attrName>ppt_w</p:attrName>
                                        </p:attrNameLst>
                                      </p:cBhvr>
                                      <p:tavLst>
                                        <p:tav tm="0">
                                          <p:val>
                                            <p:fltVal val="0"/>
                                          </p:val>
                                        </p:tav>
                                        <p:tav tm="100000">
                                          <p:val>
                                            <p:strVal val="#ppt_w"/>
                                          </p:val>
                                        </p:tav>
                                      </p:tavLst>
                                    </p:anim>
                                    <p:anim calcmode="lin" valueType="num">
                                      <p:cBhvr>
                                        <p:cTn id="85" dur="5000" fill="hold"/>
                                        <p:tgtEl>
                                          <p:spTgt spid="10"/>
                                        </p:tgtEl>
                                        <p:attrNameLst>
                                          <p:attrName>ppt_h</p:attrName>
                                        </p:attrNameLst>
                                      </p:cBhvr>
                                      <p:tavLst>
                                        <p:tav tm="0">
                                          <p:val>
                                            <p:fltVal val="0"/>
                                          </p:val>
                                        </p:tav>
                                        <p:tav tm="100000">
                                          <p:val>
                                            <p:strVal val="#ppt_h"/>
                                          </p:val>
                                        </p:tav>
                                      </p:tavLst>
                                    </p:anim>
                                    <p:animEffect transition="in" filter="fade">
                                      <p:cBhvr>
                                        <p:cTn id="86" dur="5000"/>
                                        <p:tgtEl>
                                          <p:spTgt spid="10"/>
                                        </p:tgtEl>
                                      </p:cBhvr>
                                    </p:animEffect>
                                  </p:childTnLst>
                                </p:cTn>
                              </p:par>
                              <p:par>
                                <p:cTn id="87" presetID="2" presetClass="entr" presetSubtype="8" fill="hold" grpId="1" nodeType="withEffect">
                                  <p:stCondLst>
                                    <p:cond delay="1000"/>
                                  </p:stCondLst>
                                  <p:childTnLst>
                                    <p:set>
                                      <p:cBhvr>
                                        <p:cTn id="88" dur="1" fill="hold">
                                          <p:stCondLst>
                                            <p:cond delay="0"/>
                                          </p:stCondLst>
                                        </p:cTn>
                                        <p:tgtEl>
                                          <p:spTgt spid="10"/>
                                        </p:tgtEl>
                                        <p:attrNameLst>
                                          <p:attrName>style.visibility</p:attrName>
                                        </p:attrNameLst>
                                      </p:cBhvr>
                                      <p:to>
                                        <p:strVal val="visible"/>
                                      </p:to>
                                    </p:set>
                                    <p:anim calcmode="lin" valueType="num">
                                      <p:cBhvr additive="base">
                                        <p:cTn id="89" dur="5000" fill="hold"/>
                                        <p:tgtEl>
                                          <p:spTgt spid="10"/>
                                        </p:tgtEl>
                                        <p:attrNameLst>
                                          <p:attrName>ppt_x</p:attrName>
                                        </p:attrNameLst>
                                      </p:cBhvr>
                                      <p:tavLst>
                                        <p:tav tm="0">
                                          <p:val>
                                            <p:strVal val="0-#ppt_w/2"/>
                                          </p:val>
                                        </p:tav>
                                        <p:tav tm="100000">
                                          <p:val>
                                            <p:strVal val="#ppt_x"/>
                                          </p:val>
                                        </p:tav>
                                      </p:tavLst>
                                    </p:anim>
                                    <p:anim calcmode="lin" valueType="num">
                                      <p:cBhvr additive="base">
                                        <p:cTn id="90" dur="5000" fill="hold"/>
                                        <p:tgtEl>
                                          <p:spTgt spid="10"/>
                                        </p:tgtEl>
                                        <p:attrNameLst>
                                          <p:attrName>ppt_y</p:attrName>
                                        </p:attrNameLst>
                                      </p:cBhvr>
                                      <p:tavLst>
                                        <p:tav tm="0">
                                          <p:val>
                                            <p:strVal val="#ppt_y"/>
                                          </p:val>
                                        </p:tav>
                                        <p:tav tm="100000">
                                          <p:val>
                                            <p:strVal val="#ppt_y"/>
                                          </p:val>
                                        </p:tav>
                                      </p:tavLst>
                                    </p:anim>
                                  </p:childTnLst>
                                </p:cTn>
                              </p:par>
                              <p:par>
                                <p:cTn id="91" presetID="8" presetClass="emph" presetSubtype="0" fill="hold" grpId="2" nodeType="withEffect">
                                  <p:stCondLst>
                                    <p:cond delay="1000"/>
                                  </p:stCondLst>
                                  <p:childTnLst>
                                    <p:animRot by="-21600000">
                                      <p:cBhvr>
                                        <p:cTn id="92" dur="5000" fill="hold"/>
                                        <p:tgtEl>
                                          <p:spTgt spid="10"/>
                                        </p:tgtEl>
                                        <p:attrNameLst>
                                          <p:attrName>r</p:attrName>
                                        </p:attrNameLst>
                                      </p:cBhvr>
                                    </p:animRot>
                                  </p:childTnLst>
                                </p:cTn>
                              </p:par>
                              <p:par>
                                <p:cTn id="93" presetID="53" presetClass="entr" presetSubtype="16" fill="hold" grpId="0" nodeType="withEffect">
                                  <p:stCondLst>
                                    <p:cond delay="125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0" fill="hold"/>
                                        <p:tgtEl>
                                          <p:spTgt spid="11"/>
                                        </p:tgtEl>
                                        <p:attrNameLst>
                                          <p:attrName>ppt_w</p:attrName>
                                        </p:attrNameLst>
                                      </p:cBhvr>
                                      <p:tavLst>
                                        <p:tav tm="0">
                                          <p:val>
                                            <p:fltVal val="0"/>
                                          </p:val>
                                        </p:tav>
                                        <p:tav tm="100000">
                                          <p:val>
                                            <p:strVal val="#ppt_w"/>
                                          </p:val>
                                        </p:tav>
                                      </p:tavLst>
                                    </p:anim>
                                    <p:anim calcmode="lin" valueType="num">
                                      <p:cBhvr>
                                        <p:cTn id="96" dur="5000" fill="hold"/>
                                        <p:tgtEl>
                                          <p:spTgt spid="11"/>
                                        </p:tgtEl>
                                        <p:attrNameLst>
                                          <p:attrName>ppt_h</p:attrName>
                                        </p:attrNameLst>
                                      </p:cBhvr>
                                      <p:tavLst>
                                        <p:tav tm="0">
                                          <p:val>
                                            <p:fltVal val="0"/>
                                          </p:val>
                                        </p:tav>
                                        <p:tav tm="100000">
                                          <p:val>
                                            <p:strVal val="#ppt_h"/>
                                          </p:val>
                                        </p:tav>
                                      </p:tavLst>
                                    </p:anim>
                                    <p:animEffect transition="in" filter="fade">
                                      <p:cBhvr>
                                        <p:cTn id="97" dur="5000"/>
                                        <p:tgtEl>
                                          <p:spTgt spid="11"/>
                                        </p:tgtEl>
                                      </p:cBhvr>
                                    </p:animEffect>
                                  </p:childTnLst>
                                </p:cTn>
                              </p:par>
                              <p:par>
                                <p:cTn id="98" presetID="2" presetClass="entr" presetSubtype="2" fill="hold" grpId="1" nodeType="withEffect">
                                  <p:stCondLst>
                                    <p:cond delay="1250"/>
                                  </p:stCondLst>
                                  <p:childTnLst>
                                    <p:set>
                                      <p:cBhvr>
                                        <p:cTn id="99" dur="1" fill="hold">
                                          <p:stCondLst>
                                            <p:cond delay="0"/>
                                          </p:stCondLst>
                                        </p:cTn>
                                        <p:tgtEl>
                                          <p:spTgt spid="11"/>
                                        </p:tgtEl>
                                        <p:attrNameLst>
                                          <p:attrName>style.visibility</p:attrName>
                                        </p:attrNameLst>
                                      </p:cBhvr>
                                      <p:to>
                                        <p:strVal val="visible"/>
                                      </p:to>
                                    </p:set>
                                    <p:anim calcmode="lin" valueType="num">
                                      <p:cBhvr additive="base">
                                        <p:cTn id="100" dur="5000" fill="hold"/>
                                        <p:tgtEl>
                                          <p:spTgt spid="11"/>
                                        </p:tgtEl>
                                        <p:attrNameLst>
                                          <p:attrName>ppt_x</p:attrName>
                                        </p:attrNameLst>
                                      </p:cBhvr>
                                      <p:tavLst>
                                        <p:tav tm="0">
                                          <p:val>
                                            <p:strVal val="1+#ppt_w/2"/>
                                          </p:val>
                                        </p:tav>
                                        <p:tav tm="100000">
                                          <p:val>
                                            <p:strVal val="#ppt_x"/>
                                          </p:val>
                                        </p:tav>
                                      </p:tavLst>
                                    </p:anim>
                                    <p:anim calcmode="lin" valueType="num">
                                      <p:cBhvr additive="base">
                                        <p:cTn id="101" dur="5000" fill="hold"/>
                                        <p:tgtEl>
                                          <p:spTgt spid="11"/>
                                        </p:tgtEl>
                                        <p:attrNameLst>
                                          <p:attrName>ppt_y</p:attrName>
                                        </p:attrNameLst>
                                      </p:cBhvr>
                                      <p:tavLst>
                                        <p:tav tm="0">
                                          <p:val>
                                            <p:strVal val="#ppt_y"/>
                                          </p:val>
                                        </p:tav>
                                        <p:tav tm="100000">
                                          <p:val>
                                            <p:strVal val="#ppt_y"/>
                                          </p:val>
                                        </p:tav>
                                      </p:tavLst>
                                    </p:anim>
                                  </p:childTnLst>
                                </p:cTn>
                              </p:par>
                              <p:par>
                                <p:cTn id="102" presetID="8" presetClass="emph" presetSubtype="0" fill="hold" grpId="2" nodeType="withEffect">
                                  <p:stCondLst>
                                    <p:cond delay="1250"/>
                                  </p:stCondLst>
                                  <p:childTnLst>
                                    <p:animRot by="21600000">
                                      <p:cBhvr>
                                        <p:cTn id="103" dur="5000" fill="hold"/>
                                        <p:tgtEl>
                                          <p:spTgt spid="11"/>
                                        </p:tgtEl>
                                        <p:attrNameLst>
                                          <p:attrName>r</p:attrName>
                                        </p:attrNameLst>
                                      </p:cBhvr>
                                    </p:animRot>
                                  </p:childTnLst>
                                </p:cTn>
                              </p:par>
                              <p:par>
                                <p:cTn id="104" presetID="53" presetClass="entr" presetSubtype="16" fill="hold" grpId="0" nodeType="withEffect">
                                  <p:stCondLst>
                                    <p:cond delay="1250"/>
                                  </p:stCondLst>
                                  <p:childTnLst>
                                    <p:set>
                                      <p:cBhvr>
                                        <p:cTn id="105" dur="1" fill="hold">
                                          <p:stCondLst>
                                            <p:cond delay="0"/>
                                          </p:stCondLst>
                                        </p:cTn>
                                        <p:tgtEl>
                                          <p:spTgt spid="12"/>
                                        </p:tgtEl>
                                        <p:attrNameLst>
                                          <p:attrName>style.visibility</p:attrName>
                                        </p:attrNameLst>
                                      </p:cBhvr>
                                      <p:to>
                                        <p:strVal val="visible"/>
                                      </p:to>
                                    </p:set>
                                    <p:anim calcmode="lin" valueType="num">
                                      <p:cBhvr>
                                        <p:cTn id="106" dur="5000" fill="hold"/>
                                        <p:tgtEl>
                                          <p:spTgt spid="12"/>
                                        </p:tgtEl>
                                        <p:attrNameLst>
                                          <p:attrName>ppt_w</p:attrName>
                                        </p:attrNameLst>
                                      </p:cBhvr>
                                      <p:tavLst>
                                        <p:tav tm="0">
                                          <p:val>
                                            <p:fltVal val="0"/>
                                          </p:val>
                                        </p:tav>
                                        <p:tav tm="100000">
                                          <p:val>
                                            <p:strVal val="#ppt_w"/>
                                          </p:val>
                                        </p:tav>
                                      </p:tavLst>
                                    </p:anim>
                                    <p:anim calcmode="lin" valueType="num">
                                      <p:cBhvr>
                                        <p:cTn id="107" dur="5000" fill="hold"/>
                                        <p:tgtEl>
                                          <p:spTgt spid="12"/>
                                        </p:tgtEl>
                                        <p:attrNameLst>
                                          <p:attrName>ppt_h</p:attrName>
                                        </p:attrNameLst>
                                      </p:cBhvr>
                                      <p:tavLst>
                                        <p:tav tm="0">
                                          <p:val>
                                            <p:fltVal val="0"/>
                                          </p:val>
                                        </p:tav>
                                        <p:tav tm="100000">
                                          <p:val>
                                            <p:strVal val="#ppt_h"/>
                                          </p:val>
                                        </p:tav>
                                      </p:tavLst>
                                    </p:anim>
                                    <p:animEffect transition="in" filter="fade">
                                      <p:cBhvr>
                                        <p:cTn id="108" dur="5000"/>
                                        <p:tgtEl>
                                          <p:spTgt spid="12"/>
                                        </p:tgtEl>
                                      </p:cBhvr>
                                    </p:animEffect>
                                  </p:childTnLst>
                                </p:cTn>
                              </p:par>
                              <p:par>
                                <p:cTn id="109" presetID="2" presetClass="entr" presetSubtype="8" fill="hold" grpId="1" nodeType="withEffect">
                                  <p:stCondLst>
                                    <p:cond delay="125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5000" fill="hold"/>
                                        <p:tgtEl>
                                          <p:spTgt spid="12"/>
                                        </p:tgtEl>
                                        <p:attrNameLst>
                                          <p:attrName>ppt_x</p:attrName>
                                        </p:attrNameLst>
                                      </p:cBhvr>
                                      <p:tavLst>
                                        <p:tav tm="0">
                                          <p:val>
                                            <p:strVal val="0-#ppt_w/2"/>
                                          </p:val>
                                        </p:tav>
                                        <p:tav tm="100000">
                                          <p:val>
                                            <p:strVal val="#ppt_x"/>
                                          </p:val>
                                        </p:tav>
                                      </p:tavLst>
                                    </p:anim>
                                    <p:anim calcmode="lin" valueType="num">
                                      <p:cBhvr additive="base">
                                        <p:cTn id="112" dur="5000" fill="hold"/>
                                        <p:tgtEl>
                                          <p:spTgt spid="12"/>
                                        </p:tgtEl>
                                        <p:attrNameLst>
                                          <p:attrName>ppt_y</p:attrName>
                                        </p:attrNameLst>
                                      </p:cBhvr>
                                      <p:tavLst>
                                        <p:tav tm="0">
                                          <p:val>
                                            <p:strVal val="#ppt_y"/>
                                          </p:val>
                                        </p:tav>
                                        <p:tav tm="100000">
                                          <p:val>
                                            <p:strVal val="#ppt_y"/>
                                          </p:val>
                                        </p:tav>
                                      </p:tavLst>
                                    </p:anim>
                                  </p:childTnLst>
                                </p:cTn>
                              </p:par>
                              <p:par>
                                <p:cTn id="113" presetID="8" presetClass="emph" presetSubtype="0" fill="hold" grpId="2" nodeType="withEffect">
                                  <p:stCondLst>
                                    <p:cond delay="1250"/>
                                  </p:stCondLst>
                                  <p:childTnLst>
                                    <p:animRot by="-21600000">
                                      <p:cBhvr>
                                        <p:cTn id="114" dur="5000" fill="hold"/>
                                        <p:tgtEl>
                                          <p:spTgt spid="12"/>
                                        </p:tgtEl>
                                        <p:attrNameLst>
                                          <p:attrName>r</p:attrName>
                                        </p:attrNameLst>
                                      </p:cBhvr>
                                    </p:animRot>
                                  </p:childTnLst>
                                </p:cTn>
                              </p:par>
                              <p:par>
                                <p:cTn id="115" presetID="53" presetClass="entr" presetSubtype="16" fill="hold" grpId="0" nodeType="withEffect">
                                  <p:stCondLst>
                                    <p:cond delay="1500"/>
                                  </p:stCondLst>
                                  <p:childTnLst>
                                    <p:set>
                                      <p:cBhvr>
                                        <p:cTn id="116" dur="1" fill="hold">
                                          <p:stCondLst>
                                            <p:cond delay="0"/>
                                          </p:stCondLst>
                                        </p:cTn>
                                        <p:tgtEl>
                                          <p:spTgt spid="13"/>
                                        </p:tgtEl>
                                        <p:attrNameLst>
                                          <p:attrName>style.visibility</p:attrName>
                                        </p:attrNameLst>
                                      </p:cBhvr>
                                      <p:to>
                                        <p:strVal val="visible"/>
                                      </p:to>
                                    </p:set>
                                    <p:anim calcmode="lin" valueType="num">
                                      <p:cBhvr>
                                        <p:cTn id="117" dur="5000" fill="hold"/>
                                        <p:tgtEl>
                                          <p:spTgt spid="13"/>
                                        </p:tgtEl>
                                        <p:attrNameLst>
                                          <p:attrName>ppt_w</p:attrName>
                                        </p:attrNameLst>
                                      </p:cBhvr>
                                      <p:tavLst>
                                        <p:tav tm="0">
                                          <p:val>
                                            <p:fltVal val="0"/>
                                          </p:val>
                                        </p:tav>
                                        <p:tav tm="100000">
                                          <p:val>
                                            <p:strVal val="#ppt_w"/>
                                          </p:val>
                                        </p:tav>
                                      </p:tavLst>
                                    </p:anim>
                                    <p:anim calcmode="lin" valueType="num">
                                      <p:cBhvr>
                                        <p:cTn id="118" dur="5000" fill="hold"/>
                                        <p:tgtEl>
                                          <p:spTgt spid="13"/>
                                        </p:tgtEl>
                                        <p:attrNameLst>
                                          <p:attrName>ppt_h</p:attrName>
                                        </p:attrNameLst>
                                      </p:cBhvr>
                                      <p:tavLst>
                                        <p:tav tm="0">
                                          <p:val>
                                            <p:fltVal val="0"/>
                                          </p:val>
                                        </p:tav>
                                        <p:tav tm="100000">
                                          <p:val>
                                            <p:strVal val="#ppt_h"/>
                                          </p:val>
                                        </p:tav>
                                      </p:tavLst>
                                    </p:anim>
                                    <p:animEffect transition="in" filter="fade">
                                      <p:cBhvr>
                                        <p:cTn id="119" dur="5000"/>
                                        <p:tgtEl>
                                          <p:spTgt spid="13"/>
                                        </p:tgtEl>
                                      </p:cBhvr>
                                    </p:animEffect>
                                  </p:childTnLst>
                                </p:cTn>
                              </p:par>
                              <p:par>
                                <p:cTn id="120" presetID="2" presetClass="entr" presetSubtype="2" fill="hold" grpId="1" nodeType="withEffect">
                                  <p:stCondLst>
                                    <p:cond delay="150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5000" fill="hold"/>
                                        <p:tgtEl>
                                          <p:spTgt spid="13"/>
                                        </p:tgtEl>
                                        <p:attrNameLst>
                                          <p:attrName>ppt_x</p:attrName>
                                        </p:attrNameLst>
                                      </p:cBhvr>
                                      <p:tavLst>
                                        <p:tav tm="0">
                                          <p:val>
                                            <p:strVal val="1+#ppt_w/2"/>
                                          </p:val>
                                        </p:tav>
                                        <p:tav tm="100000">
                                          <p:val>
                                            <p:strVal val="#ppt_x"/>
                                          </p:val>
                                        </p:tav>
                                      </p:tavLst>
                                    </p:anim>
                                    <p:anim calcmode="lin" valueType="num">
                                      <p:cBhvr additive="base">
                                        <p:cTn id="123" dur="5000" fill="hold"/>
                                        <p:tgtEl>
                                          <p:spTgt spid="13"/>
                                        </p:tgtEl>
                                        <p:attrNameLst>
                                          <p:attrName>ppt_y</p:attrName>
                                        </p:attrNameLst>
                                      </p:cBhvr>
                                      <p:tavLst>
                                        <p:tav tm="0">
                                          <p:val>
                                            <p:strVal val="#ppt_y"/>
                                          </p:val>
                                        </p:tav>
                                        <p:tav tm="100000">
                                          <p:val>
                                            <p:strVal val="#ppt_y"/>
                                          </p:val>
                                        </p:tav>
                                      </p:tavLst>
                                    </p:anim>
                                  </p:childTnLst>
                                </p:cTn>
                              </p:par>
                              <p:par>
                                <p:cTn id="124" presetID="8" presetClass="emph" presetSubtype="0" fill="hold" grpId="2" nodeType="withEffect">
                                  <p:stCondLst>
                                    <p:cond delay="1500"/>
                                  </p:stCondLst>
                                  <p:childTnLst>
                                    <p:animRot by="21600000">
                                      <p:cBhvr>
                                        <p:cTn id="125" dur="5000" fill="hold"/>
                                        <p:tgtEl>
                                          <p:spTgt spid="13"/>
                                        </p:tgtEl>
                                        <p:attrNameLst>
                                          <p:attrName>r</p:attrName>
                                        </p:attrNameLst>
                                      </p:cBhvr>
                                    </p:animRot>
                                  </p:childTnLst>
                                </p:cTn>
                              </p:par>
                              <p:par>
                                <p:cTn id="126" presetID="53" presetClass="entr" presetSubtype="16" fill="hold" grpId="0" nodeType="withEffect">
                                  <p:stCondLst>
                                    <p:cond delay="1500"/>
                                  </p:stCondLst>
                                  <p:childTnLst>
                                    <p:set>
                                      <p:cBhvr>
                                        <p:cTn id="127" dur="1" fill="hold">
                                          <p:stCondLst>
                                            <p:cond delay="0"/>
                                          </p:stCondLst>
                                        </p:cTn>
                                        <p:tgtEl>
                                          <p:spTgt spid="14"/>
                                        </p:tgtEl>
                                        <p:attrNameLst>
                                          <p:attrName>style.visibility</p:attrName>
                                        </p:attrNameLst>
                                      </p:cBhvr>
                                      <p:to>
                                        <p:strVal val="visible"/>
                                      </p:to>
                                    </p:set>
                                    <p:anim calcmode="lin" valueType="num">
                                      <p:cBhvr>
                                        <p:cTn id="128" dur="5000" fill="hold"/>
                                        <p:tgtEl>
                                          <p:spTgt spid="14"/>
                                        </p:tgtEl>
                                        <p:attrNameLst>
                                          <p:attrName>ppt_w</p:attrName>
                                        </p:attrNameLst>
                                      </p:cBhvr>
                                      <p:tavLst>
                                        <p:tav tm="0">
                                          <p:val>
                                            <p:fltVal val="0"/>
                                          </p:val>
                                        </p:tav>
                                        <p:tav tm="100000">
                                          <p:val>
                                            <p:strVal val="#ppt_w"/>
                                          </p:val>
                                        </p:tav>
                                      </p:tavLst>
                                    </p:anim>
                                    <p:anim calcmode="lin" valueType="num">
                                      <p:cBhvr>
                                        <p:cTn id="129" dur="5000" fill="hold"/>
                                        <p:tgtEl>
                                          <p:spTgt spid="14"/>
                                        </p:tgtEl>
                                        <p:attrNameLst>
                                          <p:attrName>ppt_h</p:attrName>
                                        </p:attrNameLst>
                                      </p:cBhvr>
                                      <p:tavLst>
                                        <p:tav tm="0">
                                          <p:val>
                                            <p:fltVal val="0"/>
                                          </p:val>
                                        </p:tav>
                                        <p:tav tm="100000">
                                          <p:val>
                                            <p:strVal val="#ppt_h"/>
                                          </p:val>
                                        </p:tav>
                                      </p:tavLst>
                                    </p:anim>
                                    <p:animEffect transition="in" filter="fade">
                                      <p:cBhvr>
                                        <p:cTn id="130" dur="5000"/>
                                        <p:tgtEl>
                                          <p:spTgt spid="14"/>
                                        </p:tgtEl>
                                      </p:cBhvr>
                                    </p:animEffect>
                                  </p:childTnLst>
                                </p:cTn>
                              </p:par>
                              <p:par>
                                <p:cTn id="131" presetID="2" presetClass="entr" presetSubtype="8" fill="hold" grpId="1" nodeType="withEffect">
                                  <p:stCondLst>
                                    <p:cond delay="1500"/>
                                  </p:stCondLst>
                                  <p:childTnLst>
                                    <p:set>
                                      <p:cBhvr>
                                        <p:cTn id="132" dur="1" fill="hold">
                                          <p:stCondLst>
                                            <p:cond delay="0"/>
                                          </p:stCondLst>
                                        </p:cTn>
                                        <p:tgtEl>
                                          <p:spTgt spid="14"/>
                                        </p:tgtEl>
                                        <p:attrNameLst>
                                          <p:attrName>style.visibility</p:attrName>
                                        </p:attrNameLst>
                                      </p:cBhvr>
                                      <p:to>
                                        <p:strVal val="visible"/>
                                      </p:to>
                                    </p:set>
                                    <p:anim calcmode="lin" valueType="num">
                                      <p:cBhvr additive="base">
                                        <p:cTn id="133" dur="5000" fill="hold"/>
                                        <p:tgtEl>
                                          <p:spTgt spid="14"/>
                                        </p:tgtEl>
                                        <p:attrNameLst>
                                          <p:attrName>ppt_x</p:attrName>
                                        </p:attrNameLst>
                                      </p:cBhvr>
                                      <p:tavLst>
                                        <p:tav tm="0">
                                          <p:val>
                                            <p:strVal val="0-#ppt_w/2"/>
                                          </p:val>
                                        </p:tav>
                                        <p:tav tm="100000">
                                          <p:val>
                                            <p:strVal val="#ppt_x"/>
                                          </p:val>
                                        </p:tav>
                                      </p:tavLst>
                                    </p:anim>
                                    <p:anim calcmode="lin" valueType="num">
                                      <p:cBhvr additive="base">
                                        <p:cTn id="134" dur="5000" fill="hold"/>
                                        <p:tgtEl>
                                          <p:spTgt spid="14"/>
                                        </p:tgtEl>
                                        <p:attrNameLst>
                                          <p:attrName>ppt_y</p:attrName>
                                        </p:attrNameLst>
                                      </p:cBhvr>
                                      <p:tavLst>
                                        <p:tav tm="0">
                                          <p:val>
                                            <p:strVal val="#ppt_y"/>
                                          </p:val>
                                        </p:tav>
                                        <p:tav tm="100000">
                                          <p:val>
                                            <p:strVal val="#ppt_y"/>
                                          </p:val>
                                        </p:tav>
                                      </p:tavLst>
                                    </p:anim>
                                  </p:childTnLst>
                                </p:cTn>
                              </p:par>
                              <p:par>
                                <p:cTn id="135" presetID="8" presetClass="emph" presetSubtype="0" fill="hold" grpId="2" nodeType="withEffect">
                                  <p:stCondLst>
                                    <p:cond delay="1500"/>
                                  </p:stCondLst>
                                  <p:childTnLst>
                                    <p:animRot by="-21600000">
                                      <p:cBhvr>
                                        <p:cTn id="136" dur="5000" fill="hold"/>
                                        <p:tgtEl>
                                          <p:spTgt spid="14"/>
                                        </p:tgtEl>
                                        <p:attrNameLst>
                                          <p:attrName>r</p:attrName>
                                        </p:attrNameLst>
                                      </p:cBhvr>
                                    </p:animRot>
                                  </p:childTnLst>
                                </p:cTn>
                              </p:par>
                              <p:par>
                                <p:cTn id="137" presetID="53" presetClass="entr" presetSubtype="16" fill="hold" grpId="0" nodeType="withEffect">
                                  <p:stCondLst>
                                    <p:cond delay="1750"/>
                                  </p:stCondLst>
                                  <p:childTnLst>
                                    <p:set>
                                      <p:cBhvr>
                                        <p:cTn id="138" dur="1" fill="hold">
                                          <p:stCondLst>
                                            <p:cond delay="0"/>
                                          </p:stCondLst>
                                        </p:cTn>
                                        <p:tgtEl>
                                          <p:spTgt spid="15"/>
                                        </p:tgtEl>
                                        <p:attrNameLst>
                                          <p:attrName>style.visibility</p:attrName>
                                        </p:attrNameLst>
                                      </p:cBhvr>
                                      <p:to>
                                        <p:strVal val="visible"/>
                                      </p:to>
                                    </p:set>
                                    <p:anim calcmode="lin" valueType="num">
                                      <p:cBhvr>
                                        <p:cTn id="139" dur="5000" fill="hold"/>
                                        <p:tgtEl>
                                          <p:spTgt spid="15"/>
                                        </p:tgtEl>
                                        <p:attrNameLst>
                                          <p:attrName>ppt_w</p:attrName>
                                        </p:attrNameLst>
                                      </p:cBhvr>
                                      <p:tavLst>
                                        <p:tav tm="0">
                                          <p:val>
                                            <p:fltVal val="0"/>
                                          </p:val>
                                        </p:tav>
                                        <p:tav tm="100000">
                                          <p:val>
                                            <p:strVal val="#ppt_w"/>
                                          </p:val>
                                        </p:tav>
                                      </p:tavLst>
                                    </p:anim>
                                    <p:anim calcmode="lin" valueType="num">
                                      <p:cBhvr>
                                        <p:cTn id="140" dur="5000" fill="hold"/>
                                        <p:tgtEl>
                                          <p:spTgt spid="15"/>
                                        </p:tgtEl>
                                        <p:attrNameLst>
                                          <p:attrName>ppt_h</p:attrName>
                                        </p:attrNameLst>
                                      </p:cBhvr>
                                      <p:tavLst>
                                        <p:tav tm="0">
                                          <p:val>
                                            <p:fltVal val="0"/>
                                          </p:val>
                                        </p:tav>
                                        <p:tav tm="100000">
                                          <p:val>
                                            <p:strVal val="#ppt_h"/>
                                          </p:val>
                                        </p:tav>
                                      </p:tavLst>
                                    </p:anim>
                                    <p:animEffect transition="in" filter="fade">
                                      <p:cBhvr>
                                        <p:cTn id="141" dur="5000"/>
                                        <p:tgtEl>
                                          <p:spTgt spid="15"/>
                                        </p:tgtEl>
                                      </p:cBhvr>
                                    </p:animEffect>
                                  </p:childTnLst>
                                </p:cTn>
                              </p:par>
                              <p:par>
                                <p:cTn id="142" presetID="2" presetClass="entr" presetSubtype="2" fill="hold" grpId="1" nodeType="withEffect">
                                  <p:stCondLst>
                                    <p:cond delay="1750"/>
                                  </p:stCondLst>
                                  <p:childTnLst>
                                    <p:set>
                                      <p:cBhvr>
                                        <p:cTn id="143" dur="1" fill="hold">
                                          <p:stCondLst>
                                            <p:cond delay="0"/>
                                          </p:stCondLst>
                                        </p:cTn>
                                        <p:tgtEl>
                                          <p:spTgt spid="15"/>
                                        </p:tgtEl>
                                        <p:attrNameLst>
                                          <p:attrName>style.visibility</p:attrName>
                                        </p:attrNameLst>
                                      </p:cBhvr>
                                      <p:to>
                                        <p:strVal val="visible"/>
                                      </p:to>
                                    </p:set>
                                    <p:anim calcmode="lin" valueType="num">
                                      <p:cBhvr additive="base">
                                        <p:cTn id="144" dur="5000" fill="hold"/>
                                        <p:tgtEl>
                                          <p:spTgt spid="15"/>
                                        </p:tgtEl>
                                        <p:attrNameLst>
                                          <p:attrName>ppt_x</p:attrName>
                                        </p:attrNameLst>
                                      </p:cBhvr>
                                      <p:tavLst>
                                        <p:tav tm="0">
                                          <p:val>
                                            <p:strVal val="1+#ppt_w/2"/>
                                          </p:val>
                                        </p:tav>
                                        <p:tav tm="100000">
                                          <p:val>
                                            <p:strVal val="#ppt_x"/>
                                          </p:val>
                                        </p:tav>
                                      </p:tavLst>
                                    </p:anim>
                                    <p:anim calcmode="lin" valueType="num">
                                      <p:cBhvr additive="base">
                                        <p:cTn id="145" dur="5000" fill="hold"/>
                                        <p:tgtEl>
                                          <p:spTgt spid="15"/>
                                        </p:tgtEl>
                                        <p:attrNameLst>
                                          <p:attrName>ppt_y</p:attrName>
                                        </p:attrNameLst>
                                      </p:cBhvr>
                                      <p:tavLst>
                                        <p:tav tm="0">
                                          <p:val>
                                            <p:strVal val="#ppt_y"/>
                                          </p:val>
                                        </p:tav>
                                        <p:tav tm="100000">
                                          <p:val>
                                            <p:strVal val="#ppt_y"/>
                                          </p:val>
                                        </p:tav>
                                      </p:tavLst>
                                    </p:anim>
                                  </p:childTnLst>
                                </p:cTn>
                              </p:par>
                              <p:par>
                                <p:cTn id="146" presetID="8" presetClass="emph" presetSubtype="0" fill="hold" grpId="2" nodeType="withEffect">
                                  <p:stCondLst>
                                    <p:cond delay="1750"/>
                                  </p:stCondLst>
                                  <p:childTnLst>
                                    <p:animRot by="21600000">
                                      <p:cBhvr>
                                        <p:cTn id="147" dur="5000" fill="hold"/>
                                        <p:tgtEl>
                                          <p:spTgt spid="15"/>
                                        </p:tgtEl>
                                        <p:attrNameLst>
                                          <p:attrName>r</p:attrName>
                                        </p:attrNameLst>
                                      </p:cBhvr>
                                    </p:animRot>
                                  </p:childTnLst>
                                </p:cTn>
                              </p:par>
                              <p:par>
                                <p:cTn id="148" presetID="53" presetClass="entr" presetSubtype="16" fill="hold" grpId="0" nodeType="withEffect">
                                  <p:stCondLst>
                                    <p:cond delay="1750"/>
                                  </p:stCondLst>
                                  <p:childTnLst>
                                    <p:set>
                                      <p:cBhvr>
                                        <p:cTn id="149" dur="1" fill="hold">
                                          <p:stCondLst>
                                            <p:cond delay="0"/>
                                          </p:stCondLst>
                                        </p:cTn>
                                        <p:tgtEl>
                                          <p:spTgt spid="16"/>
                                        </p:tgtEl>
                                        <p:attrNameLst>
                                          <p:attrName>style.visibility</p:attrName>
                                        </p:attrNameLst>
                                      </p:cBhvr>
                                      <p:to>
                                        <p:strVal val="visible"/>
                                      </p:to>
                                    </p:set>
                                    <p:anim calcmode="lin" valueType="num">
                                      <p:cBhvr>
                                        <p:cTn id="150" dur="5000" fill="hold"/>
                                        <p:tgtEl>
                                          <p:spTgt spid="16"/>
                                        </p:tgtEl>
                                        <p:attrNameLst>
                                          <p:attrName>ppt_w</p:attrName>
                                        </p:attrNameLst>
                                      </p:cBhvr>
                                      <p:tavLst>
                                        <p:tav tm="0">
                                          <p:val>
                                            <p:fltVal val="0"/>
                                          </p:val>
                                        </p:tav>
                                        <p:tav tm="100000">
                                          <p:val>
                                            <p:strVal val="#ppt_w"/>
                                          </p:val>
                                        </p:tav>
                                      </p:tavLst>
                                    </p:anim>
                                    <p:anim calcmode="lin" valueType="num">
                                      <p:cBhvr>
                                        <p:cTn id="151" dur="5000" fill="hold"/>
                                        <p:tgtEl>
                                          <p:spTgt spid="16"/>
                                        </p:tgtEl>
                                        <p:attrNameLst>
                                          <p:attrName>ppt_h</p:attrName>
                                        </p:attrNameLst>
                                      </p:cBhvr>
                                      <p:tavLst>
                                        <p:tav tm="0">
                                          <p:val>
                                            <p:fltVal val="0"/>
                                          </p:val>
                                        </p:tav>
                                        <p:tav tm="100000">
                                          <p:val>
                                            <p:strVal val="#ppt_h"/>
                                          </p:val>
                                        </p:tav>
                                      </p:tavLst>
                                    </p:anim>
                                    <p:animEffect transition="in" filter="fade">
                                      <p:cBhvr>
                                        <p:cTn id="152" dur="5000"/>
                                        <p:tgtEl>
                                          <p:spTgt spid="16"/>
                                        </p:tgtEl>
                                      </p:cBhvr>
                                    </p:animEffect>
                                  </p:childTnLst>
                                </p:cTn>
                              </p:par>
                              <p:par>
                                <p:cTn id="153" presetID="2" presetClass="entr" presetSubtype="8" fill="hold" grpId="1" nodeType="withEffect">
                                  <p:stCondLst>
                                    <p:cond delay="1750"/>
                                  </p:stCondLst>
                                  <p:childTnLst>
                                    <p:set>
                                      <p:cBhvr>
                                        <p:cTn id="154" dur="1" fill="hold">
                                          <p:stCondLst>
                                            <p:cond delay="0"/>
                                          </p:stCondLst>
                                        </p:cTn>
                                        <p:tgtEl>
                                          <p:spTgt spid="16"/>
                                        </p:tgtEl>
                                        <p:attrNameLst>
                                          <p:attrName>style.visibility</p:attrName>
                                        </p:attrNameLst>
                                      </p:cBhvr>
                                      <p:to>
                                        <p:strVal val="visible"/>
                                      </p:to>
                                    </p:set>
                                    <p:anim calcmode="lin" valueType="num">
                                      <p:cBhvr additive="base">
                                        <p:cTn id="155" dur="5000" fill="hold"/>
                                        <p:tgtEl>
                                          <p:spTgt spid="16"/>
                                        </p:tgtEl>
                                        <p:attrNameLst>
                                          <p:attrName>ppt_x</p:attrName>
                                        </p:attrNameLst>
                                      </p:cBhvr>
                                      <p:tavLst>
                                        <p:tav tm="0">
                                          <p:val>
                                            <p:strVal val="0-#ppt_w/2"/>
                                          </p:val>
                                        </p:tav>
                                        <p:tav tm="100000">
                                          <p:val>
                                            <p:strVal val="#ppt_x"/>
                                          </p:val>
                                        </p:tav>
                                      </p:tavLst>
                                    </p:anim>
                                    <p:anim calcmode="lin" valueType="num">
                                      <p:cBhvr additive="base">
                                        <p:cTn id="156" dur="5000" fill="hold"/>
                                        <p:tgtEl>
                                          <p:spTgt spid="16"/>
                                        </p:tgtEl>
                                        <p:attrNameLst>
                                          <p:attrName>ppt_y</p:attrName>
                                        </p:attrNameLst>
                                      </p:cBhvr>
                                      <p:tavLst>
                                        <p:tav tm="0">
                                          <p:val>
                                            <p:strVal val="#ppt_y"/>
                                          </p:val>
                                        </p:tav>
                                        <p:tav tm="100000">
                                          <p:val>
                                            <p:strVal val="#ppt_y"/>
                                          </p:val>
                                        </p:tav>
                                      </p:tavLst>
                                    </p:anim>
                                  </p:childTnLst>
                                </p:cTn>
                              </p:par>
                              <p:par>
                                <p:cTn id="157" presetID="8" presetClass="emph" presetSubtype="0" fill="hold" grpId="2" nodeType="withEffect">
                                  <p:stCondLst>
                                    <p:cond delay="1750"/>
                                  </p:stCondLst>
                                  <p:childTnLst>
                                    <p:animRot by="-21600000">
                                      <p:cBhvr>
                                        <p:cTn id="158" dur="5000" fill="hold"/>
                                        <p:tgtEl>
                                          <p:spTgt spid="16"/>
                                        </p:tgtEl>
                                        <p:attrNameLst>
                                          <p:attrName>r</p:attrName>
                                        </p:attrNameLst>
                                      </p:cBhvr>
                                    </p:animRot>
                                  </p:childTnLst>
                                </p:cTn>
                              </p:par>
                              <p:par>
                                <p:cTn id="159" presetID="53" presetClass="entr" presetSubtype="16" fill="hold" grpId="0" nodeType="withEffect">
                                  <p:stCondLst>
                                    <p:cond delay="2000"/>
                                  </p:stCondLst>
                                  <p:childTnLst>
                                    <p:set>
                                      <p:cBhvr>
                                        <p:cTn id="160" dur="1" fill="hold">
                                          <p:stCondLst>
                                            <p:cond delay="0"/>
                                          </p:stCondLst>
                                        </p:cTn>
                                        <p:tgtEl>
                                          <p:spTgt spid="17"/>
                                        </p:tgtEl>
                                        <p:attrNameLst>
                                          <p:attrName>style.visibility</p:attrName>
                                        </p:attrNameLst>
                                      </p:cBhvr>
                                      <p:to>
                                        <p:strVal val="visible"/>
                                      </p:to>
                                    </p:set>
                                    <p:anim calcmode="lin" valueType="num">
                                      <p:cBhvr>
                                        <p:cTn id="161" dur="5000" fill="hold"/>
                                        <p:tgtEl>
                                          <p:spTgt spid="17"/>
                                        </p:tgtEl>
                                        <p:attrNameLst>
                                          <p:attrName>ppt_w</p:attrName>
                                        </p:attrNameLst>
                                      </p:cBhvr>
                                      <p:tavLst>
                                        <p:tav tm="0">
                                          <p:val>
                                            <p:fltVal val="0"/>
                                          </p:val>
                                        </p:tav>
                                        <p:tav tm="100000">
                                          <p:val>
                                            <p:strVal val="#ppt_w"/>
                                          </p:val>
                                        </p:tav>
                                      </p:tavLst>
                                    </p:anim>
                                    <p:anim calcmode="lin" valueType="num">
                                      <p:cBhvr>
                                        <p:cTn id="162" dur="5000" fill="hold"/>
                                        <p:tgtEl>
                                          <p:spTgt spid="17"/>
                                        </p:tgtEl>
                                        <p:attrNameLst>
                                          <p:attrName>ppt_h</p:attrName>
                                        </p:attrNameLst>
                                      </p:cBhvr>
                                      <p:tavLst>
                                        <p:tav tm="0">
                                          <p:val>
                                            <p:fltVal val="0"/>
                                          </p:val>
                                        </p:tav>
                                        <p:tav tm="100000">
                                          <p:val>
                                            <p:strVal val="#ppt_h"/>
                                          </p:val>
                                        </p:tav>
                                      </p:tavLst>
                                    </p:anim>
                                    <p:animEffect transition="in" filter="fade">
                                      <p:cBhvr>
                                        <p:cTn id="163" dur="5000"/>
                                        <p:tgtEl>
                                          <p:spTgt spid="17"/>
                                        </p:tgtEl>
                                      </p:cBhvr>
                                    </p:animEffect>
                                  </p:childTnLst>
                                </p:cTn>
                              </p:par>
                              <p:par>
                                <p:cTn id="164" presetID="2" presetClass="entr" presetSubtype="2" fill="hold" grpId="1" nodeType="withEffect">
                                  <p:stCondLst>
                                    <p:cond delay="2000"/>
                                  </p:stCondLst>
                                  <p:childTnLst>
                                    <p:set>
                                      <p:cBhvr>
                                        <p:cTn id="165" dur="1" fill="hold">
                                          <p:stCondLst>
                                            <p:cond delay="0"/>
                                          </p:stCondLst>
                                        </p:cTn>
                                        <p:tgtEl>
                                          <p:spTgt spid="17"/>
                                        </p:tgtEl>
                                        <p:attrNameLst>
                                          <p:attrName>style.visibility</p:attrName>
                                        </p:attrNameLst>
                                      </p:cBhvr>
                                      <p:to>
                                        <p:strVal val="visible"/>
                                      </p:to>
                                    </p:set>
                                    <p:anim calcmode="lin" valueType="num">
                                      <p:cBhvr additive="base">
                                        <p:cTn id="166" dur="5000" fill="hold"/>
                                        <p:tgtEl>
                                          <p:spTgt spid="17"/>
                                        </p:tgtEl>
                                        <p:attrNameLst>
                                          <p:attrName>ppt_x</p:attrName>
                                        </p:attrNameLst>
                                      </p:cBhvr>
                                      <p:tavLst>
                                        <p:tav tm="0">
                                          <p:val>
                                            <p:strVal val="1+#ppt_w/2"/>
                                          </p:val>
                                        </p:tav>
                                        <p:tav tm="100000">
                                          <p:val>
                                            <p:strVal val="#ppt_x"/>
                                          </p:val>
                                        </p:tav>
                                      </p:tavLst>
                                    </p:anim>
                                    <p:anim calcmode="lin" valueType="num">
                                      <p:cBhvr additive="base">
                                        <p:cTn id="167" dur="5000" fill="hold"/>
                                        <p:tgtEl>
                                          <p:spTgt spid="17"/>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2000"/>
                                  </p:stCondLst>
                                  <p:childTnLst>
                                    <p:animRot by="21600000">
                                      <p:cBhvr>
                                        <p:cTn id="169" dur="5000" fill="hold"/>
                                        <p:tgtEl>
                                          <p:spTgt spid="17"/>
                                        </p:tgtEl>
                                        <p:attrNameLst>
                                          <p:attrName>r</p:attrName>
                                        </p:attrNameLst>
                                      </p:cBhvr>
                                    </p:animRot>
                                  </p:childTnLst>
                                </p:cTn>
                              </p:par>
                              <p:par>
                                <p:cTn id="170" presetID="53" presetClass="entr" presetSubtype="16" fill="hold" grpId="0" nodeType="withEffect">
                                  <p:stCondLst>
                                    <p:cond delay="2000"/>
                                  </p:stCondLst>
                                  <p:childTnLst>
                                    <p:set>
                                      <p:cBhvr>
                                        <p:cTn id="171" dur="1" fill="hold">
                                          <p:stCondLst>
                                            <p:cond delay="0"/>
                                          </p:stCondLst>
                                        </p:cTn>
                                        <p:tgtEl>
                                          <p:spTgt spid="18"/>
                                        </p:tgtEl>
                                        <p:attrNameLst>
                                          <p:attrName>style.visibility</p:attrName>
                                        </p:attrNameLst>
                                      </p:cBhvr>
                                      <p:to>
                                        <p:strVal val="visible"/>
                                      </p:to>
                                    </p:set>
                                    <p:anim calcmode="lin" valueType="num">
                                      <p:cBhvr>
                                        <p:cTn id="172" dur="5000" fill="hold"/>
                                        <p:tgtEl>
                                          <p:spTgt spid="18"/>
                                        </p:tgtEl>
                                        <p:attrNameLst>
                                          <p:attrName>ppt_w</p:attrName>
                                        </p:attrNameLst>
                                      </p:cBhvr>
                                      <p:tavLst>
                                        <p:tav tm="0">
                                          <p:val>
                                            <p:fltVal val="0"/>
                                          </p:val>
                                        </p:tav>
                                        <p:tav tm="100000">
                                          <p:val>
                                            <p:strVal val="#ppt_w"/>
                                          </p:val>
                                        </p:tav>
                                      </p:tavLst>
                                    </p:anim>
                                    <p:anim calcmode="lin" valueType="num">
                                      <p:cBhvr>
                                        <p:cTn id="173" dur="5000" fill="hold"/>
                                        <p:tgtEl>
                                          <p:spTgt spid="18"/>
                                        </p:tgtEl>
                                        <p:attrNameLst>
                                          <p:attrName>ppt_h</p:attrName>
                                        </p:attrNameLst>
                                      </p:cBhvr>
                                      <p:tavLst>
                                        <p:tav tm="0">
                                          <p:val>
                                            <p:fltVal val="0"/>
                                          </p:val>
                                        </p:tav>
                                        <p:tav tm="100000">
                                          <p:val>
                                            <p:strVal val="#ppt_h"/>
                                          </p:val>
                                        </p:tav>
                                      </p:tavLst>
                                    </p:anim>
                                    <p:animEffect transition="in" filter="fade">
                                      <p:cBhvr>
                                        <p:cTn id="174" dur="5000"/>
                                        <p:tgtEl>
                                          <p:spTgt spid="18"/>
                                        </p:tgtEl>
                                      </p:cBhvr>
                                    </p:animEffect>
                                  </p:childTnLst>
                                </p:cTn>
                              </p:par>
                              <p:par>
                                <p:cTn id="175" presetID="2" presetClass="entr" presetSubtype="8" fill="hold" grpId="1" nodeType="withEffect">
                                  <p:stCondLst>
                                    <p:cond delay="2000"/>
                                  </p:stCondLst>
                                  <p:childTnLst>
                                    <p:set>
                                      <p:cBhvr>
                                        <p:cTn id="176" dur="1" fill="hold">
                                          <p:stCondLst>
                                            <p:cond delay="0"/>
                                          </p:stCondLst>
                                        </p:cTn>
                                        <p:tgtEl>
                                          <p:spTgt spid="18"/>
                                        </p:tgtEl>
                                        <p:attrNameLst>
                                          <p:attrName>style.visibility</p:attrName>
                                        </p:attrNameLst>
                                      </p:cBhvr>
                                      <p:to>
                                        <p:strVal val="visible"/>
                                      </p:to>
                                    </p:set>
                                    <p:anim calcmode="lin" valueType="num">
                                      <p:cBhvr additive="base">
                                        <p:cTn id="177" dur="5000" fill="hold"/>
                                        <p:tgtEl>
                                          <p:spTgt spid="18"/>
                                        </p:tgtEl>
                                        <p:attrNameLst>
                                          <p:attrName>ppt_x</p:attrName>
                                        </p:attrNameLst>
                                      </p:cBhvr>
                                      <p:tavLst>
                                        <p:tav tm="0">
                                          <p:val>
                                            <p:strVal val="0-#ppt_w/2"/>
                                          </p:val>
                                        </p:tav>
                                        <p:tav tm="100000">
                                          <p:val>
                                            <p:strVal val="#ppt_x"/>
                                          </p:val>
                                        </p:tav>
                                      </p:tavLst>
                                    </p:anim>
                                    <p:anim calcmode="lin" valueType="num">
                                      <p:cBhvr additive="base">
                                        <p:cTn id="178" dur="5000" fill="hold"/>
                                        <p:tgtEl>
                                          <p:spTgt spid="18"/>
                                        </p:tgtEl>
                                        <p:attrNameLst>
                                          <p:attrName>ppt_y</p:attrName>
                                        </p:attrNameLst>
                                      </p:cBhvr>
                                      <p:tavLst>
                                        <p:tav tm="0">
                                          <p:val>
                                            <p:strVal val="#ppt_y"/>
                                          </p:val>
                                        </p:tav>
                                        <p:tav tm="100000">
                                          <p:val>
                                            <p:strVal val="#ppt_y"/>
                                          </p:val>
                                        </p:tav>
                                      </p:tavLst>
                                    </p:anim>
                                  </p:childTnLst>
                                </p:cTn>
                              </p:par>
                              <p:par>
                                <p:cTn id="179" presetID="8" presetClass="emph" presetSubtype="0" fill="hold" grpId="2" nodeType="withEffect">
                                  <p:stCondLst>
                                    <p:cond delay="2000"/>
                                  </p:stCondLst>
                                  <p:childTnLst>
                                    <p:animRot by="-21600000">
                                      <p:cBhvr>
                                        <p:cTn id="180" dur="5000" fill="hold"/>
                                        <p:tgtEl>
                                          <p:spTgt spid="18"/>
                                        </p:tgtEl>
                                        <p:attrNameLst>
                                          <p:attrName>r</p:attrName>
                                        </p:attrNameLst>
                                      </p:cBhvr>
                                    </p:animRot>
                                  </p:childTnLst>
                                </p:cTn>
                              </p:par>
                            </p:childTnLst>
                          </p:cTn>
                        </p:par>
                      </p:childTnLst>
                    </p:cTn>
                  </p:par>
                  <p:par>
                    <p:cTn id="181" fill="hold" nodeType="clickPar">
                      <p:stCondLst>
                        <p:cond delay="indefinite"/>
                      </p:stCondLst>
                      <p:childTnLst>
                        <p:par>
                          <p:cTn id="182" fill="hold" nodeType="withGroup">
                            <p:stCondLst>
                              <p:cond delay="0"/>
                            </p:stCondLst>
                            <p:childTnLst>
                              <p:par>
                                <p:cTn id="183" presetID="4" presetClass="entr" presetSubtype="16" fill="hold" nodeType="clickEffect">
                                  <p:stCondLst>
                                    <p:cond delay="3000"/>
                                  </p:stCondLst>
                                  <p:childTnLst>
                                    <p:set>
                                      <p:cBhvr>
                                        <p:cTn id="184" dur="1" fill="hold">
                                          <p:stCondLst>
                                            <p:cond delay="0"/>
                                          </p:stCondLst>
                                        </p:cTn>
                                        <p:tgtEl>
                                          <p:spTgt spid="20"/>
                                        </p:tgtEl>
                                        <p:attrNameLst>
                                          <p:attrName>style.visibility</p:attrName>
                                        </p:attrNameLst>
                                      </p:cBhvr>
                                      <p:to>
                                        <p:strVal val="visible"/>
                                      </p:to>
                                    </p:set>
                                    <p:animEffect transition="in" filter="box(in)">
                                      <p:cBhvr>
                                        <p:cTn id="185" dur="5000"/>
                                        <p:tgtEl>
                                          <p:spTgt spid="20"/>
                                        </p:tgtEl>
                                      </p:cBhvr>
                                    </p:animEffect>
                                  </p:childTnLst>
                                </p:cTn>
                              </p:par>
                            </p:childTnLst>
                          </p:cTn>
                        </p:par>
                      </p:childTnLst>
                    </p:cTn>
                  </p:par>
                  <p:par>
                    <p:cTn id="186" fill="hold" nodeType="clickPar">
                      <p:stCondLst>
                        <p:cond delay="indefinite"/>
                      </p:stCondLst>
                      <p:childTnLst>
                        <p:par>
                          <p:cTn id="187" fill="hold" nodeType="withGroup">
                            <p:stCondLst>
                              <p:cond delay="0"/>
                            </p:stCondLst>
                            <p:childTnLst>
                              <p:par>
                                <p:cTn id="188" presetID="21" presetClass="entr" presetSubtype="1" fill="hold" nodeType="clickEffect">
                                  <p:stCondLst>
                                    <p:cond delay="3000"/>
                                  </p:stCondLst>
                                  <p:childTnLst>
                                    <p:set>
                                      <p:cBhvr>
                                        <p:cTn id="189" dur="1" fill="hold">
                                          <p:stCondLst>
                                            <p:cond delay="0"/>
                                          </p:stCondLst>
                                        </p:cTn>
                                        <p:tgtEl>
                                          <p:spTgt spid="21"/>
                                        </p:tgtEl>
                                        <p:attrNameLst>
                                          <p:attrName>style.visibility</p:attrName>
                                        </p:attrNameLst>
                                      </p:cBhvr>
                                      <p:to>
                                        <p:strVal val="visible"/>
                                      </p:to>
                                    </p:set>
                                    <p:animEffect transition="in" filter="wheel(1)">
                                      <p:cBhvr>
                                        <p:cTn id="190" dur="5000"/>
                                        <p:tgtEl>
                                          <p:spTgt spid="21"/>
                                        </p:tgtEl>
                                      </p:cBhvr>
                                    </p:animEffect>
                                  </p:childTnLst>
                                </p:cTn>
                              </p:par>
                            </p:childTnLst>
                          </p:cTn>
                        </p:par>
                      </p:childTnLst>
                    </p:cTn>
                  </p:par>
                  <p:par>
                    <p:cTn id="191" fill="hold" nodeType="clickPar">
                      <p:stCondLst>
                        <p:cond delay="indefinite"/>
                      </p:stCondLst>
                      <p:childTnLst>
                        <p:par>
                          <p:cTn id="192" fill="hold" nodeType="withGroup">
                            <p:stCondLst>
                              <p:cond delay="0"/>
                            </p:stCondLst>
                            <p:childTnLst>
                              <p:par>
                                <p:cTn id="193" presetID="31" presetClass="entr" presetSubtype="0" fill="hold" nodeType="clickEffect">
                                  <p:stCondLst>
                                    <p:cond delay="3000"/>
                                  </p:stCondLst>
                                  <p:childTnLst>
                                    <p:set>
                                      <p:cBhvr>
                                        <p:cTn id="194" dur="1" fill="hold">
                                          <p:stCondLst>
                                            <p:cond delay="0"/>
                                          </p:stCondLst>
                                        </p:cTn>
                                        <p:tgtEl>
                                          <p:spTgt spid="22"/>
                                        </p:tgtEl>
                                        <p:attrNameLst>
                                          <p:attrName>style.visibility</p:attrName>
                                        </p:attrNameLst>
                                      </p:cBhvr>
                                      <p:to>
                                        <p:strVal val="visible"/>
                                      </p:to>
                                    </p:set>
                                    <p:anim calcmode="lin" valueType="num">
                                      <p:cBhvr>
                                        <p:cTn id="195" dur="5000" fill="hold"/>
                                        <p:tgtEl>
                                          <p:spTgt spid="22"/>
                                        </p:tgtEl>
                                        <p:attrNameLst>
                                          <p:attrName>ppt_w</p:attrName>
                                        </p:attrNameLst>
                                      </p:cBhvr>
                                      <p:tavLst>
                                        <p:tav tm="0">
                                          <p:val>
                                            <p:fltVal val="0"/>
                                          </p:val>
                                        </p:tav>
                                        <p:tav tm="100000">
                                          <p:val>
                                            <p:strVal val="#ppt_w"/>
                                          </p:val>
                                        </p:tav>
                                      </p:tavLst>
                                    </p:anim>
                                    <p:anim calcmode="lin" valueType="num">
                                      <p:cBhvr>
                                        <p:cTn id="196" dur="5000" fill="hold"/>
                                        <p:tgtEl>
                                          <p:spTgt spid="22"/>
                                        </p:tgtEl>
                                        <p:attrNameLst>
                                          <p:attrName>ppt_h</p:attrName>
                                        </p:attrNameLst>
                                      </p:cBhvr>
                                      <p:tavLst>
                                        <p:tav tm="0">
                                          <p:val>
                                            <p:fltVal val="0"/>
                                          </p:val>
                                        </p:tav>
                                        <p:tav tm="100000">
                                          <p:val>
                                            <p:strVal val="#ppt_h"/>
                                          </p:val>
                                        </p:tav>
                                      </p:tavLst>
                                    </p:anim>
                                    <p:anim calcmode="lin" valueType="num">
                                      <p:cBhvr>
                                        <p:cTn id="197" dur="5000" fill="hold"/>
                                        <p:tgtEl>
                                          <p:spTgt spid="22"/>
                                        </p:tgtEl>
                                        <p:attrNameLst>
                                          <p:attrName>style.rotation</p:attrName>
                                        </p:attrNameLst>
                                      </p:cBhvr>
                                      <p:tavLst>
                                        <p:tav tm="0">
                                          <p:val>
                                            <p:fltVal val="90"/>
                                          </p:val>
                                        </p:tav>
                                        <p:tav tm="100000">
                                          <p:val>
                                            <p:fltVal val="0"/>
                                          </p:val>
                                        </p:tav>
                                      </p:tavLst>
                                    </p:anim>
                                    <p:animEffect transition="in" filter="fade">
                                      <p:cBhvr>
                                        <p:cTn id="198" dur="5000"/>
                                        <p:tgtEl>
                                          <p:spTgt spid="22"/>
                                        </p:tgtEl>
                                      </p:cBhvr>
                                    </p:animEffect>
                                  </p:childTnLst>
                                </p:cTn>
                              </p:par>
                              <p:par>
                                <p:cTn id="199" presetID="39" presetClass="entr" presetSubtype="0" accel="100000" fill="hold" nodeType="withEffect">
                                  <p:stCondLst>
                                    <p:cond delay="3000"/>
                                  </p:stCondLst>
                                  <p:childTnLst>
                                    <p:set>
                                      <p:cBhvr>
                                        <p:cTn id="200" dur="1" fill="hold">
                                          <p:stCondLst>
                                            <p:cond delay="0"/>
                                          </p:stCondLst>
                                        </p:cTn>
                                        <p:tgtEl>
                                          <p:spTgt spid="22"/>
                                        </p:tgtEl>
                                        <p:attrNameLst>
                                          <p:attrName>style.visibility</p:attrName>
                                        </p:attrNameLst>
                                      </p:cBhvr>
                                      <p:to>
                                        <p:strVal val="visible"/>
                                      </p:to>
                                    </p:set>
                                    <p:anim calcmode="lin" valueType="num">
                                      <p:cBhvr>
                                        <p:cTn id="201" dur="5000" fill="hold"/>
                                        <p:tgtEl>
                                          <p:spTgt spid="22"/>
                                        </p:tgtEl>
                                        <p:attrNameLst>
                                          <p:attrName>ppt_h</p:attrName>
                                        </p:attrNameLst>
                                      </p:cBhvr>
                                      <p:tavLst>
                                        <p:tav tm="0">
                                          <p:val>
                                            <p:strVal val="#ppt_h/20"/>
                                          </p:val>
                                        </p:tav>
                                        <p:tav tm="50000">
                                          <p:val>
                                            <p:strVal val="#ppt_h/20"/>
                                          </p:val>
                                        </p:tav>
                                        <p:tav tm="100000">
                                          <p:val>
                                            <p:strVal val="#ppt_h"/>
                                          </p:val>
                                        </p:tav>
                                      </p:tavLst>
                                    </p:anim>
                                    <p:anim calcmode="lin" valueType="num">
                                      <p:cBhvr>
                                        <p:cTn id="202" dur="5000" fill="hold"/>
                                        <p:tgtEl>
                                          <p:spTgt spid="22"/>
                                        </p:tgtEl>
                                        <p:attrNameLst>
                                          <p:attrName>ppt_w</p:attrName>
                                        </p:attrNameLst>
                                      </p:cBhvr>
                                      <p:tavLst>
                                        <p:tav tm="0">
                                          <p:val>
                                            <p:strVal val="#ppt_w+.3"/>
                                          </p:val>
                                        </p:tav>
                                        <p:tav tm="50000">
                                          <p:val>
                                            <p:strVal val="#ppt_w+.3"/>
                                          </p:val>
                                        </p:tav>
                                        <p:tav tm="100000">
                                          <p:val>
                                            <p:strVal val="#ppt_w"/>
                                          </p:val>
                                        </p:tav>
                                      </p:tavLst>
                                    </p:anim>
                                    <p:anim calcmode="lin" valueType="num">
                                      <p:cBhvr>
                                        <p:cTn id="203" dur="5000" fill="hold"/>
                                        <p:tgtEl>
                                          <p:spTgt spid="22"/>
                                        </p:tgtEl>
                                        <p:attrNameLst>
                                          <p:attrName>ppt_x</p:attrName>
                                        </p:attrNameLst>
                                      </p:cBhvr>
                                      <p:tavLst>
                                        <p:tav tm="0">
                                          <p:val>
                                            <p:strVal val="#ppt_x-.3"/>
                                          </p:val>
                                        </p:tav>
                                        <p:tav tm="50000">
                                          <p:val>
                                            <p:strVal val="#ppt_x"/>
                                          </p:val>
                                        </p:tav>
                                        <p:tav tm="100000">
                                          <p:val>
                                            <p:strVal val="#ppt_x"/>
                                          </p:val>
                                        </p:tav>
                                      </p:tavLst>
                                    </p:anim>
                                    <p:anim calcmode="lin" valueType="num">
                                      <p:cBhvr>
                                        <p:cTn id="204" dur="50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205" fill="hold" nodeType="clickPar">
                      <p:stCondLst>
                        <p:cond delay="indefinite"/>
                      </p:stCondLst>
                      <p:childTnLst>
                        <p:par>
                          <p:cTn id="206" fill="hold" nodeType="withGroup">
                            <p:stCondLst>
                              <p:cond delay="0"/>
                            </p:stCondLst>
                            <p:childTnLst>
                              <p:par>
                                <p:cTn id="207" presetID="42" presetClass="entr" presetSubtype="0" fill="hold" nodeType="clickEffect">
                                  <p:stCondLst>
                                    <p:cond delay="3000"/>
                                  </p:stCondLst>
                                  <p:childTnLst>
                                    <p:set>
                                      <p:cBhvr>
                                        <p:cTn id="208" dur="1" fill="hold">
                                          <p:stCondLst>
                                            <p:cond delay="0"/>
                                          </p:stCondLst>
                                        </p:cTn>
                                        <p:tgtEl>
                                          <p:spTgt spid="23"/>
                                        </p:tgtEl>
                                        <p:attrNameLst>
                                          <p:attrName>style.visibility</p:attrName>
                                        </p:attrNameLst>
                                      </p:cBhvr>
                                      <p:to>
                                        <p:strVal val="visible"/>
                                      </p:to>
                                    </p:set>
                                    <p:animEffect transition="in" filter="fade">
                                      <p:cBhvr>
                                        <p:cTn id="209" dur="5000"/>
                                        <p:tgtEl>
                                          <p:spTgt spid="23"/>
                                        </p:tgtEl>
                                      </p:cBhvr>
                                    </p:animEffect>
                                    <p:anim calcmode="lin" valueType="num">
                                      <p:cBhvr>
                                        <p:cTn id="210" dur="5000" fill="hold"/>
                                        <p:tgtEl>
                                          <p:spTgt spid="23"/>
                                        </p:tgtEl>
                                        <p:attrNameLst>
                                          <p:attrName>ppt_x</p:attrName>
                                        </p:attrNameLst>
                                      </p:cBhvr>
                                      <p:tavLst>
                                        <p:tav tm="0">
                                          <p:val>
                                            <p:strVal val="#ppt_x"/>
                                          </p:val>
                                        </p:tav>
                                        <p:tav tm="100000">
                                          <p:val>
                                            <p:strVal val="#ppt_x"/>
                                          </p:val>
                                        </p:tav>
                                      </p:tavLst>
                                    </p:anim>
                                    <p:anim calcmode="lin" valueType="num">
                                      <p:cBhvr>
                                        <p:cTn id="211" dur="5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12" fill="hold" nodeType="clickPar">
                      <p:stCondLst>
                        <p:cond delay="indefinite"/>
                      </p:stCondLst>
                      <p:childTnLst>
                        <p:par>
                          <p:cTn id="213" fill="hold" nodeType="withGroup">
                            <p:stCondLst>
                              <p:cond delay="0"/>
                            </p:stCondLst>
                            <p:childTnLst>
                              <p:par>
                                <p:cTn id="214" presetID="22" presetClass="entr" presetSubtype="4" fill="hold" nodeType="clickEffect">
                                  <p:stCondLst>
                                    <p:cond delay="3000"/>
                                  </p:stCondLst>
                                  <p:childTnLst>
                                    <p:set>
                                      <p:cBhvr>
                                        <p:cTn id="215" dur="1" fill="hold">
                                          <p:stCondLst>
                                            <p:cond delay="0"/>
                                          </p:stCondLst>
                                        </p:cTn>
                                        <p:tgtEl>
                                          <p:spTgt spid="24"/>
                                        </p:tgtEl>
                                        <p:attrNameLst>
                                          <p:attrName>style.visibility</p:attrName>
                                        </p:attrNameLst>
                                      </p:cBhvr>
                                      <p:to>
                                        <p:strVal val="visible"/>
                                      </p:to>
                                    </p:set>
                                    <p:animEffect transition="in" filter="wipe(down)">
                                      <p:cBhvr>
                                        <p:cTn id="216" dur="5000"/>
                                        <p:tgtEl>
                                          <p:spTgt spid="24"/>
                                        </p:tgtEl>
                                      </p:cBhvr>
                                    </p:animEffect>
                                  </p:childTnLst>
                                </p:cTn>
                              </p:par>
                            </p:childTnLst>
                          </p:cTn>
                        </p:par>
                      </p:childTnLst>
                    </p:cTn>
                  </p:par>
                  <p:par>
                    <p:cTn id="217" fill="hold" nodeType="clickPar">
                      <p:stCondLst>
                        <p:cond delay="indefinite"/>
                      </p:stCondLst>
                      <p:childTnLst>
                        <p:par>
                          <p:cTn id="218" fill="hold" nodeType="withGroup">
                            <p:stCondLst>
                              <p:cond delay="0"/>
                            </p:stCondLst>
                            <p:childTnLst>
                              <p:par>
                                <p:cTn id="219" presetID="21" presetClass="entr" presetSubtype="1" fill="hold" nodeType="clickEffect">
                                  <p:stCondLst>
                                    <p:cond delay="3000"/>
                                  </p:stCondLst>
                                  <p:childTnLst>
                                    <p:set>
                                      <p:cBhvr>
                                        <p:cTn id="220" dur="1" fill="hold">
                                          <p:stCondLst>
                                            <p:cond delay="0"/>
                                          </p:stCondLst>
                                        </p:cTn>
                                        <p:tgtEl>
                                          <p:spTgt spid="26"/>
                                        </p:tgtEl>
                                        <p:attrNameLst>
                                          <p:attrName>style.visibility</p:attrName>
                                        </p:attrNameLst>
                                      </p:cBhvr>
                                      <p:to>
                                        <p:strVal val="visible"/>
                                      </p:to>
                                    </p:set>
                                    <p:animEffect transition="in" filter="wheel(1)">
                                      <p:cBhvr>
                                        <p:cTn id="221" dur="5000"/>
                                        <p:tgtEl>
                                          <p:spTgt spid="26"/>
                                        </p:tgtEl>
                                      </p:cBhvr>
                                    </p:animEffect>
                                  </p:childTnLst>
                                </p:cTn>
                              </p:par>
                            </p:childTnLst>
                          </p:cTn>
                        </p:par>
                      </p:childTnLst>
                    </p:cTn>
                  </p:par>
                  <p:par>
                    <p:cTn id="222" fill="hold" nodeType="clickPar">
                      <p:stCondLst>
                        <p:cond delay="indefinite"/>
                      </p:stCondLst>
                      <p:childTnLst>
                        <p:par>
                          <p:cTn id="223" fill="hold" nodeType="withGroup">
                            <p:stCondLst>
                              <p:cond delay="0"/>
                            </p:stCondLst>
                            <p:childTnLst>
                              <p:par>
                                <p:cTn id="224" presetID="16" presetClass="entr" presetSubtype="21" fill="hold" nodeType="clickEffect">
                                  <p:stCondLst>
                                    <p:cond delay="3000"/>
                                  </p:stCondLst>
                                  <p:childTnLst>
                                    <p:set>
                                      <p:cBhvr>
                                        <p:cTn id="225" dur="1" fill="hold">
                                          <p:stCondLst>
                                            <p:cond delay="0"/>
                                          </p:stCondLst>
                                        </p:cTn>
                                        <p:tgtEl>
                                          <p:spTgt spid="27"/>
                                        </p:tgtEl>
                                        <p:attrNameLst>
                                          <p:attrName>style.visibility</p:attrName>
                                        </p:attrNameLst>
                                      </p:cBhvr>
                                      <p:to>
                                        <p:strVal val="visible"/>
                                      </p:to>
                                    </p:set>
                                    <p:animEffect transition="in" filter="barn(inVertical)">
                                      <p:cBhvr>
                                        <p:cTn id="226" dur="4750"/>
                                        <p:tgtEl>
                                          <p:spTgt spid="27"/>
                                        </p:tgtEl>
                                      </p:cBhvr>
                                    </p:animEffect>
                                  </p:childTnLst>
                                </p:cTn>
                              </p:par>
                            </p:childTnLst>
                          </p:cTn>
                        </p:par>
                      </p:childTnLst>
                    </p:cTn>
                  </p:par>
                  <p:par>
                    <p:cTn id="227" fill="hold" nodeType="clickPar">
                      <p:stCondLst>
                        <p:cond delay="indefinite"/>
                      </p:stCondLst>
                      <p:childTnLst>
                        <p:par>
                          <p:cTn id="228" fill="hold" nodeType="withGroup">
                            <p:stCondLst>
                              <p:cond delay="0"/>
                            </p:stCondLst>
                            <p:childTnLst>
                              <p:par>
                                <p:cTn id="229" presetID="22" presetClass="entr" presetSubtype="8" fill="hold" nodeType="clickEffect">
                                  <p:stCondLst>
                                    <p:cond delay="3000"/>
                                  </p:stCondLst>
                                  <p:childTnLst>
                                    <p:set>
                                      <p:cBhvr>
                                        <p:cTn id="230" dur="1" fill="hold">
                                          <p:stCondLst>
                                            <p:cond delay="0"/>
                                          </p:stCondLst>
                                        </p:cTn>
                                        <p:tgtEl>
                                          <p:spTgt spid="28"/>
                                        </p:tgtEl>
                                        <p:attrNameLst>
                                          <p:attrName>style.visibility</p:attrName>
                                        </p:attrNameLst>
                                      </p:cBhvr>
                                      <p:to>
                                        <p:strVal val="visible"/>
                                      </p:to>
                                    </p:set>
                                    <p:animEffect transition="in" filter="wipe(left)">
                                      <p:cBhvr>
                                        <p:cTn id="231" dur="5000"/>
                                        <p:tgtEl>
                                          <p:spTgt spid="28"/>
                                        </p:tgtEl>
                                      </p:cBhvr>
                                    </p:animEffect>
                                  </p:childTnLst>
                                </p:cTn>
                              </p:par>
                            </p:childTnLst>
                          </p:cTn>
                        </p:par>
                      </p:childTnLst>
                    </p:cTn>
                  </p:par>
                  <p:par>
                    <p:cTn id="232" fill="hold" nodeType="clickPar">
                      <p:stCondLst>
                        <p:cond delay="indefinite"/>
                      </p:stCondLst>
                      <p:childTnLst>
                        <p:par>
                          <p:cTn id="233" fill="hold" nodeType="withGroup">
                            <p:stCondLst>
                              <p:cond delay="0"/>
                            </p:stCondLst>
                            <p:childTnLst>
                              <p:par>
                                <p:cTn id="234" presetID="23" presetClass="entr" presetSubtype="16" fill="hold" nodeType="clickEffect">
                                  <p:stCondLst>
                                    <p:cond delay="0"/>
                                  </p:stCondLst>
                                  <p:childTnLst>
                                    <p:set>
                                      <p:cBhvr>
                                        <p:cTn id="235" dur="1" fill="hold">
                                          <p:stCondLst>
                                            <p:cond delay="0"/>
                                          </p:stCondLst>
                                        </p:cTn>
                                        <p:tgtEl>
                                          <p:spTgt spid="25"/>
                                        </p:tgtEl>
                                        <p:attrNameLst>
                                          <p:attrName>style.visibility</p:attrName>
                                        </p:attrNameLst>
                                      </p:cBhvr>
                                      <p:to>
                                        <p:strVal val="visible"/>
                                      </p:to>
                                    </p:set>
                                    <p:anim calcmode="lin" valueType="num">
                                      <p:cBhvr>
                                        <p:cTn id="236" dur="3000" fill="hold"/>
                                        <p:tgtEl>
                                          <p:spTgt spid="25"/>
                                        </p:tgtEl>
                                        <p:attrNameLst>
                                          <p:attrName>ppt_w</p:attrName>
                                        </p:attrNameLst>
                                      </p:cBhvr>
                                      <p:tavLst>
                                        <p:tav tm="0">
                                          <p:val>
                                            <p:fltVal val="0"/>
                                          </p:val>
                                        </p:tav>
                                        <p:tav tm="100000">
                                          <p:val>
                                            <p:strVal val="#ppt_w"/>
                                          </p:val>
                                        </p:tav>
                                      </p:tavLst>
                                    </p:anim>
                                    <p:anim calcmode="lin" valueType="num">
                                      <p:cBhvr>
                                        <p:cTn id="237" dur="3000" fill="hold"/>
                                        <p:tgtEl>
                                          <p:spTgt spid="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a:extLst>
              <a:ext uri="{FF2B5EF4-FFF2-40B4-BE49-F238E27FC236}">
                <a16:creationId xmlns:a16="http://schemas.microsoft.com/office/drawing/2014/main" id="{93D9EA64-5BD0-4EB6-BE50-AAE87ADF12E5}"/>
              </a:ext>
            </a:extLst>
          </p:cNvPr>
          <p:cNvSpPr/>
          <p:nvPr/>
        </p:nvSpPr>
        <p:spPr>
          <a:xfrm rot="16200000" flipH="1">
            <a:off x="657225" y="377825"/>
            <a:ext cx="5657850" cy="6096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4 Rectángulo">
            <a:extLst>
              <a:ext uri="{FF2B5EF4-FFF2-40B4-BE49-F238E27FC236}">
                <a16:creationId xmlns:a16="http://schemas.microsoft.com/office/drawing/2014/main" id="{62F209D6-611B-4FF3-BA53-D5F3356C1A7A}"/>
              </a:ext>
            </a:extLst>
          </p:cNvPr>
          <p:cNvSpPr/>
          <p:nvPr/>
        </p:nvSpPr>
        <p:spPr>
          <a:xfrm rot="5400000">
            <a:off x="5851526" y="328612"/>
            <a:ext cx="5657850" cy="619442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 name="2 Rectángulo">
            <a:extLst>
              <a:ext uri="{FF2B5EF4-FFF2-40B4-BE49-F238E27FC236}">
                <a16:creationId xmlns:a16="http://schemas.microsoft.com/office/drawing/2014/main" id="{CDDD62A0-401C-45E9-94E4-9CD23570F93B}"/>
              </a:ext>
            </a:extLst>
          </p:cNvPr>
          <p:cNvSpPr/>
          <p:nvPr/>
        </p:nvSpPr>
        <p:spPr>
          <a:xfrm flipV="1">
            <a:off x="3219450" y="2073275"/>
            <a:ext cx="5729288" cy="478472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3 Rectángulo">
            <a:extLst>
              <a:ext uri="{FF2B5EF4-FFF2-40B4-BE49-F238E27FC236}">
                <a16:creationId xmlns:a16="http://schemas.microsoft.com/office/drawing/2014/main" id="{C8B0E1A7-B398-475A-8011-888D76546DA0}"/>
              </a:ext>
            </a:extLst>
          </p:cNvPr>
          <p:cNvSpPr/>
          <p:nvPr/>
        </p:nvSpPr>
        <p:spPr>
          <a:xfrm>
            <a:off x="3219450" y="0"/>
            <a:ext cx="5729288" cy="4645025"/>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7" name="Imagen 2">
            <a:extLst>
              <a:ext uri="{FF2B5EF4-FFF2-40B4-BE49-F238E27FC236}">
                <a16:creationId xmlns:a16="http://schemas.microsoft.com/office/drawing/2014/main" id="{56C9E6FC-1761-47C0-A7E8-942264F59C2F}"/>
              </a:ext>
            </a:extLst>
          </p:cNvPr>
          <p:cNvPicPr>
            <a:picLocks noGrp="1" noChangeAspect="1" noChangeArrowheads="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a:extLst>
              <a:ext uri="{FF2B5EF4-FFF2-40B4-BE49-F238E27FC236}">
                <a16:creationId xmlns:a16="http://schemas.microsoft.com/office/drawing/2014/main" id="{271A7127-B942-4A77-B1E1-4C2B8131E251}"/>
              </a:ext>
            </a:extLst>
          </p:cNvPr>
          <p:cNvSpPr/>
          <p:nvPr/>
        </p:nvSpPr>
        <p:spPr>
          <a:xfrm>
            <a:off x="0" y="-55563"/>
            <a:ext cx="12192000" cy="6970713"/>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endParaRPr lang="es-ES" sz="447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9" name="Imagen 1">
            <a:extLst>
              <a:ext uri="{FF2B5EF4-FFF2-40B4-BE49-F238E27FC236}">
                <a16:creationId xmlns:a16="http://schemas.microsoft.com/office/drawing/2014/main" id="{EF966889-BF1F-4BC0-A8EB-EB3AF2DE6909}"/>
              </a:ext>
            </a:extLst>
          </p:cNvPr>
          <p:cNvPicPr>
            <a:picLocks noGrp="1" noChangeAspect="1"/>
          </p:cNvPicPr>
          <p:nvPr isPhoto="1"/>
        </p:nvPicPr>
        <p:blipFill>
          <a:blip r:embed="rId5">
            <a:extLst>
              <a:ext uri="{28A0092B-C50C-407E-A947-70E740481C1C}">
                <a14:useLocalDpi xmlns:a14="http://schemas.microsoft.com/office/drawing/2010/main" val="0"/>
              </a:ext>
            </a:extLst>
          </a:blip>
          <a:srcRect/>
          <a:stretch>
            <a:fillRect/>
          </a:stretch>
        </p:blipFill>
        <p:spPr bwMode="auto">
          <a:xfrm>
            <a:off x="0" y="-20638"/>
            <a:ext cx="12245975" cy="693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Imagen 1">
            <a:extLst>
              <a:ext uri="{FF2B5EF4-FFF2-40B4-BE49-F238E27FC236}">
                <a16:creationId xmlns:a16="http://schemas.microsoft.com/office/drawing/2014/main" id="{0316B45B-3C6A-42CD-8F61-06FDC5384D1B}"/>
              </a:ext>
            </a:extLst>
          </p:cNvPr>
          <p:cNvPicPr>
            <a:picLocks noGrp="1" noChangeAspect="1"/>
          </p:cNvPicPr>
          <p:nvPr isPhoto="1"/>
        </p:nvPicPr>
        <p:blipFill>
          <a:blip r:embed="rId6">
            <a:extLst>
              <a:ext uri="{28A0092B-C50C-407E-A947-70E740481C1C}">
                <a14:useLocalDpi xmlns:a14="http://schemas.microsoft.com/office/drawing/2010/main" val="0"/>
              </a:ext>
            </a:extLst>
          </a:blip>
          <a:srcRect/>
          <a:stretch>
            <a:fillRect/>
          </a:stretch>
        </p:blipFill>
        <p:spPr bwMode="auto">
          <a:xfrm>
            <a:off x="-12700" y="0"/>
            <a:ext cx="12244388" cy="693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Imagen 1">
            <a:extLst>
              <a:ext uri="{FF2B5EF4-FFF2-40B4-BE49-F238E27FC236}">
                <a16:creationId xmlns:a16="http://schemas.microsoft.com/office/drawing/2014/main" id="{280D9583-CD0E-485B-BD8F-B742AF943B4D}"/>
              </a:ext>
            </a:extLst>
          </p:cNvPr>
          <p:cNvPicPr>
            <a:picLocks noGrp="1" noChangeAspect="1"/>
          </p:cNvPicPr>
          <p:nvPr isPhoto="1"/>
        </p:nvPicPr>
        <p:blipFill>
          <a:blip r:embed="rId7">
            <a:extLst>
              <a:ext uri="{28A0092B-C50C-407E-A947-70E740481C1C}">
                <a14:useLocalDpi xmlns:a14="http://schemas.microsoft.com/office/drawing/2010/main" val="0"/>
              </a:ext>
            </a:extLst>
          </a:blip>
          <a:srcRect/>
          <a:stretch>
            <a:fillRect/>
          </a:stretch>
        </p:blipFill>
        <p:spPr bwMode="auto">
          <a:xfrm>
            <a:off x="-26988" y="-1588"/>
            <a:ext cx="12245976" cy="6861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Imagen 1">
            <a:extLst>
              <a:ext uri="{FF2B5EF4-FFF2-40B4-BE49-F238E27FC236}">
                <a16:creationId xmlns:a16="http://schemas.microsoft.com/office/drawing/2014/main" id="{9AE8E1EF-72C0-4916-B1AE-98B5166AF800}"/>
              </a:ext>
            </a:extLst>
          </p:cNvPr>
          <p:cNvPicPr>
            <a:picLocks noGrp="1" noChangeAspect="1"/>
          </p:cNvPicPr>
          <p:nvPr isPhoto="1"/>
        </p:nvPicPr>
        <p:blipFill>
          <a:blip r:embed="rId8">
            <a:extLst>
              <a:ext uri="{28A0092B-C50C-407E-A947-70E740481C1C}">
                <a14:useLocalDpi xmlns:a14="http://schemas.microsoft.com/office/drawing/2010/main" val="0"/>
              </a:ext>
            </a:extLst>
          </a:blip>
          <a:srcRect/>
          <a:stretch>
            <a:fillRect/>
          </a:stretch>
        </p:blipFill>
        <p:spPr bwMode="auto">
          <a:xfrm>
            <a:off x="-15875" y="-22225"/>
            <a:ext cx="12223750" cy="688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1">
            <a:extLst>
              <a:ext uri="{FF2B5EF4-FFF2-40B4-BE49-F238E27FC236}">
                <a16:creationId xmlns:a16="http://schemas.microsoft.com/office/drawing/2014/main" id="{F6A03311-3B0C-484C-9024-519D0A8E1F06}"/>
              </a:ext>
            </a:extLst>
          </p:cNvPr>
          <p:cNvPicPr>
            <a:picLocks noGrp="1" noChangeAspect="1"/>
          </p:cNvPicPr>
          <p:nvPr isPhoto="1"/>
        </p:nvPicPr>
        <p:blipFill>
          <a:blip r:embed="rId9">
            <a:extLst>
              <a:ext uri="{28A0092B-C50C-407E-A947-70E740481C1C}">
                <a14:useLocalDpi xmlns:a14="http://schemas.microsoft.com/office/drawing/2010/main" val="0"/>
              </a:ext>
            </a:extLst>
          </a:blip>
          <a:srcRect/>
          <a:stretch>
            <a:fillRect/>
          </a:stretch>
        </p:blipFill>
        <p:spPr bwMode="auto">
          <a:xfrm>
            <a:off x="-26988" y="-14288"/>
            <a:ext cx="12245976" cy="6886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n 2">
            <a:extLst>
              <a:ext uri="{FF2B5EF4-FFF2-40B4-BE49-F238E27FC236}">
                <a16:creationId xmlns:a16="http://schemas.microsoft.com/office/drawing/2014/main" id="{E04A45DE-C540-4A3A-8B8E-0CC224400499}"/>
              </a:ext>
            </a:extLst>
          </p:cNvPr>
          <p:cNvPicPr>
            <a:picLocks noGrp="1" noChangeAspect="1" noChangeArrowheads="1"/>
          </p:cNvPicPr>
          <p:nvPr isPhoto="1"/>
        </p:nvPicPr>
        <p:blipFill>
          <a:blip r:embed="rId10">
            <a:extLst>
              <a:ext uri="{28A0092B-C50C-407E-A947-70E740481C1C}">
                <a14:useLocalDpi xmlns:a14="http://schemas.microsoft.com/office/drawing/2010/main" val="0"/>
              </a:ext>
            </a:extLst>
          </a:blip>
          <a:srcRect/>
          <a:stretch>
            <a:fillRect/>
          </a:stretch>
        </p:blipFill>
        <p:spPr bwMode="auto">
          <a:xfrm>
            <a:off x="-39688" y="-31750"/>
            <a:ext cx="12271376" cy="693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jesus mota">
            <a:extLst>
              <a:ext uri="{FF2B5EF4-FFF2-40B4-BE49-F238E27FC236}">
                <a16:creationId xmlns:a16="http://schemas.microsoft.com/office/drawing/2014/main" id="{3033A573-63BB-4210-B94A-9E1F88903364}"/>
              </a:ext>
            </a:extLst>
          </p:cNvPr>
          <p:cNvSpPr/>
          <p:nvPr/>
        </p:nvSpPr>
        <p:spPr>
          <a:xfrm>
            <a:off x="8908092" y="6949623"/>
            <a:ext cx="211917" cy="215444"/>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ES" sz="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rPr>
              <a:t>.</a:t>
            </a:r>
          </a:p>
        </p:txBody>
      </p:sp>
      <p:pic>
        <p:nvPicPr>
          <p:cNvPr id="19" name="Imagen 2">
            <a:extLst>
              <a:ext uri="{FF2B5EF4-FFF2-40B4-BE49-F238E27FC236}">
                <a16:creationId xmlns:a16="http://schemas.microsoft.com/office/drawing/2014/main" id="{C33815C4-D299-4966-9DD0-0F8A4C2CB63B}"/>
              </a:ext>
            </a:extLst>
          </p:cNvPr>
          <p:cNvPicPr>
            <a:picLocks noGrp="1" noChangeAspect="1" noChangeArrowheads="1"/>
          </p:cNvPicPr>
          <p:nvPr isPhoto="1"/>
        </p:nvPicPr>
        <p:blipFill>
          <a:blip r:embed="rId11">
            <a:extLst>
              <a:ext uri="{28A0092B-C50C-407E-A947-70E740481C1C}">
                <a14:useLocalDpi xmlns:a14="http://schemas.microsoft.com/office/drawing/2010/main" val="0"/>
              </a:ext>
            </a:extLst>
          </a:blip>
          <a:srcRect/>
          <a:stretch>
            <a:fillRect/>
          </a:stretch>
        </p:blipFill>
        <p:spPr bwMode="auto">
          <a:xfrm>
            <a:off x="0" y="0"/>
            <a:ext cx="122491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Imagen 2" descr="Diapositiva59">
            <a:extLst>
              <a:ext uri="{FF2B5EF4-FFF2-40B4-BE49-F238E27FC236}">
                <a16:creationId xmlns:a16="http://schemas.microsoft.com/office/drawing/2014/main" id="{BC4EDB77-4B76-4926-AB93-F59AD6BA2DF2}"/>
              </a:ext>
            </a:extLst>
          </p:cNvPr>
          <p:cNvPicPr>
            <a:picLocks noGrp="1" noChangeAspect="1" noChangeArrowheads="1"/>
          </p:cNvPicPr>
          <p:nvPr isPhoto="1"/>
        </p:nvPicPr>
        <p:blipFill>
          <a:blip r:embed="rId12">
            <a:extLst>
              <a:ext uri="{28A0092B-C50C-407E-A947-70E740481C1C}">
                <a14:useLocalDpi xmlns:a14="http://schemas.microsoft.com/office/drawing/2010/main" val="0"/>
              </a:ext>
            </a:extLst>
          </a:blip>
          <a:srcRect/>
          <a:stretch>
            <a:fillRect/>
          </a:stretch>
        </p:blipFill>
        <p:spPr bwMode="auto">
          <a:xfrm>
            <a:off x="0" y="-55563"/>
            <a:ext cx="12255500" cy="698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Imagen 2" descr="Diapositiva38">
            <a:extLst>
              <a:ext uri="{FF2B5EF4-FFF2-40B4-BE49-F238E27FC236}">
                <a16:creationId xmlns:a16="http://schemas.microsoft.com/office/drawing/2014/main" id="{59B48BE7-3514-47D8-AA3E-80976F68078B}"/>
              </a:ext>
            </a:extLst>
          </p:cNvPr>
          <p:cNvPicPr>
            <a:picLocks noGrp="1" noChangeAspect="1" noChangeArrowheads="1"/>
          </p:cNvPicPr>
          <p:nvPr isPhoto="1"/>
        </p:nvPicPr>
        <p:blipFill>
          <a:blip r:embed="rId1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Imagen 2" descr="Diapositiva11">
            <a:extLst>
              <a:ext uri="{FF2B5EF4-FFF2-40B4-BE49-F238E27FC236}">
                <a16:creationId xmlns:a16="http://schemas.microsoft.com/office/drawing/2014/main" id="{F243C11C-44AC-4341-95E6-953ABAD87ADC}"/>
              </a:ext>
            </a:extLst>
          </p:cNvPr>
          <p:cNvPicPr>
            <a:picLocks noGrp="1" noChangeAspect="1" noChangeArrowheads="1"/>
          </p:cNvPicPr>
          <p:nvPr isPhoto="1"/>
        </p:nvPicPr>
        <p:blipFill>
          <a:blip r:embed="rId1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Imagen 2">
            <a:extLst>
              <a:ext uri="{FF2B5EF4-FFF2-40B4-BE49-F238E27FC236}">
                <a16:creationId xmlns:a16="http://schemas.microsoft.com/office/drawing/2014/main" id="{CCBA4630-2290-4F27-AA97-144C1F953A8C}"/>
              </a:ext>
            </a:extLst>
          </p:cNvPr>
          <p:cNvPicPr>
            <a:picLocks noGrp="1" noChangeAspect="1" noChangeArrowheads="1"/>
          </p:cNvPicPr>
          <p:nvPr isPhoto="1"/>
        </p:nvPicPr>
        <p:blipFill>
          <a:blip r:embed="rId15">
            <a:extLst>
              <a:ext uri="{28A0092B-C50C-407E-A947-70E740481C1C}">
                <a14:useLocalDpi xmlns:a14="http://schemas.microsoft.com/office/drawing/2010/main" val="0"/>
              </a:ext>
            </a:extLst>
          </a:blip>
          <a:srcRect/>
          <a:stretch>
            <a:fillRect/>
          </a:stretch>
        </p:blipFill>
        <p:spPr bwMode="auto">
          <a:xfrm>
            <a:off x="-26988" y="-33338"/>
            <a:ext cx="12272963" cy="6962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ppt_x"/>
                                          </p:val>
                                        </p:tav>
                                        <p:tav tm="100000">
                                          <p:val>
                                            <p:strVal val="#ppt_x"/>
                                          </p:val>
                                        </p:tav>
                                      </p:tavLst>
                                    </p:anim>
                                    <p:anim calcmode="lin" valueType="num">
                                      <p:cBhvr additive="base">
                                        <p:cTn id="12" dur="3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0-#ppt_w/2"/>
                                          </p:val>
                                        </p:tav>
                                        <p:tav tm="100000">
                                          <p:val>
                                            <p:strVal val="#ppt_x"/>
                                          </p:val>
                                        </p:tav>
                                      </p:tavLst>
                                    </p:anim>
                                    <p:anim calcmode="lin" valueType="num">
                                      <p:cBhvr additive="base">
                                        <p:cTn id="16" dur="3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ppt_w</p:attrName>
                                        </p:attrNameLst>
                                      </p:cBhvr>
                                      <p:tavLst>
                                        <p:tav tm="0" fmla="#ppt_w*sin(2.5*pi*$)">
                                          <p:val>
                                            <p:fltVal val="0"/>
                                          </p:val>
                                        </p:tav>
                                        <p:tav tm="100000">
                                          <p:val>
                                            <p:fltVal val="1"/>
                                          </p:val>
                                        </p:tav>
                                      </p:tavLst>
                                    </p:anim>
                                    <p:anim calcmode="lin" valueType="num">
                                      <p:cBhvr>
                                        <p:cTn id="24" dur="3000" fill="hold"/>
                                        <p:tgtEl>
                                          <p:spTgt spid="3"/>
                                        </p:tgtEl>
                                        <p:attrNameLst>
                                          <p:attrName>ppt_h</p:attrName>
                                        </p:attrNameLst>
                                      </p:cBhvr>
                                      <p:tavLst>
                                        <p:tav tm="0">
                                          <p:val>
                                            <p:strVal val="#ppt_h"/>
                                          </p:val>
                                        </p:tav>
                                        <p:tav tm="100000">
                                          <p:val>
                                            <p:strVal val="#ppt_h"/>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fmla="#ppt_w*sin(2.5*pi*$)">
                                          <p:val>
                                            <p:fltVal val="0"/>
                                          </p:val>
                                        </p:tav>
                                        <p:tav tm="100000">
                                          <p:val>
                                            <p:fltVal val="1"/>
                                          </p:val>
                                        </p:tav>
                                      </p:tavLst>
                                    </p:anim>
                                    <p:anim calcmode="lin" valueType="num">
                                      <p:cBhvr>
                                        <p:cTn id="28" dur="3000" fill="hold"/>
                                        <p:tgtEl>
                                          <p:spTgt spid="4"/>
                                        </p:tgtEl>
                                        <p:attrNameLst>
                                          <p:attrName>ppt_h</p:attrName>
                                        </p:attrNameLst>
                                      </p:cBhvr>
                                      <p:tavLst>
                                        <p:tav tm="0">
                                          <p:val>
                                            <p:strVal val="#ppt_h"/>
                                          </p:val>
                                        </p:tav>
                                        <p:tav tm="100000">
                                          <p:val>
                                            <p:strVal val="#ppt_h"/>
                                          </p:val>
                                        </p:tav>
                                      </p:tavLst>
                                    </p:anim>
                                  </p:childTnLst>
                                </p:cTn>
                              </p:par>
                              <p:par>
                                <p:cTn id="29" presetID="19" presetClass="entr" presetSubtype="10"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fmla="#ppt_w*sin(2.5*pi*$)">
                                          <p:val>
                                            <p:fltVal val="0"/>
                                          </p:val>
                                        </p:tav>
                                        <p:tav tm="100000">
                                          <p:val>
                                            <p:fltVal val="1"/>
                                          </p:val>
                                        </p:tav>
                                      </p:tavLst>
                                    </p:anim>
                                    <p:anim calcmode="lin" valueType="num">
                                      <p:cBhvr>
                                        <p:cTn id="32" dur="3000" fill="hold"/>
                                        <p:tgtEl>
                                          <p:spTgt spid="5"/>
                                        </p:tgtEl>
                                        <p:attrNameLst>
                                          <p:attrName>ppt_h</p:attrName>
                                        </p:attrNameLst>
                                      </p:cBhvr>
                                      <p:tavLst>
                                        <p:tav tm="0">
                                          <p:val>
                                            <p:strVal val="#ppt_h"/>
                                          </p:val>
                                        </p:tav>
                                        <p:tav tm="100000">
                                          <p:val>
                                            <p:strVal val="#ppt_h"/>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3000" fill="hold"/>
                                        <p:tgtEl>
                                          <p:spTgt spid="6"/>
                                        </p:tgtEl>
                                        <p:attrNameLst>
                                          <p:attrName>ppt_w</p:attrName>
                                        </p:attrNameLst>
                                      </p:cBhvr>
                                      <p:tavLst>
                                        <p:tav tm="0" fmla="#ppt_w*sin(2.5*pi*$)">
                                          <p:val>
                                            <p:fltVal val="0"/>
                                          </p:val>
                                        </p:tav>
                                        <p:tav tm="100000">
                                          <p:val>
                                            <p:fltVal val="1"/>
                                          </p:val>
                                        </p:tav>
                                      </p:tavLst>
                                    </p:anim>
                                    <p:anim calcmode="lin" valueType="num">
                                      <p:cBhvr>
                                        <p:cTn id="36" dur="3000" fill="hold"/>
                                        <p:tgtEl>
                                          <p:spTgt spid="6"/>
                                        </p:tgtEl>
                                        <p:attrNameLst>
                                          <p:attrName>ppt_h</p:attrName>
                                        </p:attrNameLst>
                                      </p:cBhvr>
                                      <p:tavLst>
                                        <p:tav tm="0">
                                          <p:val>
                                            <p:strVal val="#ppt_h"/>
                                          </p:val>
                                        </p:tav>
                                        <p:tav tm="100000">
                                          <p:val>
                                            <p:strVal val="#ppt_h"/>
                                          </p:val>
                                        </p:tav>
                                      </p:tavLst>
                                    </p:anim>
                                  </p:childTnLst>
                                </p:cTn>
                              </p:par>
                            </p:childTnLst>
                          </p:cTn>
                        </p:par>
                        <p:par>
                          <p:cTn id="37" fill="hold" nodeType="afterGroup">
                            <p:stCondLst>
                              <p:cond delay="3000"/>
                            </p:stCondLst>
                            <p:childTnLst>
                              <p:par>
                                <p:cTn id="38" presetID="2" presetClass="exit" presetSubtype="1" fill="hold" grpId="2" nodeType="afterEffect">
                                  <p:stCondLst>
                                    <p:cond delay="0"/>
                                  </p:stCondLst>
                                  <p:childTnLst>
                                    <p:anim calcmode="lin" valueType="num">
                                      <p:cBhvr additive="base">
                                        <p:cTn id="39" dur="5000"/>
                                        <p:tgtEl>
                                          <p:spTgt spid="3"/>
                                        </p:tgtEl>
                                        <p:attrNameLst>
                                          <p:attrName>ppt_x</p:attrName>
                                        </p:attrNameLst>
                                      </p:cBhvr>
                                      <p:tavLst>
                                        <p:tav tm="0">
                                          <p:val>
                                            <p:strVal val="ppt_x"/>
                                          </p:val>
                                        </p:tav>
                                        <p:tav tm="100000">
                                          <p:val>
                                            <p:strVal val="ppt_x"/>
                                          </p:val>
                                        </p:tav>
                                      </p:tavLst>
                                    </p:anim>
                                    <p:anim calcmode="lin" valueType="num">
                                      <p:cBhvr additive="base">
                                        <p:cTn id="40" dur="5000"/>
                                        <p:tgtEl>
                                          <p:spTgt spid="3"/>
                                        </p:tgtEl>
                                        <p:attrNameLst>
                                          <p:attrName>ppt_y</p:attrName>
                                        </p:attrNameLst>
                                      </p:cBhvr>
                                      <p:tavLst>
                                        <p:tav tm="0">
                                          <p:val>
                                            <p:strVal val="ppt_y"/>
                                          </p:val>
                                        </p:tav>
                                        <p:tav tm="100000">
                                          <p:val>
                                            <p:strVal val="0-ppt_h/2"/>
                                          </p:val>
                                        </p:tav>
                                      </p:tavLst>
                                    </p:anim>
                                    <p:set>
                                      <p:cBhvr>
                                        <p:cTn id="41" dur="1" fill="hold">
                                          <p:stCondLst>
                                            <p:cond delay="4999"/>
                                          </p:stCondLst>
                                        </p:cTn>
                                        <p:tgtEl>
                                          <p:spTgt spid="3"/>
                                        </p:tgtEl>
                                        <p:attrNameLst>
                                          <p:attrName>style.visibility</p:attrName>
                                        </p:attrNameLst>
                                      </p:cBhvr>
                                      <p:to>
                                        <p:strVal val="hidden"/>
                                      </p:to>
                                    </p:set>
                                  </p:childTnLst>
                                </p:cTn>
                              </p:par>
                              <p:par>
                                <p:cTn id="42" presetID="2" presetClass="exit" presetSubtype="4" fill="hold" grpId="2" nodeType="withEffect">
                                  <p:stCondLst>
                                    <p:cond delay="0"/>
                                  </p:stCondLst>
                                  <p:childTnLst>
                                    <p:anim calcmode="lin" valueType="num">
                                      <p:cBhvr additive="base">
                                        <p:cTn id="43" dur="5000"/>
                                        <p:tgtEl>
                                          <p:spTgt spid="4"/>
                                        </p:tgtEl>
                                        <p:attrNameLst>
                                          <p:attrName>ppt_x</p:attrName>
                                        </p:attrNameLst>
                                      </p:cBhvr>
                                      <p:tavLst>
                                        <p:tav tm="0">
                                          <p:val>
                                            <p:strVal val="ppt_x"/>
                                          </p:val>
                                        </p:tav>
                                        <p:tav tm="100000">
                                          <p:val>
                                            <p:strVal val="ppt_x"/>
                                          </p:val>
                                        </p:tav>
                                      </p:tavLst>
                                    </p:anim>
                                    <p:anim calcmode="lin" valueType="num">
                                      <p:cBhvr additive="base">
                                        <p:cTn id="44" dur="5000"/>
                                        <p:tgtEl>
                                          <p:spTgt spid="4"/>
                                        </p:tgtEl>
                                        <p:attrNameLst>
                                          <p:attrName>ppt_y</p:attrName>
                                        </p:attrNameLst>
                                      </p:cBhvr>
                                      <p:tavLst>
                                        <p:tav tm="0">
                                          <p:val>
                                            <p:strVal val="ppt_y"/>
                                          </p:val>
                                        </p:tav>
                                        <p:tav tm="100000">
                                          <p:val>
                                            <p:strVal val="1+ppt_h/2"/>
                                          </p:val>
                                        </p:tav>
                                      </p:tavLst>
                                    </p:anim>
                                    <p:set>
                                      <p:cBhvr>
                                        <p:cTn id="45" dur="1" fill="hold">
                                          <p:stCondLst>
                                            <p:cond delay="4999"/>
                                          </p:stCondLst>
                                        </p:cTn>
                                        <p:tgtEl>
                                          <p:spTgt spid="4"/>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5000"/>
                                        <p:tgtEl>
                                          <p:spTgt spid="5"/>
                                        </p:tgtEl>
                                        <p:attrNameLst>
                                          <p:attrName>ppt_x</p:attrName>
                                        </p:attrNameLst>
                                      </p:cBhvr>
                                      <p:tavLst>
                                        <p:tav tm="0">
                                          <p:val>
                                            <p:strVal val="ppt_x"/>
                                          </p:val>
                                        </p:tav>
                                        <p:tav tm="100000">
                                          <p:val>
                                            <p:strVal val="0-ppt_w/2"/>
                                          </p:val>
                                        </p:tav>
                                      </p:tavLst>
                                    </p:anim>
                                    <p:anim calcmode="lin" valueType="num">
                                      <p:cBhvr additive="base">
                                        <p:cTn id="48" dur="5000"/>
                                        <p:tgtEl>
                                          <p:spTgt spid="5"/>
                                        </p:tgtEl>
                                        <p:attrNameLst>
                                          <p:attrName>ppt_y</p:attrName>
                                        </p:attrNameLst>
                                      </p:cBhvr>
                                      <p:tavLst>
                                        <p:tav tm="0">
                                          <p:val>
                                            <p:strVal val="ppt_y"/>
                                          </p:val>
                                        </p:tav>
                                        <p:tav tm="100000">
                                          <p:val>
                                            <p:strVal val="ppt_y"/>
                                          </p:val>
                                        </p:tav>
                                      </p:tavLst>
                                    </p:anim>
                                    <p:set>
                                      <p:cBhvr>
                                        <p:cTn id="49" dur="1" fill="hold">
                                          <p:stCondLst>
                                            <p:cond delay="4999"/>
                                          </p:stCondLst>
                                        </p:cTn>
                                        <p:tgtEl>
                                          <p:spTgt spid="5"/>
                                        </p:tgtEl>
                                        <p:attrNameLst>
                                          <p:attrName>style.visibility</p:attrName>
                                        </p:attrNameLst>
                                      </p:cBhvr>
                                      <p:to>
                                        <p:strVal val="hidden"/>
                                      </p:to>
                                    </p:set>
                                  </p:childTnLst>
                                </p:cTn>
                              </p:par>
                              <p:par>
                                <p:cTn id="50" presetID="2" presetClass="exit" presetSubtype="2" fill="hold" grpId="2" nodeType="withEffect">
                                  <p:stCondLst>
                                    <p:cond delay="0"/>
                                  </p:stCondLst>
                                  <p:childTnLst>
                                    <p:anim calcmode="lin" valueType="num">
                                      <p:cBhvr additive="base">
                                        <p:cTn id="51" dur="5000"/>
                                        <p:tgtEl>
                                          <p:spTgt spid="6"/>
                                        </p:tgtEl>
                                        <p:attrNameLst>
                                          <p:attrName>ppt_x</p:attrName>
                                        </p:attrNameLst>
                                      </p:cBhvr>
                                      <p:tavLst>
                                        <p:tav tm="0">
                                          <p:val>
                                            <p:strVal val="ppt_x"/>
                                          </p:val>
                                        </p:tav>
                                        <p:tav tm="100000">
                                          <p:val>
                                            <p:strVal val="1+ppt_w/2"/>
                                          </p:val>
                                        </p:tav>
                                      </p:tavLst>
                                    </p:anim>
                                    <p:anim calcmode="lin" valueType="num">
                                      <p:cBhvr additive="base">
                                        <p:cTn id="52" dur="5000"/>
                                        <p:tgtEl>
                                          <p:spTgt spid="6"/>
                                        </p:tgtEl>
                                        <p:attrNameLst>
                                          <p:attrName>ppt_y</p:attrName>
                                        </p:attrNameLst>
                                      </p:cBhvr>
                                      <p:tavLst>
                                        <p:tav tm="0">
                                          <p:val>
                                            <p:strVal val="ppt_y"/>
                                          </p:val>
                                        </p:tav>
                                        <p:tav tm="100000">
                                          <p:val>
                                            <p:strVal val="ppt_y"/>
                                          </p:val>
                                        </p:tav>
                                      </p:tavLst>
                                    </p:anim>
                                    <p:set>
                                      <p:cBhvr>
                                        <p:cTn id="53" dur="1" fill="hold">
                                          <p:stCondLst>
                                            <p:cond delay="4999"/>
                                          </p:stCondLst>
                                        </p:cTn>
                                        <p:tgtEl>
                                          <p:spTgt spid="6"/>
                                        </p:tgtEl>
                                        <p:attrNameLst>
                                          <p:attrName>style.visibility</p:attrName>
                                        </p:attrNameLst>
                                      </p:cBhvr>
                                      <p:to>
                                        <p:strVal val="hidden"/>
                                      </p:to>
                                    </p:set>
                                  </p:childTnLst>
                                </p:cTn>
                              </p:par>
                              <p:par>
                                <p:cTn id="54" presetID="4" presetClass="entr" presetSubtype="32" fill="hold" nodeType="withEffect">
                                  <p:stCondLst>
                                    <p:cond delay="750"/>
                                  </p:stCondLst>
                                  <p:childTnLst>
                                    <p:set>
                                      <p:cBhvr>
                                        <p:cTn id="55" dur="1" fill="hold">
                                          <p:stCondLst>
                                            <p:cond delay="0"/>
                                          </p:stCondLst>
                                        </p:cTn>
                                        <p:tgtEl>
                                          <p:spTgt spid="7"/>
                                        </p:tgtEl>
                                        <p:attrNameLst>
                                          <p:attrName>style.visibility</p:attrName>
                                        </p:attrNameLst>
                                      </p:cBhvr>
                                      <p:to>
                                        <p:strVal val="visible"/>
                                      </p:to>
                                    </p:set>
                                    <p:animEffect transition="in" filter="box(out)">
                                      <p:cBhvr>
                                        <p:cTn id="56" dur="5500"/>
                                        <p:tgtEl>
                                          <p:spTgt spid="7"/>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56" presetClass="entr" presetSubtype="0" fill="hold" grpId="0" nodeType="clickEffect">
                                  <p:stCondLst>
                                    <p:cond delay="3000"/>
                                  </p:stCondLst>
                                  <p:iterate type="lt">
                                    <p:tmPct val="10000"/>
                                  </p:iterate>
                                  <p:childTnLst>
                                    <p:set>
                                      <p:cBhvr>
                                        <p:cTn id="60" dur="1" fill="hold">
                                          <p:stCondLst>
                                            <p:cond delay="0"/>
                                          </p:stCondLst>
                                        </p:cTn>
                                        <p:tgtEl>
                                          <p:spTgt spid="8"/>
                                        </p:tgtEl>
                                        <p:attrNameLst>
                                          <p:attrName>style.visibility</p:attrName>
                                        </p:attrNameLst>
                                      </p:cBhvr>
                                      <p:to>
                                        <p:strVal val="visible"/>
                                      </p:to>
                                    </p:set>
                                    <p:anim by="(-#ppt_w*2)" calcmode="lin" valueType="num">
                                      <p:cBhvr rctx="PPT">
                                        <p:cTn id="61" dur="2500" autoRev="1" fill="hold">
                                          <p:stCondLst>
                                            <p:cond delay="0"/>
                                          </p:stCondLst>
                                        </p:cTn>
                                        <p:tgtEl>
                                          <p:spTgt spid="8"/>
                                        </p:tgtEl>
                                        <p:attrNameLst>
                                          <p:attrName>ppt_w</p:attrName>
                                        </p:attrNameLst>
                                      </p:cBhvr>
                                    </p:anim>
                                    <p:anim by="(#ppt_w*0.50)" calcmode="lin" valueType="num">
                                      <p:cBhvr>
                                        <p:cTn id="62" dur="2500" decel="50000" autoRev="1" fill="hold">
                                          <p:stCondLst>
                                            <p:cond delay="0"/>
                                          </p:stCondLst>
                                        </p:cTn>
                                        <p:tgtEl>
                                          <p:spTgt spid="8"/>
                                        </p:tgtEl>
                                        <p:attrNameLst>
                                          <p:attrName>ppt_x</p:attrName>
                                        </p:attrNameLst>
                                      </p:cBhvr>
                                    </p:anim>
                                    <p:anim from="(-#ppt_h/2)" to="(#ppt_y)" calcmode="lin" valueType="num">
                                      <p:cBhvr>
                                        <p:cTn id="63" dur="5000" fill="hold">
                                          <p:stCondLst>
                                            <p:cond delay="0"/>
                                          </p:stCondLst>
                                        </p:cTn>
                                        <p:tgtEl>
                                          <p:spTgt spid="8"/>
                                        </p:tgtEl>
                                        <p:attrNameLst>
                                          <p:attrName>ppt_y</p:attrName>
                                        </p:attrNameLst>
                                      </p:cBhvr>
                                    </p:anim>
                                    <p:animRot by="21600000">
                                      <p:cBhvr>
                                        <p:cTn id="64" dur="5000" fill="hold">
                                          <p:stCondLst>
                                            <p:cond delay="0"/>
                                          </p:stCondLst>
                                        </p:cTn>
                                        <p:tgtEl>
                                          <p:spTgt spid="8"/>
                                        </p:tgtEl>
                                        <p:attrNameLst>
                                          <p:attrName>r</p:attrName>
                                        </p:attrNameLst>
                                      </p:cBhvr>
                                    </p:animRot>
                                  </p:childTnLst>
                                </p:cTn>
                              </p:par>
                              <p:par>
                                <p:cTn id="65" presetID="23" presetClass="entr" presetSubtype="528" fill="hold" grpId="1" nodeType="withEffect">
                                  <p:stCondLst>
                                    <p:cond delay="3000"/>
                                  </p:stCondLst>
                                  <p:iterate type="lt">
                                    <p:tmPct val="0"/>
                                  </p:iterate>
                                  <p:childTnLst>
                                    <p:set>
                                      <p:cBhvr>
                                        <p:cTn id="66" dur="1" fill="hold">
                                          <p:stCondLst>
                                            <p:cond delay="0"/>
                                          </p:stCondLst>
                                        </p:cTn>
                                        <p:tgtEl>
                                          <p:spTgt spid="8"/>
                                        </p:tgtEl>
                                        <p:attrNameLst>
                                          <p:attrName>style.visibility</p:attrName>
                                        </p:attrNameLst>
                                      </p:cBhvr>
                                      <p:to>
                                        <p:strVal val="visible"/>
                                      </p:to>
                                    </p:set>
                                    <p:anim calcmode="lin" valueType="num">
                                      <p:cBhvr>
                                        <p:cTn id="67" dur="5000" fill="hold"/>
                                        <p:tgtEl>
                                          <p:spTgt spid="8"/>
                                        </p:tgtEl>
                                        <p:attrNameLst>
                                          <p:attrName>ppt_w</p:attrName>
                                        </p:attrNameLst>
                                      </p:cBhvr>
                                      <p:tavLst>
                                        <p:tav tm="0">
                                          <p:val>
                                            <p:fltVal val="0"/>
                                          </p:val>
                                        </p:tav>
                                        <p:tav tm="100000">
                                          <p:val>
                                            <p:strVal val="#ppt_w"/>
                                          </p:val>
                                        </p:tav>
                                      </p:tavLst>
                                    </p:anim>
                                    <p:anim calcmode="lin" valueType="num">
                                      <p:cBhvr>
                                        <p:cTn id="68" dur="5000" fill="hold"/>
                                        <p:tgtEl>
                                          <p:spTgt spid="8"/>
                                        </p:tgtEl>
                                        <p:attrNameLst>
                                          <p:attrName>ppt_h</p:attrName>
                                        </p:attrNameLst>
                                      </p:cBhvr>
                                      <p:tavLst>
                                        <p:tav tm="0">
                                          <p:val>
                                            <p:fltVal val="0"/>
                                          </p:val>
                                        </p:tav>
                                        <p:tav tm="100000">
                                          <p:val>
                                            <p:strVal val="#ppt_h"/>
                                          </p:val>
                                        </p:tav>
                                      </p:tavLst>
                                    </p:anim>
                                    <p:anim calcmode="lin" valueType="num">
                                      <p:cBhvr>
                                        <p:cTn id="69" dur="5000" fill="hold"/>
                                        <p:tgtEl>
                                          <p:spTgt spid="8"/>
                                        </p:tgtEl>
                                        <p:attrNameLst>
                                          <p:attrName>ppt_x</p:attrName>
                                        </p:attrNameLst>
                                      </p:cBhvr>
                                      <p:tavLst>
                                        <p:tav tm="0">
                                          <p:val>
                                            <p:fltVal val="0.5"/>
                                          </p:val>
                                        </p:tav>
                                        <p:tav tm="100000">
                                          <p:val>
                                            <p:strVal val="#ppt_x"/>
                                          </p:val>
                                        </p:tav>
                                      </p:tavLst>
                                    </p:anim>
                                    <p:anim calcmode="lin" valueType="num">
                                      <p:cBhvr>
                                        <p:cTn id="70" dur="5000" fill="hold"/>
                                        <p:tgtEl>
                                          <p:spTgt spid="8"/>
                                        </p:tgtEl>
                                        <p:attrNameLst>
                                          <p:attrName>ppt_y</p:attrName>
                                        </p:attrNameLst>
                                      </p:cBhvr>
                                      <p:tavLst>
                                        <p:tav tm="0">
                                          <p:val>
                                            <p:fltVal val="0.5"/>
                                          </p:val>
                                        </p:tav>
                                        <p:tav tm="100000">
                                          <p:val>
                                            <p:strVal val="#ppt_y"/>
                                          </p:val>
                                        </p:tav>
                                      </p:tavLst>
                                    </p:anim>
                                  </p:childTnLst>
                                </p:cTn>
                              </p:par>
                              <p:par>
                                <p:cTn id="71" presetID="2" presetClass="entr" presetSubtype="9" fill="hold" grpId="2" nodeType="withEffect">
                                  <p:stCondLst>
                                    <p:cond delay="3000"/>
                                  </p:stCondLst>
                                  <p:iterate type="lt">
                                    <p:tmPct val="0"/>
                                  </p:iterate>
                                  <p:childTnLst>
                                    <p:set>
                                      <p:cBhvr>
                                        <p:cTn id="72" dur="1" fill="hold">
                                          <p:stCondLst>
                                            <p:cond delay="0"/>
                                          </p:stCondLst>
                                        </p:cTn>
                                        <p:tgtEl>
                                          <p:spTgt spid="8"/>
                                        </p:tgtEl>
                                        <p:attrNameLst>
                                          <p:attrName>style.visibility</p:attrName>
                                        </p:attrNameLst>
                                      </p:cBhvr>
                                      <p:to>
                                        <p:strVal val="visible"/>
                                      </p:to>
                                    </p:set>
                                    <p:anim calcmode="lin" valueType="num">
                                      <p:cBhvr additive="base">
                                        <p:cTn id="73" dur="5000" fill="hold"/>
                                        <p:tgtEl>
                                          <p:spTgt spid="8"/>
                                        </p:tgtEl>
                                        <p:attrNameLst>
                                          <p:attrName>ppt_x</p:attrName>
                                        </p:attrNameLst>
                                      </p:cBhvr>
                                      <p:tavLst>
                                        <p:tav tm="0">
                                          <p:val>
                                            <p:strVal val="0-#ppt_w/2"/>
                                          </p:val>
                                        </p:tav>
                                        <p:tav tm="100000">
                                          <p:val>
                                            <p:strVal val="#ppt_x"/>
                                          </p:val>
                                        </p:tav>
                                      </p:tavLst>
                                    </p:anim>
                                    <p:anim calcmode="lin" valueType="num">
                                      <p:cBhvr additive="base">
                                        <p:cTn id="74" dur="50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3" presetClass="entr" presetSubtype="32" fill="hold" nodeType="clickEffect">
                                  <p:stCondLst>
                                    <p:cond delay="3000"/>
                                  </p:stCondLst>
                                  <p:childTnLst>
                                    <p:set>
                                      <p:cBhvr>
                                        <p:cTn id="78" dur="1" fill="hold">
                                          <p:stCondLst>
                                            <p:cond delay="0"/>
                                          </p:stCondLst>
                                        </p:cTn>
                                        <p:tgtEl>
                                          <p:spTgt spid="9"/>
                                        </p:tgtEl>
                                        <p:attrNameLst>
                                          <p:attrName>style.visibility</p:attrName>
                                        </p:attrNameLst>
                                      </p:cBhvr>
                                      <p:to>
                                        <p:strVal val="visible"/>
                                      </p:to>
                                    </p:set>
                                    <p:anim calcmode="lin" valueType="num">
                                      <p:cBhvr>
                                        <p:cTn id="79" dur="5000" fill="hold"/>
                                        <p:tgtEl>
                                          <p:spTgt spid="9"/>
                                        </p:tgtEl>
                                        <p:attrNameLst>
                                          <p:attrName>ppt_w</p:attrName>
                                        </p:attrNameLst>
                                      </p:cBhvr>
                                      <p:tavLst>
                                        <p:tav tm="0">
                                          <p:val>
                                            <p:strVal val="4*#ppt_w"/>
                                          </p:val>
                                        </p:tav>
                                        <p:tav tm="100000">
                                          <p:val>
                                            <p:strVal val="#ppt_w"/>
                                          </p:val>
                                        </p:tav>
                                      </p:tavLst>
                                    </p:anim>
                                    <p:anim calcmode="lin" valueType="num">
                                      <p:cBhvr>
                                        <p:cTn id="80" dur="5000" fill="hold"/>
                                        <p:tgtEl>
                                          <p:spTgt spid="9"/>
                                        </p:tgtEl>
                                        <p:attrNameLst>
                                          <p:attrName>ppt_h</p:attrName>
                                        </p:attrNameLst>
                                      </p:cBhvr>
                                      <p:tavLst>
                                        <p:tav tm="0">
                                          <p:val>
                                            <p:strVal val="4*#ppt_h"/>
                                          </p:val>
                                        </p:tav>
                                        <p:tav tm="100000">
                                          <p:val>
                                            <p:strVal val="#ppt_h"/>
                                          </p:val>
                                        </p:tav>
                                      </p:tavLst>
                                    </p:anim>
                                  </p:childTnLst>
                                </p:cTn>
                              </p:par>
                              <p:par>
                                <p:cTn id="81" presetID="8" presetClass="emph" presetSubtype="0" fill="hold" nodeType="withEffect">
                                  <p:stCondLst>
                                    <p:cond delay="3000"/>
                                  </p:stCondLst>
                                  <p:childTnLst>
                                    <p:animRot by="21600000">
                                      <p:cBhvr>
                                        <p:cTn id="82" dur="5000" fill="hold"/>
                                        <p:tgtEl>
                                          <p:spTgt spid="9"/>
                                        </p:tgtEl>
                                        <p:attrNameLst>
                                          <p:attrName>r</p:attrName>
                                        </p:attrNameLst>
                                      </p:cBhvr>
                                    </p:animRot>
                                  </p:childTnLst>
                                </p:cTn>
                              </p:par>
                            </p:childTnLst>
                          </p:cTn>
                        </p:par>
                      </p:childTnLst>
                    </p:cTn>
                  </p:par>
                  <p:par>
                    <p:cTn id="83" fill="hold" nodeType="clickPar">
                      <p:stCondLst>
                        <p:cond delay="indefinite"/>
                      </p:stCondLst>
                      <p:childTnLst>
                        <p:par>
                          <p:cTn id="84" fill="hold" nodeType="withGroup">
                            <p:stCondLst>
                              <p:cond delay="0"/>
                            </p:stCondLst>
                            <p:childTnLst>
                              <p:par>
                                <p:cTn id="85" presetID="14" presetClass="entr" presetSubtype="10" fill="hold" nodeType="clickEffect">
                                  <p:stCondLst>
                                    <p:cond delay="3000"/>
                                  </p:stCondLst>
                                  <p:childTnLst>
                                    <p:set>
                                      <p:cBhvr>
                                        <p:cTn id="86" dur="1" fill="hold">
                                          <p:stCondLst>
                                            <p:cond delay="0"/>
                                          </p:stCondLst>
                                        </p:cTn>
                                        <p:tgtEl>
                                          <p:spTgt spid="13"/>
                                        </p:tgtEl>
                                        <p:attrNameLst>
                                          <p:attrName>style.visibility</p:attrName>
                                        </p:attrNameLst>
                                      </p:cBhvr>
                                      <p:to>
                                        <p:strVal val="visible"/>
                                      </p:to>
                                    </p:set>
                                    <p:animEffect transition="in" filter="randombar(horizontal)">
                                      <p:cBhvr>
                                        <p:cTn id="87" dur="5000"/>
                                        <p:tgtEl>
                                          <p:spTgt spid="13"/>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23" presetClass="entr" presetSubtype="528" fill="hold" nodeType="clickEffect">
                                  <p:stCondLst>
                                    <p:cond delay="3000"/>
                                  </p:stCondLst>
                                  <p:childTnLst>
                                    <p:set>
                                      <p:cBhvr>
                                        <p:cTn id="91" dur="1" fill="hold">
                                          <p:stCondLst>
                                            <p:cond delay="0"/>
                                          </p:stCondLst>
                                        </p:cTn>
                                        <p:tgtEl>
                                          <p:spTgt spid="14"/>
                                        </p:tgtEl>
                                        <p:attrNameLst>
                                          <p:attrName>style.visibility</p:attrName>
                                        </p:attrNameLst>
                                      </p:cBhvr>
                                      <p:to>
                                        <p:strVal val="visible"/>
                                      </p:to>
                                    </p:set>
                                    <p:anim calcmode="lin" valueType="num">
                                      <p:cBhvr>
                                        <p:cTn id="92" dur="5000" fill="hold"/>
                                        <p:tgtEl>
                                          <p:spTgt spid="14"/>
                                        </p:tgtEl>
                                        <p:attrNameLst>
                                          <p:attrName>ppt_w</p:attrName>
                                        </p:attrNameLst>
                                      </p:cBhvr>
                                      <p:tavLst>
                                        <p:tav tm="0">
                                          <p:val>
                                            <p:fltVal val="0"/>
                                          </p:val>
                                        </p:tav>
                                        <p:tav tm="100000">
                                          <p:val>
                                            <p:strVal val="#ppt_w"/>
                                          </p:val>
                                        </p:tav>
                                      </p:tavLst>
                                    </p:anim>
                                    <p:anim calcmode="lin" valueType="num">
                                      <p:cBhvr>
                                        <p:cTn id="93" dur="5000" fill="hold"/>
                                        <p:tgtEl>
                                          <p:spTgt spid="14"/>
                                        </p:tgtEl>
                                        <p:attrNameLst>
                                          <p:attrName>ppt_h</p:attrName>
                                        </p:attrNameLst>
                                      </p:cBhvr>
                                      <p:tavLst>
                                        <p:tav tm="0">
                                          <p:val>
                                            <p:fltVal val="0"/>
                                          </p:val>
                                        </p:tav>
                                        <p:tav tm="100000">
                                          <p:val>
                                            <p:strVal val="#ppt_h"/>
                                          </p:val>
                                        </p:tav>
                                      </p:tavLst>
                                    </p:anim>
                                    <p:anim calcmode="lin" valueType="num">
                                      <p:cBhvr>
                                        <p:cTn id="94" dur="5000" fill="hold"/>
                                        <p:tgtEl>
                                          <p:spTgt spid="14"/>
                                        </p:tgtEl>
                                        <p:attrNameLst>
                                          <p:attrName>ppt_x</p:attrName>
                                        </p:attrNameLst>
                                      </p:cBhvr>
                                      <p:tavLst>
                                        <p:tav tm="0">
                                          <p:val>
                                            <p:fltVal val="0.5"/>
                                          </p:val>
                                        </p:tav>
                                        <p:tav tm="100000">
                                          <p:val>
                                            <p:strVal val="#ppt_x"/>
                                          </p:val>
                                        </p:tav>
                                      </p:tavLst>
                                    </p:anim>
                                    <p:anim calcmode="lin" valueType="num">
                                      <p:cBhvr>
                                        <p:cTn id="95" dur="5000" fill="hold"/>
                                        <p:tgtEl>
                                          <p:spTgt spid="14"/>
                                        </p:tgtEl>
                                        <p:attrNameLst>
                                          <p:attrName>ppt_y</p:attrName>
                                        </p:attrNameLst>
                                      </p:cBhvr>
                                      <p:tavLst>
                                        <p:tav tm="0">
                                          <p:val>
                                            <p:fltVal val="0.5"/>
                                          </p:val>
                                        </p:tav>
                                        <p:tav tm="100000">
                                          <p:val>
                                            <p:strVal val="#ppt_y"/>
                                          </p:val>
                                        </p:tav>
                                      </p:tavLst>
                                    </p:anim>
                                  </p:childTnLst>
                                </p:cTn>
                              </p:par>
                              <p:par>
                                <p:cTn id="96" presetID="2" presetClass="entr" presetSubtype="12" fill="hold" nodeType="withEffect">
                                  <p:stCondLst>
                                    <p:cond delay="300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5000" fill="hold"/>
                                        <p:tgtEl>
                                          <p:spTgt spid="14"/>
                                        </p:tgtEl>
                                        <p:attrNameLst>
                                          <p:attrName>ppt_x</p:attrName>
                                        </p:attrNameLst>
                                      </p:cBhvr>
                                      <p:tavLst>
                                        <p:tav tm="0">
                                          <p:val>
                                            <p:strVal val="0-#ppt_w/2"/>
                                          </p:val>
                                        </p:tav>
                                        <p:tav tm="100000">
                                          <p:val>
                                            <p:strVal val="#ppt_x"/>
                                          </p:val>
                                        </p:tav>
                                      </p:tavLst>
                                    </p:anim>
                                    <p:anim calcmode="lin" valueType="num">
                                      <p:cBhvr additive="base">
                                        <p:cTn id="99" dur="5000" fill="hold"/>
                                        <p:tgtEl>
                                          <p:spTgt spid="14"/>
                                        </p:tgtEl>
                                        <p:attrNameLst>
                                          <p:attrName>ppt_y</p:attrName>
                                        </p:attrNameLst>
                                      </p:cBhvr>
                                      <p:tavLst>
                                        <p:tav tm="0">
                                          <p:val>
                                            <p:strVal val="1+#ppt_h/2"/>
                                          </p:val>
                                        </p:tav>
                                        <p:tav tm="100000">
                                          <p:val>
                                            <p:strVal val="#ppt_y"/>
                                          </p:val>
                                        </p:tav>
                                      </p:tavLst>
                                    </p:anim>
                                  </p:childTnLst>
                                </p:cTn>
                              </p:par>
                              <p:par>
                                <p:cTn id="100" presetID="19" presetClass="entr" presetSubtype="10" fill="hold" nodeType="withEffect">
                                  <p:stCondLst>
                                    <p:cond delay="300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5000" fill="hold"/>
                                        <p:tgtEl>
                                          <p:spTgt spid="14"/>
                                        </p:tgtEl>
                                        <p:attrNameLst>
                                          <p:attrName>ppt_w</p:attrName>
                                        </p:attrNameLst>
                                      </p:cBhvr>
                                      <p:tavLst>
                                        <p:tav tm="0" fmla="#ppt_w*sin(2.5*pi*$)">
                                          <p:val>
                                            <p:fltVal val="0"/>
                                          </p:val>
                                        </p:tav>
                                        <p:tav tm="100000">
                                          <p:val>
                                            <p:fltVal val="1"/>
                                          </p:val>
                                        </p:tav>
                                      </p:tavLst>
                                    </p:anim>
                                    <p:anim calcmode="lin" valueType="num">
                                      <p:cBhvr>
                                        <p:cTn id="103" dur="5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104" fill="hold" nodeType="clickPar">
                      <p:stCondLst>
                        <p:cond delay="indefinite"/>
                      </p:stCondLst>
                      <p:childTnLst>
                        <p:par>
                          <p:cTn id="105" fill="hold" nodeType="withGroup">
                            <p:stCondLst>
                              <p:cond delay="0"/>
                            </p:stCondLst>
                            <p:childTnLst>
                              <p:par>
                                <p:cTn id="106" presetID="23" presetClass="entr" presetSubtype="16" fill="hold" nodeType="clickEffect">
                                  <p:stCondLst>
                                    <p:cond delay="3000"/>
                                  </p:stCondLst>
                                  <p:childTnLst>
                                    <p:set>
                                      <p:cBhvr>
                                        <p:cTn id="107" dur="1" fill="hold">
                                          <p:stCondLst>
                                            <p:cond delay="0"/>
                                          </p:stCondLst>
                                        </p:cTn>
                                        <p:tgtEl>
                                          <p:spTgt spid="15"/>
                                        </p:tgtEl>
                                        <p:attrNameLst>
                                          <p:attrName>style.visibility</p:attrName>
                                        </p:attrNameLst>
                                      </p:cBhvr>
                                      <p:to>
                                        <p:strVal val="visible"/>
                                      </p:to>
                                    </p:set>
                                    <p:anim calcmode="lin" valueType="num">
                                      <p:cBhvr>
                                        <p:cTn id="108" dur="5000" fill="hold"/>
                                        <p:tgtEl>
                                          <p:spTgt spid="15"/>
                                        </p:tgtEl>
                                        <p:attrNameLst>
                                          <p:attrName>ppt_w</p:attrName>
                                        </p:attrNameLst>
                                      </p:cBhvr>
                                      <p:tavLst>
                                        <p:tav tm="0">
                                          <p:val>
                                            <p:fltVal val="0"/>
                                          </p:val>
                                        </p:tav>
                                        <p:tav tm="100000">
                                          <p:val>
                                            <p:strVal val="#ppt_w"/>
                                          </p:val>
                                        </p:tav>
                                      </p:tavLst>
                                    </p:anim>
                                    <p:anim calcmode="lin" valueType="num">
                                      <p:cBhvr>
                                        <p:cTn id="109" dur="5000" fill="hold"/>
                                        <p:tgtEl>
                                          <p:spTgt spid="15"/>
                                        </p:tgtEl>
                                        <p:attrNameLst>
                                          <p:attrName>ppt_h</p:attrName>
                                        </p:attrNameLst>
                                      </p:cBhvr>
                                      <p:tavLst>
                                        <p:tav tm="0">
                                          <p:val>
                                            <p:fltVal val="0"/>
                                          </p:val>
                                        </p:tav>
                                        <p:tav tm="100000">
                                          <p:val>
                                            <p:strVal val="#ppt_h"/>
                                          </p:val>
                                        </p:tav>
                                      </p:tavLst>
                                    </p:anim>
                                  </p:childTnLst>
                                </p:cTn>
                              </p:par>
                              <p:par>
                                <p:cTn id="110" presetID="11" presetClass="path" presetSubtype="0" repeatCount="2000" accel="50000" decel="50000" fill="hold" nodeType="withEffect">
                                  <p:stCondLst>
                                    <p:cond delay="3000"/>
                                  </p:stCondLst>
                                  <p:childTnLst>
                                    <p:animMotion origin="layout" path="M 0 -4.07407E-6 L 0.03594 0.06204 L 0.10794 0.06204 L 0.07201 0.125 L 0.10794 0.18704 L 0.03594 0.18704 L 0 0.25 L -0.03594 0.18704 L -0.10794 0.18704 L -0.07201 0.125 L -0.10794 0.06204 L -0.03594 0.06204 L 0 -4.07407E-6 Z " pathEditMode="relative" rAng="0" ptsTypes="AAAAAAAAAAAAA">
                                      <p:cBhvr>
                                        <p:cTn id="111" dur="2000" fill="hold"/>
                                        <p:tgtEl>
                                          <p:spTgt spid="15"/>
                                        </p:tgtEl>
                                        <p:attrNameLst>
                                          <p:attrName>ppt_x</p:attrName>
                                          <p:attrName>ppt_y</p:attrName>
                                        </p:attrNameLst>
                                      </p:cBhvr>
                                      <p:rCtr x="0" y="12500"/>
                                    </p:animMotion>
                                  </p:childTnLst>
                                </p:cTn>
                              </p:par>
                            </p:childTnLst>
                          </p:cTn>
                        </p:par>
                      </p:childTnLst>
                    </p:cTn>
                  </p:par>
                  <p:par>
                    <p:cTn id="112" fill="hold" nodeType="clickPar">
                      <p:stCondLst>
                        <p:cond delay="indefinite"/>
                      </p:stCondLst>
                      <p:childTnLst>
                        <p:par>
                          <p:cTn id="113" fill="hold" nodeType="withGroup">
                            <p:stCondLst>
                              <p:cond delay="0"/>
                            </p:stCondLst>
                            <p:childTnLst>
                              <p:par>
                                <p:cTn id="114" presetID="6" presetClass="entr" presetSubtype="16" fill="hold" nodeType="clickEffect">
                                  <p:stCondLst>
                                    <p:cond delay="3000"/>
                                  </p:stCondLst>
                                  <p:childTnLst>
                                    <p:set>
                                      <p:cBhvr>
                                        <p:cTn id="115" dur="1" fill="hold">
                                          <p:stCondLst>
                                            <p:cond delay="0"/>
                                          </p:stCondLst>
                                        </p:cTn>
                                        <p:tgtEl>
                                          <p:spTgt spid="16"/>
                                        </p:tgtEl>
                                        <p:attrNameLst>
                                          <p:attrName>style.visibility</p:attrName>
                                        </p:attrNameLst>
                                      </p:cBhvr>
                                      <p:to>
                                        <p:strVal val="visible"/>
                                      </p:to>
                                    </p:set>
                                    <p:animEffect transition="in" filter="circle(in)">
                                      <p:cBhvr>
                                        <p:cTn id="116" dur="5000"/>
                                        <p:tgtEl>
                                          <p:spTgt spid="16"/>
                                        </p:tgtEl>
                                      </p:cBhvr>
                                    </p:animEffect>
                                  </p:childTnLst>
                                </p:cTn>
                              </p:par>
                            </p:childTnLst>
                          </p:cTn>
                        </p:par>
                      </p:childTnLst>
                    </p:cTn>
                  </p:par>
                  <p:par>
                    <p:cTn id="117" fill="hold" nodeType="clickPar">
                      <p:stCondLst>
                        <p:cond delay="indefinite"/>
                      </p:stCondLst>
                      <p:childTnLst>
                        <p:par>
                          <p:cTn id="118" fill="hold" nodeType="withGroup">
                            <p:stCondLst>
                              <p:cond delay="0"/>
                            </p:stCondLst>
                            <p:childTnLst>
                              <p:par>
                                <p:cTn id="119" presetID="16" presetClass="entr" presetSubtype="21" fill="hold" nodeType="clickEffect">
                                  <p:stCondLst>
                                    <p:cond delay="3000"/>
                                  </p:stCondLst>
                                  <p:childTnLst>
                                    <p:set>
                                      <p:cBhvr>
                                        <p:cTn id="120" dur="1" fill="hold">
                                          <p:stCondLst>
                                            <p:cond delay="0"/>
                                          </p:stCondLst>
                                        </p:cTn>
                                        <p:tgtEl>
                                          <p:spTgt spid="17"/>
                                        </p:tgtEl>
                                        <p:attrNameLst>
                                          <p:attrName>style.visibility</p:attrName>
                                        </p:attrNameLst>
                                      </p:cBhvr>
                                      <p:to>
                                        <p:strVal val="visible"/>
                                      </p:to>
                                    </p:set>
                                    <p:animEffect transition="in" filter="barn(inVertical)">
                                      <p:cBhvr>
                                        <p:cTn id="121" dur="5000"/>
                                        <p:tgtEl>
                                          <p:spTgt spid="17"/>
                                        </p:tgtEl>
                                      </p:cBhvr>
                                    </p:animEffect>
                                  </p:childTnLst>
                                </p:cTn>
                              </p:par>
                            </p:childTnLst>
                          </p:cTn>
                        </p:par>
                      </p:childTnLst>
                    </p:cTn>
                  </p:par>
                  <p:par>
                    <p:cTn id="122" fill="hold" nodeType="clickPar">
                      <p:stCondLst>
                        <p:cond delay="indefinite"/>
                      </p:stCondLst>
                      <p:childTnLst>
                        <p:par>
                          <p:cTn id="123" fill="hold" nodeType="withGroup">
                            <p:stCondLst>
                              <p:cond delay="0"/>
                            </p:stCondLst>
                            <p:childTnLst>
                              <p:par>
                                <p:cTn id="124" presetID="42" presetClass="entr" presetSubtype="0" fill="hold" nodeType="clickEffect">
                                  <p:stCondLst>
                                    <p:cond delay="3000"/>
                                  </p:stCondLst>
                                  <p:childTnLst>
                                    <p:set>
                                      <p:cBhvr>
                                        <p:cTn id="125" dur="1" fill="hold">
                                          <p:stCondLst>
                                            <p:cond delay="0"/>
                                          </p:stCondLst>
                                        </p:cTn>
                                        <p:tgtEl>
                                          <p:spTgt spid="19"/>
                                        </p:tgtEl>
                                        <p:attrNameLst>
                                          <p:attrName>style.visibility</p:attrName>
                                        </p:attrNameLst>
                                      </p:cBhvr>
                                      <p:to>
                                        <p:strVal val="visible"/>
                                      </p:to>
                                    </p:set>
                                    <p:animEffect transition="in" filter="fade">
                                      <p:cBhvr>
                                        <p:cTn id="126" dur="5000"/>
                                        <p:tgtEl>
                                          <p:spTgt spid="19"/>
                                        </p:tgtEl>
                                      </p:cBhvr>
                                    </p:animEffect>
                                    <p:anim calcmode="lin" valueType="num">
                                      <p:cBhvr>
                                        <p:cTn id="127" dur="5000" fill="hold"/>
                                        <p:tgtEl>
                                          <p:spTgt spid="19"/>
                                        </p:tgtEl>
                                        <p:attrNameLst>
                                          <p:attrName>ppt_x</p:attrName>
                                        </p:attrNameLst>
                                      </p:cBhvr>
                                      <p:tavLst>
                                        <p:tav tm="0">
                                          <p:val>
                                            <p:strVal val="#ppt_x"/>
                                          </p:val>
                                        </p:tav>
                                        <p:tav tm="100000">
                                          <p:val>
                                            <p:strVal val="#ppt_x"/>
                                          </p:val>
                                        </p:tav>
                                      </p:tavLst>
                                    </p:anim>
                                    <p:anim calcmode="lin" valueType="num">
                                      <p:cBhvr>
                                        <p:cTn id="128" dur="5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29" fill="hold" nodeType="clickPar">
                      <p:stCondLst>
                        <p:cond delay="indefinite"/>
                      </p:stCondLst>
                      <p:childTnLst>
                        <p:par>
                          <p:cTn id="130" fill="hold" nodeType="withGroup">
                            <p:stCondLst>
                              <p:cond delay="0"/>
                            </p:stCondLst>
                            <p:childTnLst>
                              <p:par>
                                <p:cTn id="131" presetID="4" presetClass="entr" presetSubtype="16" fill="hold" nodeType="clickEffect">
                                  <p:stCondLst>
                                    <p:cond delay="3000"/>
                                  </p:stCondLst>
                                  <p:childTnLst>
                                    <p:set>
                                      <p:cBhvr>
                                        <p:cTn id="132" dur="1" fill="hold">
                                          <p:stCondLst>
                                            <p:cond delay="0"/>
                                          </p:stCondLst>
                                        </p:cTn>
                                        <p:tgtEl>
                                          <p:spTgt spid="20"/>
                                        </p:tgtEl>
                                        <p:attrNameLst>
                                          <p:attrName>style.visibility</p:attrName>
                                        </p:attrNameLst>
                                      </p:cBhvr>
                                      <p:to>
                                        <p:strVal val="visible"/>
                                      </p:to>
                                    </p:set>
                                    <p:animEffect transition="in" filter="box(in)">
                                      <p:cBhvr>
                                        <p:cTn id="133" dur="5000"/>
                                        <p:tgtEl>
                                          <p:spTgt spid="20"/>
                                        </p:tgtEl>
                                      </p:cBhvr>
                                    </p:animEffect>
                                  </p:childTnLst>
                                </p:cTn>
                              </p:par>
                            </p:childTnLst>
                          </p:cTn>
                        </p:par>
                      </p:childTnLst>
                    </p:cTn>
                  </p:par>
                  <p:par>
                    <p:cTn id="134" fill="hold" nodeType="clickPar">
                      <p:stCondLst>
                        <p:cond delay="indefinite"/>
                      </p:stCondLst>
                      <p:childTnLst>
                        <p:par>
                          <p:cTn id="135" fill="hold" nodeType="withGroup">
                            <p:stCondLst>
                              <p:cond delay="0"/>
                            </p:stCondLst>
                            <p:childTnLst>
                              <p:par>
                                <p:cTn id="136" presetID="5" presetClass="entr" presetSubtype="10" fill="hold" nodeType="clickEffect">
                                  <p:stCondLst>
                                    <p:cond delay="3000"/>
                                  </p:stCondLst>
                                  <p:childTnLst>
                                    <p:set>
                                      <p:cBhvr>
                                        <p:cTn id="137" dur="1" fill="hold">
                                          <p:stCondLst>
                                            <p:cond delay="0"/>
                                          </p:stCondLst>
                                        </p:cTn>
                                        <p:tgtEl>
                                          <p:spTgt spid="21"/>
                                        </p:tgtEl>
                                        <p:attrNameLst>
                                          <p:attrName>style.visibility</p:attrName>
                                        </p:attrNameLst>
                                      </p:cBhvr>
                                      <p:to>
                                        <p:strVal val="visible"/>
                                      </p:to>
                                    </p:set>
                                    <p:animEffect transition="in" filter="checkerboard(across)">
                                      <p:cBhvr>
                                        <p:cTn id="138" dur="5000"/>
                                        <p:tgtEl>
                                          <p:spTgt spid="21"/>
                                        </p:tgtEl>
                                      </p:cBhvr>
                                    </p:animEffect>
                                  </p:childTnLst>
                                </p:cTn>
                              </p:par>
                            </p:childTnLst>
                          </p:cTn>
                        </p:par>
                      </p:childTnLst>
                    </p:cTn>
                  </p:par>
                  <p:par>
                    <p:cTn id="139" fill="hold" nodeType="clickPar">
                      <p:stCondLst>
                        <p:cond delay="indefinite"/>
                      </p:stCondLst>
                      <p:childTnLst>
                        <p:par>
                          <p:cTn id="140" fill="hold" nodeType="withGroup">
                            <p:stCondLst>
                              <p:cond delay="0"/>
                            </p:stCondLst>
                            <p:childTnLst>
                              <p:par>
                                <p:cTn id="141" presetID="5" presetClass="entr" presetSubtype="5" fill="hold" nodeType="clickEffect">
                                  <p:stCondLst>
                                    <p:cond delay="3000"/>
                                  </p:stCondLst>
                                  <p:childTnLst>
                                    <p:set>
                                      <p:cBhvr>
                                        <p:cTn id="142" dur="1" fill="hold">
                                          <p:stCondLst>
                                            <p:cond delay="0"/>
                                          </p:stCondLst>
                                        </p:cTn>
                                        <p:tgtEl>
                                          <p:spTgt spid="22"/>
                                        </p:tgtEl>
                                        <p:attrNameLst>
                                          <p:attrName>style.visibility</p:attrName>
                                        </p:attrNameLst>
                                      </p:cBhvr>
                                      <p:to>
                                        <p:strVal val="visible"/>
                                      </p:to>
                                    </p:set>
                                    <p:animEffect transition="in" filter="checkerboard(down)">
                                      <p:cBhvr>
                                        <p:cTn id="143" dur="5000"/>
                                        <p:tgtEl>
                                          <p:spTgt spid="22"/>
                                        </p:tgtEl>
                                      </p:cBhvr>
                                    </p:animEffect>
                                  </p:childTnLst>
                                </p:cTn>
                              </p:par>
                            </p:childTnLst>
                          </p:cTn>
                        </p:par>
                      </p:childTnLst>
                    </p:cTn>
                  </p:par>
                  <p:par>
                    <p:cTn id="144" fill="hold" nodeType="clickPar">
                      <p:stCondLst>
                        <p:cond delay="indefinite"/>
                      </p:stCondLst>
                      <p:childTnLst>
                        <p:par>
                          <p:cTn id="145" fill="hold" nodeType="withGroup">
                            <p:stCondLst>
                              <p:cond delay="0"/>
                            </p:stCondLst>
                            <p:childTnLst>
                              <p:par>
                                <p:cTn id="146" presetID="16" presetClass="entr" presetSubtype="21" fill="hold" nodeType="clickEffect">
                                  <p:stCondLst>
                                    <p:cond delay="3000"/>
                                  </p:stCondLst>
                                  <p:childTnLst>
                                    <p:set>
                                      <p:cBhvr>
                                        <p:cTn id="147" dur="1" fill="hold">
                                          <p:stCondLst>
                                            <p:cond delay="0"/>
                                          </p:stCondLst>
                                        </p:cTn>
                                        <p:tgtEl>
                                          <p:spTgt spid="23"/>
                                        </p:tgtEl>
                                        <p:attrNameLst>
                                          <p:attrName>style.visibility</p:attrName>
                                        </p:attrNameLst>
                                      </p:cBhvr>
                                      <p:to>
                                        <p:strVal val="visible"/>
                                      </p:to>
                                    </p:set>
                                    <p:animEffect transition="in" filter="barn(inVertical)">
                                      <p:cBhvr>
                                        <p:cTn id="148" dur="5000"/>
                                        <p:tgtEl>
                                          <p:spTgt spid="23"/>
                                        </p:tgtEl>
                                      </p:cBhvr>
                                    </p:animEffect>
                                  </p:childTnLst>
                                </p:cTn>
                              </p:par>
                            </p:childTnLst>
                          </p:cTn>
                        </p:par>
                        <p:par>
                          <p:cTn id="149" fill="hold" nodeType="afterGroup">
                            <p:stCondLst>
                              <p:cond delay="8000"/>
                            </p:stCondLst>
                            <p:childTnLst>
                              <p:par>
                                <p:cTn id="150" presetID="23" presetClass="entr" presetSubtype="16" fill="hold" nodeType="afterEffect">
                                  <p:stCondLst>
                                    <p:cond delay="0"/>
                                  </p:stCondLst>
                                  <p:childTnLst>
                                    <p:set>
                                      <p:cBhvr>
                                        <p:cTn id="151" dur="1" fill="hold">
                                          <p:stCondLst>
                                            <p:cond delay="0"/>
                                          </p:stCondLst>
                                        </p:cTn>
                                        <p:tgtEl>
                                          <p:spTgt spid="18"/>
                                        </p:tgtEl>
                                        <p:attrNameLst>
                                          <p:attrName>style.visibility</p:attrName>
                                        </p:attrNameLst>
                                      </p:cBhvr>
                                      <p:to>
                                        <p:strVal val="visible"/>
                                      </p:to>
                                    </p:set>
                                    <p:anim calcmode="lin" valueType="num">
                                      <p:cBhvr>
                                        <p:cTn id="152" dur="3000" fill="hold"/>
                                        <p:tgtEl>
                                          <p:spTgt spid="18"/>
                                        </p:tgtEl>
                                        <p:attrNameLst>
                                          <p:attrName>ppt_w</p:attrName>
                                        </p:attrNameLst>
                                      </p:cBhvr>
                                      <p:tavLst>
                                        <p:tav tm="0">
                                          <p:val>
                                            <p:fltVal val="0"/>
                                          </p:val>
                                        </p:tav>
                                        <p:tav tm="100000">
                                          <p:val>
                                            <p:strVal val="#ppt_w"/>
                                          </p:val>
                                        </p:tav>
                                      </p:tavLst>
                                    </p:anim>
                                    <p:anim calcmode="lin" valueType="num">
                                      <p:cBhvr>
                                        <p:cTn id="153" dur="3000" fill="hold"/>
                                        <p:tgtEl>
                                          <p:spTgt spid="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5" grpId="0" animBg="1"/>
      <p:bldP spid="5" grpId="1" animBg="1"/>
      <p:bldP spid="5" grpId="2" animBg="1"/>
      <p:bldP spid="3" grpId="0" animBg="1"/>
      <p:bldP spid="3" grpId="1" animBg="1"/>
      <p:bldP spid="3" grpId="2" animBg="1"/>
      <p:bldP spid="4" grpId="0" animBg="1"/>
      <p:bldP spid="4" grpId="1" animBg="1"/>
      <p:bldP spid="4" grpId="2" animBg="1"/>
      <p:bldP spid="8" grpId="0" animBg="1"/>
      <p:bldP spid="8" grpId="1" animBg="1"/>
      <p:bldP spid="8"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8 Rectángulo">
            <a:extLst>
              <a:ext uri="{FF2B5EF4-FFF2-40B4-BE49-F238E27FC236}">
                <a16:creationId xmlns:a16="http://schemas.microsoft.com/office/drawing/2014/main" id="{93B522BA-0443-4C63-AA2A-29C3974A8AE3}"/>
              </a:ext>
            </a:extLst>
          </p:cNvPr>
          <p:cNvSpPr/>
          <p:nvPr/>
        </p:nvSpPr>
        <p:spPr>
          <a:xfrm>
            <a:off x="0" y="0"/>
            <a:ext cx="12192000" cy="6858000"/>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s-ES"/>
          </a:p>
        </p:txBody>
      </p:sp>
      <p:sp>
        <p:nvSpPr>
          <p:cNvPr id="20" name="19 Rectángulo">
            <a:extLst>
              <a:ext uri="{FF2B5EF4-FFF2-40B4-BE49-F238E27FC236}">
                <a16:creationId xmlns:a16="http://schemas.microsoft.com/office/drawing/2014/main" id="{E04C273C-6A33-4306-A5D1-55BF31632E8F}"/>
              </a:ext>
            </a:extLst>
          </p:cNvPr>
          <p:cNvSpPr>
            <a:spLocks noChangeArrowheads="1"/>
          </p:cNvSpPr>
          <p:nvPr/>
        </p:nvSpPr>
        <p:spPr bwMode="auto">
          <a:xfrm>
            <a:off x="0" y="0"/>
            <a:ext cx="12192000" cy="6858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xtLst/>
        </p:spPr>
        <p:txBody>
          <a:bodyPr anchor="ctr"/>
          <a:lstStyle/>
          <a:p>
            <a:pPr algn="ctr">
              <a:defRPr/>
            </a:pPr>
            <a:endParaRPr lang="es-ES">
              <a:solidFill>
                <a:schemeClr val="lt1"/>
              </a:solidFill>
              <a:latin typeface="+mn-lt"/>
            </a:endParaRPr>
          </a:p>
        </p:txBody>
      </p:sp>
      <p:pic>
        <p:nvPicPr>
          <p:cNvPr id="2" name="1 Intercalar">
            <a:extLst>
              <a:ext uri="{FF2B5EF4-FFF2-40B4-BE49-F238E27FC236}">
                <a16:creationId xmlns:a16="http://schemas.microsoft.com/office/drawing/2014/main" id="{715F63D4-5E88-41D5-9EDB-152DC11A872F}"/>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71813" y="0"/>
            <a:ext cx="2622550" cy="198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ntercalar">
            <a:extLst>
              <a:ext uri="{FF2B5EF4-FFF2-40B4-BE49-F238E27FC236}">
                <a16:creationId xmlns:a16="http://schemas.microsoft.com/office/drawing/2014/main" id="{A06ED32A-E5B5-477A-9AD2-94ACDF3B85DE}"/>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08313" y="688975"/>
            <a:ext cx="2749550"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ntercalar">
            <a:extLst>
              <a:ext uri="{FF2B5EF4-FFF2-40B4-BE49-F238E27FC236}">
                <a16:creationId xmlns:a16="http://schemas.microsoft.com/office/drawing/2014/main" id="{8FE28CB0-4081-46FB-9AF0-FF2D3A8F0313}"/>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06725" y="1474788"/>
            <a:ext cx="2752725"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ntercalar">
            <a:extLst>
              <a:ext uri="{FF2B5EF4-FFF2-40B4-BE49-F238E27FC236}">
                <a16:creationId xmlns:a16="http://schemas.microsoft.com/office/drawing/2014/main" id="{0F87700D-EC49-44EB-B371-5C24F21842DE}"/>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0838" y="2262188"/>
            <a:ext cx="2984500" cy="208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ntercalar">
            <a:extLst>
              <a:ext uri="{FF2B5EF4-FFF2-40B4-BE49-F238E27FC236}">
                <a16:creationId xmlns:a16="http://schemas.microsoft.com/office/drawing/2014/main" id="{15E2DFD3-BBD1-4358-81CA-AD77553DD05C}"/>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4013" y="3194050"/>
            <a:ext cx="2978150"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ntercalar">
            <a:extLst>
              <a:ext uri="{FF2B5EF4-FFF2-40B4-BE49-F238E27FC236}">
                <a16:creationId xmlns:a16="http://schemas.microsoft.com/office/drawing/2014/main" id="{3F531227-347A-44B4-B64C-7EE97BA0F0F3}"/>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16250" y="4048125"/>
            <a:ext cx="2733675" cy="207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ntercalar">
            <a:extLst>
              <a:ext uri="{FF2B5EF4-FFF2-40B4-BE49-F238E27FC236}">
                <a16:creationId xmlns:a16="http://schemas.microsoft.com/office/drawing/2014/main" id="{91DB723A-7B5E-44CF-973A-3C3539EACCDE}"/>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86088" y="4906963"/>
            <a:ext cx="2794000" cy="195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ntercalar">
            <a:extLst>
              <a:ext uri="{FF2B5EF4-FFF2-40B4-BE49-F238E27FC236}">
                <a16:creationId xmlns:a16="http://schemas.microsoft.com/office/drawing/2014/main" id="{C9FADF10-3CEB-48BB-BDC3-881EE0C5726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9338" y="0"/>
            <a:ext cx="2700337"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11 Intercalar">
            <a:extLst>
              <a:ext uri="{FF2B5EF4-FFF2-40B4-BE49-F238E27FC236}">
                <a16:creationId xmlns:a16="http://schemas.microsoft.com/office/drawing/2014/main" id="{02DB6627-71EC-47CF-9ECB-14ED8F1FD3B5}"/>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86463" y="749300"/>
            <a:ext cx="2986087"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ntercalar">
            <a:extLst>
              <a:ext uri="{FF2B5EF4-FFF2-40B4-BE49-F238E27FC236}">
                <a16:creationId xmlns:a16="http://schemas.microsoft.com/office/drawing/2014/main" id="{C171B331-1748-4E08-8985-B21C6776E020}"/>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88050" y="1536700"/>
            <a:ext cx="2982913"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13 Intercalar">
            <a:extLst>
              <a:ext uri="{FF2B5EF4-FFF2-40B4-BE49-F238E27FC236}">
                <a16:creationId xmlns:a16="http://schemas.microsoft.com/office/drawing/2014/main" id="{3B3A166C-B311-406A-8A0B-D6C5E60526DB}"/>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95988" y="2322513"/>
            <a:ext cx="2967037"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14 Intercalar">
            <a:extLst>
              <a:ext uri="{FF2B5EF4-FFF2-40B4-BE49-F238E27FC236}">
                <a16:creationId xmlns:a16="http://schemas.microsoft.com/office/drawing/2014/main" id="{E6EAA2D9-D038-4534-BAC4-BCEE1817785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03938" y="3249613"/>
            <a:ext cx="2751137" cy="208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15 Intercalar">
            <a:extLst>
              <a:ext uri="{FF2B5EF4-FFF2-40B4-BE49-F238E27FC236}">
                <a16:creationId xmlns:a16="http://schemas.microsoft.com/office/drawing/2014/main" id="{DC240755-DAB8-4EC7-B467-EC3D17B4536A}"/>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95988" y="4108450"/>
            <a:ext cx="2967037"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16 Intercalar">
            <a:extLst>
              <a:ext uri="{FF2B5EF4-FFF2-40B4-BE49-F238E27FC236}">
                <a16:creationId xmlns:a16="http://schemas.microsoft.com/office/drawing/2014/main" id="{84F0525C-75DC-4E32-A29A-6C46A9B4DCA0}"/>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34113" y="4968875"/>
            <a:ext cx="2490787" cy="188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17 Intercalar">
            <a:extLst>
              <a:ext uri="{FF2B5EF4-FFF2-40B4-BE49-F238E27FC236}">
                <a16:creationId xmlns:a16="http://schemas.microsoft.com/office/drawing/2014/main" id="{35ACE475-6ABD-4F76-B97B-204CA967A533}"/>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4013" y="5784850"/>
            <a:ext cx="288607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18 Intercalar">
            <a:extLst>
              <a:ext uri="{FF2B5EF4-FFF2-40B4-BE49-F238E27FC236}">
                <a16:creationId xmlns:a16="http://schemas.microsoft.com/office/drawing/2014/main" id="{9E9723A9-9906-4A3D-B26B-568FF30A7CDB}"/>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03938" y="5846763"/>
            <a:ext cx="2620962" cy="101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useBgFill="1">
        <p:nvSpPr>
          <p:cNvPr id="21" name="20 Rectángulo">
            <a:extLst>
              <a:ext uri="{FF2B5EF4-FFF2-40B4-BE49-F238E27FC236}">
                <a16:creationId xmlns:a16="http://schemas.microsoft.com/office/drawing/2014/main" id="{4F3E8B92-FB27-4363-A8F3-D40DABD340A3}"/>
              </a:ext>
            </a:extLst>
          </p:cNvPr>
          <p:cNvSpPr/>
          <p:nvPr/>
        </p:nvSpPr>
        <p:spPr>
          <a:xfrm>
            <a:off x="0" y="0"/>
            <a:ext cx="7556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22" name="21 Rectángulo">
            <a:extLst>
              <a:ext uri="{FF2B5EF4-FFF2-40B4-BE49-F238E27FC236}">
                <a16:creationId xmlns:a16="http://schemas.microsoft.com/office/drawing/2014/main" id="{0E0FD81C-7BBD-44B5-A88F-B8CAE4ACC5F0}"/>
              </a:ext>
            </a:extLst>
          </p:cNvPr>
          <p:cNvSpPr/>
          <p:nvPr/>
        </p:nvSpPr>
        <p:spPr>
          <a:xfrm>
            <a:off x="755650" y="0"/>
            <a:ext cx="7874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23" name="22 Rectángulo">
            <a:extLst>
              <a:ext uri="{FF2B5EF4-FFF2-40B4-BE49-F238E27FC236}">
                <a16:creationId xmlns:a16="http://schemas.microsoft.com/office/drawing/2014/main" id="{64A55A6C-CFB2-481C-87F3-F4A06ABCB2D9}"/>
              </a:ext>
            </a:extLst>
          </p:cNvPr>
          <p:cNvSpPr/>
          <p:nvPr/>
        </p:nvSpPr>
        <p:spPr>
          <a:xfrm>
            <a:off x="1544638" y="0"/>
            <a:ext cx="7556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24" name="23 Rectángulo">
            <a:extLst>
              <a:ext uri="{FF2B5EF4-FFF2-40B4-BE49-F238E27FC236}">
                <a16:creationId xmlns:a16="http://schemas.microsoft.com/office/drawing/2014/main" id="{B5018FD4-E338-49AE-997C-3D71F14DCEB6}"/>
              </a:ext>
            </a:extLst>
          </p:cNvPr>
          <p:cNvSpPr/>
          <p:nvPr/>
        </p:nvSpPr>
        <p:spPr>
          <a:xfrm>
            <a:off x="2300288" y="0"/>
            <a:ext cx="7874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25" name="24 Rectángulo">
            <a:extLst>
              <a:ext uri="{FF2B5EF4-FFF2-40B4-BE49-F238E27FC236}">
                <a16:creationId xmlns:a16="http://schemas.microsoft.com/office/drawing/2014/main" id="{99C1B77C-557A-49F5-8E51-3188FB8700A5}"/>
              </a:ext>
            </a:extLst>
          </p:cNvPr>
          <p:cNvSpPr/>
          <p:nvPr/>
        </p:nvSpPr>
        <p:spPr>
          <a:xfrm>
            <a:off x="3052763" y="0"/>
            <a:ext cx="7556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26" name="25 Rectángulo">
            <a:extLst>
              <a:ext uri="{FF2B5EF4-FFF2-40B4-BE49-F238E27FC236}">
                <a16:creationId xmlns:a16="http://schemas.microsoft.com/office/drawing/2014/main" id="{1C82C9D8-789D-4CB5-8ABF-A6527B27745B}"/>
              </a:ext>
            </a:extLst>
          </p:cNvPr>
          <p:cNvSpPr/>
          <p:nvPr/>
        </p:nvSpPr>
        <p:spPr>
          <a:xfrm>
            <a:off x="3808413" y="0"/>
            <a:ext cx="7874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27" name="26 Rectángulo">
            <a:extLst>
              <a:ext uri="{FF2B5EF4-FFF2-40B4-BE49-F238E27FC236}">
                <a16:creationId xmlns:a16="http://schemas.microsoft.com/office/drawing/2014/main" id="{612CBEEC-2ACA-4A51-B7ED-10D2D3ACCDED}"/>
              </a:ext>
            </a:extLst>
          </p:cNvPr>
          <p:cNvSpPr/>
          <p:nvPr/>
        </p:nvSpPr>
        <p:spPr>
          <a:xfrm>
            <a:off x="4575175" y="0"/>
            <a:ext cx="75723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28" name="27 Rectángulo">
            <a:extLst>
              <a:ext uri="{FF2B5EF4-FFF2-40B4-BE49-F238E27FC236}">
                <a16:creationId xmlns:a16="http://schemas.microsoft.com/office/drawing/2014/main" id="{0DD91447-997C-42B5-8D33-3B247D3394BC}"/>
              </a:ext>
            </a:extLst>
          </p:cNvPr>
          <p:cNvSpPr/>
          <p:nvPr/>
        </p:nvSpPr>
        <p:spPr>
          <a:xfrm>
            <a:off x="5332413" y="0"/>
            <a:ext cx="78581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29" name="28 Rectángulo">
            <a:extLst>
              <a:ext uri="{FF2B5EF4-FFF2-40B4-BE49-F238E27FC236}">
                <a16:creationId xmlns:a16="http://schemas.microsoft.com/office/drawing/2014/main" id="{DC3BD6F1-970E-42B4-968A-160610B6AB51}"/>
              </a:ext>
            </a:extLst>
          </p:cNvPr>
          <p:cNvSpPr/>
          <p:nvPr/>
        </p:nvSpPr>
        <p:spPr>
          <a:xfrm>
            <a:off x="6073775" y="0"/>
            <a:ext cx="7556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30" name="29 Rectángulo">
            <a:extLst>
              <a:ext uri="{FF2B5EF4-FFF2-40B4-BE49-F238E27FC236}">
                <a16:creationId xmlns:a16="http://schemas.microsoft.com/office/drawing/2014/main" id="{081BF078-7B61-49FA-81DF-8B1208D9C5B3}"/>
              </a:ext>
            </a:extLst>
          </p:cNvPr>
          <p:cNvSpPr/>
          <p:nvPr/>
        </p:nvSpPr>
        <p:spPr>
          <a:xfrm>
            <a:off x="6829425" y="0"/>
            <a:ext cx="7874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31" name="30 Rectángulo">
            <a:extLst>
              <a:ext uri="{FF2B5EF4-FFF2-40B4-BE49-F238E27FC236}">
                <a16:creationId xmlns:a16="http://schemas.microsoft.com/office/drawing/2014/main" id="{1A8878F3-13AA-4490-9E55-1515947F8ACD}"/>
              </a:ext>
            </a:extLst>
          </p:cNvPr>
          <p:cNvSpPr/>
          <p:nvPr/>
        </p:nvSpPr>
        <p:spPr>
          <a:xfrm>
            <a:off x="7540625" y="0"/>
            <a:ext cx="83343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32" name="31 Rectángulo">
            <a:extLst>
              <a:ext uri="{FF2B5EF4-FFF2-40B4-BE49-F238E27FC236}">
                <a16:creationId xmlns:a16="http://schemas.microsoft.com/office/drawing/2014/main" id="{72766DA2-C100-42AC-9E2A-2BFFCD6086DB}"/>
              </a:ext>
            </a:extLst>
          </p:cNvPr>
          <p:cNvSpPr/>
          <p:nvPr/>
        </p:nvSpPr>
        <p:spPr>
          <a:xfrm>
            <a:off x="8374063" y="0"/>
            <a:ext cx="7874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33" name="32 Rectángulo">
            <a:extLst>
              <a:ext uri="{FF2B5EF4-FFF2-40B4-BE49-F238E27FC236}">
                <a16:creationId xmlns:a16="http://schemas.microsoft.com/office/drawing/2014/main" id="{0D7FC5C8-9BA5-4240-9908-18EF23C67666}"/>
              </a:ext>
            </a:extLst>
          </p:cNvPr>
          <p:cNvSpPr/>
          <p:nvPr/>
        </p:nvSpPr>
        <p:spPr>
          <a:xfrm>
            <a:off x="9126538" y="0"/>
            <a:ext cx="7556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34" name="33 Rectángulo">
            <a:extLst>
              <a:ext uri="{FF2B5EF4-FFF2-40B4-BE49-F238E27FC236}">
                <a16:creationId xmlns:a16="http://schemas.microsoft.com/office/drawing/2014/main" id="{BE885EF3-9958-41AE-A4A9-95C4368CF5B5}"/>
              </a:ext>
            </a:extLst>
          </p:cNvPr>
          <p:cNvSpPr/>
          <p:nvPr/>
        </p:nvSpPr>
        <p:spPr>
          <a:xfrm>
            <a:off x="9882188" y="0"/>
            <a:ext cx="78581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35" name="34 Rectángulo">
            <a:extLst>
              <a:ext uri="{FF2B5EF4-FFF2-40B4-BE49-F238E27FC236}">
                <a16:creationId xmlns:a16="http://schemas.microsoft.com/office/drawing/2014/main" id="{8E1C088B-E57D-44ED-96E9-CEA745E04BE3}"/>
              </a:ext>
            </a:extLst>
          </p:cNvPr>
          <p:cNvSpPr/>
          <p:nvPr/>
        </p:nvSpPr>
        <p:spPr>
          <a:xfrm>
            <a:off x="10648950" y="0"/>
            <a:ext cx="75723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useBgFill="1">
        <p:nvSpPr>
          <p:cNvPr id="36" name="35 Rectángulo">
            <a:extLst>
              <a:ext uri="{FF2B5EF4-FFF2-40B4-BE49-F238E27FC236}">
                <a16:creationId xmlns:a16="http://schemas.microsoft.com/office/drawing/2014/main" id="{A9155ACF-F7C3-4F3F-8630-12E408460B29}"/>
              </a:ext>
            </a:extLst>
          </p:cNvPr>
          <p:cNvSpPr/>
          <p:nvPr/>
        </p:nvSpPr>
        <p:spPr>
          <a:xfrm>
            <a:off x="11406188" y="0"/>
            <a:ext cx="78581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1" name="Imagen 1">
            <a:extLst>
              <a:ext uri="{FF2B5EF4-FFF2-40B4-BE49-F238E27FC236}">
                <a16:creationId xmlns:a16="http://schemas.microsoft.com/office/drawing/2014/main" id="{9797273D-C385-4187-8A83-EE975F56E6F3}"/>
              </a:ext>
            </a:extLst>
          </p:cNvPr>
          <p:cNvPicPr>
            <a:picLocks noGrp="1" noChangeAspect="1"/>
          </p:cNvPicPr>
          <p:nvPr isPhoto="1"/>
        </p:nvPicPr>
        <p:blipFill>
          <a:blip r:embed="rId7">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Imagen 1">
            <a:extLst>
              <a:ext uri="{FF2B5EF4-FFF2-40B4-BE49-F238E27FC236}">
                <a16:creationId xmlns:a16="http://schemas.microsoft.com/office/drawing/2014/main" id="{415235B3-03C8-49FC-9E5B-ABF97D1AEC1C}"/>
              </a:ext>
            </a:extLst>
          </p:cNvPr>
          <p:cNvPicPr>
            <a:picLocks noGrp="1" noChangeAspect="1"/>
          </p:cNvPicPr>
          <p:nvPr isPhoto="1"/>
        </p:nvPicPr>
        <p:blipFill>
          <a:blip r:embed="rId8">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37 Rectángulo">
            <a:extLst>
              <a:ext uri="{FF2B5EF4-FFF2-40B4-BE49-F238E27FC236}">
                <a16:creationId xmlns:a16="http://schemas.microsoft.com/office/drawing/2014/main" id="{598B412C-B797-4B79-B6D7-4E3EB734B0B1}"/>
              </a:ext>
            </a:extLst>
          </p:cNvPr>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99313" y="6827838"/>
            <a:ext cx="212725"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CuadroTexto 38">
            <a:extLst>
              <a:ext uri="{FF2B5EF4-FFF2-40B4-BE49-F238E27FC236}">
                <a16:creationId xmlns:a16="http://schemas.microsoft.com/office/drawing/2014/main" id="{01661F33-28C3-45B1-82F4-2F538D8BC514}"/>
              </a:ext>
            </a:extLst>
          </p:cNvPr>
          <p:cNvSpPr txBox="1">
            <a:spLocks noChangeArrowheads="1"/>
          </p:cNvSpPr>
          <p:nvPr/>
        </p:nvSpPr>
        <p:spPr bwMode="auto">
          <a:xfrm>
            <a:off x="0" y="0"/>
            <a:ext cx="12192000" cy="6862763"/>
          </a:xfrm>
          <a:prstGeom prst="rect">
            <a:avLst/>
          </a:prstGeom>
          <a:blipFill dpi="0" rotWithShape="1">
            <a:blip r:embed="rId10"/>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endParaRPr lang="es-ES" altLang="es-ES" sz="44000"/>
          </a:p>
        </p:txBody>
      </p:sp>
      <p:sp>
        <p:nvSpPr>
          <p:cNvPr id="40" name="CuadroTexto 39">
            <a:extLst>
              <a:ext uri="{FF2B5EF4-FFF2-40B4-BE49-F238E27FC236}">
                <a16:creationId xmlns:a16="http://schemas.microsoft.com/office/drawing/2014/main" id="{CDBAC6F6-1D57-4F15-8A1B-E05CB3A528A0}"/>
              </a:ext>
            </a:extLst>
          </p:cNvPr>
          <p:cNvSpPr txBox="1">
            <a:spLocks noChangeArrowheads="1"/>
          </p:cNvSpPr>
          <p:nvPr/>
        </p:nvSpPr>
        <p:spPr bwMode="auto">
          <a:xfrm>
            <a:off x="0" y="-3175"/>
            <a:ext cx="12192000" cy="6864350"/>
          </a:xfrm>
          <a:prstGeom prst="rect">
            <a:avLst/>
          </a:prstGeom>
          <a:blipFill dpi="0" rotWithShape="1">
            <a:blip r:embed="rId11"/>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endParaRPr lang="es-ES" altLang="es-ES" sz="44000"/>
          </a:p>
        </p:txBody>
      </p:sp>
      <p:sp>
        <p:nvSpPr>
          <p:cNvPr id="43" name="CuadroTexto 42">
            <a:extLst>
              <a:ext uri="{FF2B5EF4-FFF2-40B4-BE49-F238E27FC236}">
                <a16:creationId xmlns:a16="http://schemas.microsoft.com/office/drawing/2014/main" id="{43724A5D-E335-45C5-95F3-0AF2A03F9DDF}"/>
              </a:ext>
            </a:extLst>
          </p:cNvPr>
          <p:cNvSpPr txBox="1">
            <a:spLocks noChangeArrowheads="1"/>
          </p:cNvSpPr>
          <p:nvPr/>
        </p:nvSpPr>
        <p:spPr bwMode="auto">
          <a:xfrm>
            <a:off x="0" y="-3175"/>
            <a:ext cx="12192000" cy="6864350"/>
          </a:xfrm>
          <a:prstGeom prst="rect">
            <a:avLst/>
          </a:prstGeom>
          <a:blipFill dpi="0" rotWithShape="1">
            <a:blip r:embed="rId1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endParaRPr lang="es-ES" altLang="es-ES" sz="44000"/>
          </a:p>
        </p:txBody>
      </p:sp>
      <p:sp>
        <p:nvSpPr>
          <p:cNvPr id="44" name="CuadroTexto 43">
            <a:extLst>
              <a:ext uri="{FF2B5EF4-FFF2-40B4-BE49-F238E27FC236}">
                <a16:creationId xmlns:a16="http://schemas.microsoft.com/office/drawing/2014/main" id="{74370FCF-04E3-4C08-A5B7-C4AE513EBB2F}"/>
              </a:ext>
            </a:extLst>
          </p:cNvPr>
          <p:cNvSpPr txBox="1">
            <a:spLocks noChangeArrowheads="1"/>
          </p:cNvSpPr>
          <p:nvPr/>
        </p:nvSpPr>
        <p:spPr bwMode="auto">
          <a:xfrm>
            <a:off x="0" y="-3175"/>
            <a:ext cx="12192000" cy="6864350"/>
          </a:xfrm>
          <a:prstGeom prst="rect">
            <a:avLst/>
          </a:prstGeom>
          <a:blipFill dpi="0" rotWithShape="1">
            <a:blip r:embed="rId1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endParaRPr lang="es-ES" altLang="es-ES" sz="44000"/>
          </a:p>
        </p:txBody>
      </p:sp>
      <p:pic>
        <p:nvPicPr>
          <p:cNvPr id="45" name="Imagen 2">
            <a:extLst>
              <a:ext uri="{FF2B5EF4-FFF2-40B4-BE49-F238E27FC236}">
                <a16:creationId xmlns:a16="http://schemas.microsoft.com/office/drawing/2014/main" id="{D3FDB2A2-0C37-4B30-B191-A62ED1E4D8D4}"/>
              </a:ext>
            </a:extLst>
          </p:cNvPr>
          <p:cNvPicPr>
            <a:picLocks noGrp="1" noChangeAspect="1" noChangeArrowheads="1"/>
          </p:cNvPicPr>
          <p:nvPr isPhoto="1"/>
        </p:nvPicPr>
        <p:blipFill>
          <a:blip r:embed="rId1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Imagen 2" descr="Diapositiva20">
            <a:extLst>
              <a:ext uri="{FF2B5EF4-FFF2-40B4-BE49-F238E27FC236}">
                <a16:creationId xmlns:a16="http://schemas.microsoft.com/office/drawing/2014/main" id="{DE56F573-8A60-444A-9A85-A1640A6389CD}"/>
              </a:ext>
            </a:extLst>
          </p:cNvPr>
          <p:cNvPicPr>
            <a:picLocks noGrp="1" noChangeAspect="1" noChangeArrowheads="1"/>
          </p:cNvPicPr>
          <p:nvPr isPhoto="1"/>
        </p:nvPicPr>
        <p:blipFill>
          <a:blip r:embed="rId15">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Imagen 2" descr="Diapositiva97">
            <a:extLst>
              <a:ext uri="{FF2B5EF4-FFF2-40B4-BE49-F238E27FC236}">
                <a16:creationId xmlns:a16="http://schemas.microsoft.com/office/drawing/2014/main" id="{07383873-1346-4CC5-B3F6-16B3C8BF3E4C}"/>
              </a:ext>
            </a:extLst>
          </p:cNvPr>
          <p:cNvPicPr>
            <a:picLocks noGrp="1" noChangeAspect="1" noChangeArrowheads="1"/>
          </p:cNvPicPr>
          <p:nvPr isPhoto="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Imagen 2" descr="Diapositiva98">
            <a:extLst>
              <a:ext uri="{FF2B5EF4-FFF2-40B4-BE49-F238E27FC236}">
                <a16:creationId xmlns:a16="http://schemas.microsoft.com/office/drawing/2014/main" id="{5D504245-9877-4F84-84DF-447A19D635E2}"/>
              </a:ext>
            </a:extLst>
          </p:cNvPr>
          <p:cNvPicPr>
            <a:picLocks noGrp="1" noChangeAspect="1" noChangeArrowheads="1"/>
          </p:cNvPicPr>
          <p:nvPr isPhoto="1"/>
        </p:nvPicPr>
        <p:blipFill>
          <a:blip r:embed="rId17">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Imagen 36">
            <a:extLst>
              <a:ext uri="{FF2B5EF4-FFF2-40B4-BE49-F238E27FC236}">
                <a16:creationId xmlns:a16="http://schemas.microsoft.com/office/drawing/2014/main" id="{8DA95629-9F04-4F47-9DDE-520731A7A82C}"/>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042400" y="5676900"/>
            <a:ext cx="2705100"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Rectángulo 48">
            <a:extLst>
              <a:ext uri="{FF2B5EF4-FFF2-40B4-BE49-F238E27FC236}">
                <a16:creationId xmlns:a16="http://schemas.microsoft.com/office/drawing/2014/main" id="{3EECBF44-D886-402F-8968-14FB81351520}"/>
              </a:ext>
            </a:extLst>
          </p:cNvPr>
          <p:cNvSpPr/>
          <p:nvPr/>
        </p:nvSpPr>
        <p:spPr>
          <a:xfrm>
            <a:off x="8869132" y="46197"/>
            <a:ext cx="2811924" cy="1862048"/>
          </a:xfrm>
          <a:prstGeom prst="rect">
            <a:avLst/>
          </a:prstGeom>
          <a:noFill/>
        </p:spPr>
        <p:txBody>
          <a:bodyPr wrap="none">
            <a:spAutoFit/>
          </a:bodyPr>
          <a:lstStyle/>
          <a:p>
            <a:pPr algn="ctr">
              <a:defRPr/>
            </a:pPr>
            <a:r>
              <a:rPr lang="es-ES" sz="11500" b="1" spc="50" dirty="0">
                <a:ln w="9525" cmpd="sng">
                  <a:solidFill>
                    <a:schemeClr val="accent1"/>
                  </a:solidFill>
                  <a:prstDash val="solid"/>
                </a:ln>
                <a:solidFill>
                  <a:srgbClr val="70AD47">
                    <a:tint val="1000"/>
                  </a:srgbClr>
                </a:solidFill>
                <a:effectLst>
                  <a:glow rad="38100">
                    <a:schemeClr val="accent1">
                      <a:alpha val="40000"/>
                    </a:schemeClr>
                  </a:glow>
                </a:effectLst>
                <a:latin typeface="Elephant" panose="02020904090505020303" pitchFamily="18" charset="0"/>
              </a:rPr>
              <a:t>Fin</a:t>
            </a: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ppt_x"/>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3000" fill="hold"/>
                                        <p:tgtEl>
                                          <p:spTgt spid="3"/>
                                        </p:tgtEl>
                                        <p:attrNameLst>
                                          <p:attrName>ppt_x</p:attrName>
                                        </p:attrNameLst>
                                      </p:cBhvr>
                                      <p:tavLst>
                                        <p:tav tm="0">
                                          <p:val>
                                            <p:strVal val="#ppt_x"/>
                                          </p:val>
                                        </p:tav>
                                        <p:tav tm="100000">
                                          <p:val>
                                            <p:strVal val="#ppt_x"/>
                                          </p:val>
                                        </p:tav>
                                      </p:tavLst>
                                    </p:anim>
                                    <p:anim calcmode="lin" valueType="num">
                                      <p:cBhvr additive="base">
                                        <p:cTn id="12" dur="30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ppt_x"/>
                                          </p:val>
                                        </p:tav>
                                        <p:tav tm="100000">
                                          <p:val>
                                            <p:strVal val="#ppt_x"/>
                                          </p:val>
                                        </p:tav>
                                      </p:tavLst>
                                    </p:anim>
                                    <p:anim calcmode="lin" valueType="num">
                                      <p:cBhvr additive="base">
                                        <p:cTn id="16" dur="3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ppt_x"/>
                                          </p:val>
                                        </p:tav>
                                        <p:tav tm="100000">
                                          <p:val>
                                            <p:strVal val="#ppt_x"/>
                                          </p:val>
                                        </p:tav>
                                      </p:tavLst>
                                    </p:anim>
                                    <p:anim calcmode="lin" valueType="num">
                                      <p:cBhvr additive="base">
                                        <p:cTn id="20" dur="30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ppt_x"/>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8" presetClass="emph" presetSubtype="0" fill="hold" nodeType="withEffect">
                                  <p:stCondLst>
                                    <p:cond delay="0"/>
                                  </p:stCondLst>
                                  <p:childTnLst>
                                    <p:animRot by="21600000">
                                      <p:cBhvr>
                                        <p:cTn id="34" dur="3000" fill="hold"/>
                                        <p:tgtEl>
                                          <p:spTgt spid="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3"/>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4"/>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5"/>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8"/>
                                        </p:tgtEl>
                                        <p:attrNameLst>
                                          <p:attrName>r</p:attrName>
                                        </p:attrNameLst>
                                      </p:cBhvr>
                                    </p:animRot>
                                  </p:childTnLst>
                                </p:cTn>
                              </p:par>
                              <p:par>
                                <p:cTn id="47" presetID="2" presetClass="entr" presetSubtype="4"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3000" fill="hold"/>
                                        <p:tgtEl>
                                          <p:spTgt spid="11"/>
                                        </p:tgtEl>
                                        <p:attrNameLst>
                                          <p:attrName>ppt_x</p:attrName>
                                        </p:attrNameLst>
                                      </p:cBhvr>
                                      <p:tavLst>
                                        <p:tav tm="0">
                                          <p:val>
                                            <p:strVal val="#ppt_x"/>
                                          </p:val>
                                        </p:tav>
                                        <p:tav tm="100000">
                                          <p:val>
                                            <p:strVal val="#ppt_x"/>
                                          </p:val>
                                        </p:tav>
                                      </p:tavLst>
                                    </p:anim>
                                    <p:anim calcmode="lin" valueType="num">
                                      <p:cBhvr additive="base">
                                        <p:cTn id="50" dur="3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3000" fill="hold"/>
                                        <p:tgtEl>
                                          <p:spTgt spid="12"/>
                                        </p:tgtEl>
                                        <p:attrNameLst>
                                          <p:attrName>ppt_x</p:attrName>
                                        </p:attrNameLst>
                                      </p:cBhvr>
                                      <p:tavLst>
                                        <p:tav tm="0">
                                          <p:val>
                                            <p:strVal val="#ppt_x"/>
                                          </p:val>
                                        </p:tav>
                                        <p:tav tm="100000">
                                          <p:val>
                                            <p:strVal val="#ppt_x"/>
                                          </p:val>
                                        </p:tav>
                                      </p:tavLst>
                                    </p:anim>
                                    <p:anim calcmode="lin" valueType="num">
                                      <p:cBhvr additive="base">
                                        <p:cTn id="54" dur="30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3000" fill="hold"/>
                                        <p:tgtEl>
                                          <p:spTgt spid="13"/>
                                        </p:tgtEl>
                                        <p:attrNameLst>
                                          <p:attrName>ppt_x</p:attrName>
                                        </p:attrNameLst>
                                      </p:cBhvr>
                                      <p:tavLst>
                                        <p:tav tm="0">
                                          <p:val>
                                            <p:strVal val="#ppt_x"/>
                                          </p:val>
                                        </p:tav>
                                        <p:tav tm="100000">
                                          <p:val>
                                            <p:strVal val="#ppt_x"/>
                                          </p:val>
                                        </p:tav>
                                      </p:tavLst>
                                    </p:anim>
                                    <p:anim calcmode="lin" valueType="num">
                                      <p:cBhvr additive="base">
                                        <p:cTn id="58" dur="30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ppt_x"/>
                                          </p:val>
                                        </p:tav>
                                        <p:tav tm="100000">
                                          <p:val>
                                            <p:strVal val="#ppt_x"/>
                                          </p:val>
                                        </p:tav>
                                      </p:tavLst>
                                    </p:anim>
                                    <p:anim calcmode="lin" valueType="num">
                                      <p:cBhvr additive="base">
                                        <p:cTn id="62" dur="3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3000" fill="hold"/>
                                        <p:tgtEl>
                                          <p:spTgt spid="15"/>
                                        </p:tgtEl>
                                        <p:attrNameLst>
                                          <p:attrName>ppt_x</p:attrName>
                                        </p:attrNameLst>
                                      </p:cBhvr>
                                      <p:tavLst>
                                        <p:tav tm="0">
                                          <p:val>
                                            <p:strVal val="#ppt_x"/>
                                          </p:val>
                                        </p:tav>
                                        <p:tav tm="100000">
                                          <p:val>
                                            <p:strVal val="#ppt_x"/>
                                          </p:val>
                                        </p:tav>
                                      </p:tavLst>
                                    </p:anim>
                                    <p:anim calcmode="lin" valueType="num">
                                      <p:cBhvr additive="base">
                                        <p:cTn id="66" dur="3000" fill="hold"/>
                                        <p:tgtEl>
                                          <p:spTgt spid="15"/>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3000" fill="hold"/>
                                        <p:tgtEl>
                                          <p:spTgt spid="16"/>
                                        </p:tgtEl>
                                        <p:attrNameLst>
                                          <p:attrName>ppt_x</p:attrName>
                                        </p:attrNameLst>
                                      </p:cBhvr>
                                      <p:tavLst>
                                        <p:tav tm="0">
                                          <p:val>
                                            <p:strVal val="#ppt_x"/>
                                          </p:val>
                                        </p:tav>
                                        <p:tav tm="100000">
                                          <p:val>
                                            <p:strVal val="#ppt_x"/>
                                          </p:val>
                                        </p:tav>
                                      </p:tavLst>
                                    </p:anim>
                                    <p:anim calcmode="lin" valueType="num">
                                      <p:cBhvr additive="base">
                                        <p:cTn id="70" dur="3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3000" fill="hold"/>
                                        <p:tgtEl>
                                          <p:spTgt spid="17"/>
                                        </p:tgtEl>
                                        <p:attrNameLst>
                                          <p:attrName>ppt_x</p:attrName>
                                        </p:attrNameLst>
                                      </p:cBhvr>
                                      <p:tavLst>
                                        <p:tav tm="0">
                                          <p:val>
                                            <p:strVal val="#ppt_x"/>
                                          </p:val>
                                        </p:tav>
                                        <p:tav tm="100000">
                                          <p:val>
                                            <p:strVal val="#ppt_x"/>
                                          </p:val>
                                        </p:tav>
                                      </p:tavLst>
                                    </p:anim>
                                    <p:anim calcmode="lin" valueType="num">
                                      <p:cBhvr additive="base">
                                        <p:cTn id="74" dur="3000" fill="hold"/>
                                        <p:tgtEl>
                                          <p:spTgt spid="17"/>
                                        </p:tgtEl>
                                        <p:attrNameLst>
                                          <p:attrName>ppt_y</p:attrName>
                                        </p:attrNameLst>
                                      </p:cBhvr>
                                      <p:tavLst>
                                        <p:tav tm="0">
                                          <p:val>
                                            <p:strVal val="1+#ppt_h/2"/>
                                          </p:val>
                                        </p:tav>
                                        <p:tav tm="100000">
                                          <p:val>
                                            <p:strVal val="#ppt_y"/>
                                          </p:val>
                                        </p:tav>
                                      </p:tavLst>
                                    </p:anim>
                                  </p:childTnLst>
                                </p:cTn>
                              </p:par>
                              <p:par>
                                <p:cTn id="75" presetID="8" presetClass="emph" presetSubtype="0" fill="hold" nodeType="withEffect">
                                  <p:stCondLst>
                                    <p:cond delay="0"/>
                                  </p:stCondLst>
                                  <p:childTnLst>
                                    <p:animRot by="-21600000">
                                      <p:cBhvr>
                                        <p:cTn id="76" dur="3000" fill="hold"/>
                                        <p:tgtEl>
                                          <p:spTgt spid="11"/>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2"/>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3"/>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4"/>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5"/>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6"/>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7"/>
                                        </p:tgtEl>
                                        <p:attrNameLst>
                                          <p:attrName>r</p:attrName>
                                        </p:attrNameLst>
                                      </p:cBhvr>
                                    </p:animRot>
                                  </p:childTnLst>
                                </p:cTn>
                              </p:par>
                              <p:par>
                                <p:cTn id="89" presetID="2" presetClass="entr" presetSubtype="4" fill="hold" nodeType="with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additive="base">
                                        <p:cTn id="91" dur="3000" fill="hold"/>
                                        <p:tgtEl>
                                          <p:spTgt spid="18"/>
                                        </p:tgtEl>
                                        <p:attrNameLst>
                                          <p:attrName>ppt_x</p:attrName>
                                        </p:attrNameLst>
                                      </p:cBhvr>
                                      <p:tavLst>
                                        <p:tav tm="0">
                                          <p:val>
                                            <p:strVal val="#ppt_x"/>
                                          </p:val>
                                        </p:tav>
                                        <p:tav tm="100000">
                                          <p:val>
                                            <p:strVal val="#ppt_x"/>
                                          </p:val>
                                        </p:tav>
                                      </p:tavLst>
                                    </p:anim>
                                    <p:anim calcmode="lin" valueType="num">
                                      <p:cBhvr additive="base">
                                        <p:cTn id="92" dur="3000" fill="hold"/>
                                        <p:tgtEl>
                                          <p:spTgt spid="18"/>
                                        </p:tgtEl>
                                        <p:attrNameLst>
                                          <p:attrName>ppt_y</p:attrName>
                                        </p:attrNameLst>
                                      </p:cBhvr>
                                      <p:tavLst>
                                        <p:tav tm="0">
                                          <p:val>
                                            <p:strVal val="1+#ppt_h/2"/>
                                          </p:val>
                                        </p:tav>
                                        <p:tav tm="100000">
                                          <p:val>
                                            <p:strVal val="#ppt_y"/>
                                          </p:val>
                                        </p:tav>
                                      </p:tavLst>
                                    </p:anim>
                                  </p:childTnLst>
                                </p:cTn>
                              </p:par>
                              <p:par>
                                <p:cTn id="93" presetID="8" presetClass="emph" presetSubtype="0" fill="hold" nodeType="withEffect">
                                  <p:stCondLst>
                                    <p:cond delay="0"/>
                                  </p:stCondLst>
                                  <p:childTnLst>
                                    <p:animRot by="21600000">
                                      <p:cBhvr>
                                        <p:cTn id="94" dur="3000" fill="hold"/>
                                        <p:tgtEl>
                                          <p:spTgt spid="18"/>
                                        </p:tgtEl>
                                        <p:attrNameLst>
                                          <p:attrName>r</p:attrName>
                                        </p:attrNameLst>
                                      </p:cBhvr>
                                    </p:animRot>
                                  </p:childTnLst>
                                </p:cTn>
                              </p:par>
                              <p:par>
                                <p:cTn id="95" presetID="2" presetClass="entr" presetSubtype="4"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3000" fill="hold"/>
                                        <p:tgtEl>
                                          <p:spTgt spid="19"/>
                                        </p:tgtEl>
                                        <p:attrNameLst>
                                          <p:attrName>ppt_x</p:attrName>
                                        </p:attrNameLst>
                                      </p:cBhvr>
                                      <p:tavLst>
                                        <p:tav tm="0">
                                          <p:val>
                                            <p:strVal val="#ppt_x"/>
                                          </p:val>
                                        </p:tav>
                                        <p:tav tm="100000">
                                          <p:val>
                                            <p:strVal val="#ppt_x"/>
                                          </p:val>
                                        </p:tav>
                                      </p:tavLst>
                                    </p:anim>
                                    <p:anim calcmode="lin" valueType="num">
                                      <p:cBhvr additive="base">
                                        <p:cTn id="98" dur="3000" fill="hold"/>
                                        <p:tgtEl>
                                          <p:spTgt spid="19"/>
                                        </p:tgtEl>
                                        <p:attrNameLst>
                                          <p:attrName>ppt_y</p:attrName>
                                        </p:attrNameLst>
                                      </p:cBhvr>
                                      <p:tavLst>
                                        <p:tav tm="0">
                                          <p:val>
                                            <p:strVal val="1+#ppt_h/2"/>
                                          </p:val>
                                        </p:tav>
                                        <p:tav tm="100000">
                                          <p:val>
                                            <p:strVal val="#ppt_y"/>
                                          </p:val>
                                        </p:tav>
                                      </p:tavLst>
                                    </p:anim>
                                  </p:childTnLst>
                                </p:cTn>
                              </p:par>
                              <p:par>
                                <p:cTn id="99" presetID="8" presetClass="emph" presetSubtype="0" fill="hold" nodeType="withEffect">
                                  <p:stCondLst>
                                    <p:cond delay="0"/>
                                  </p:stCondLst>
                                  <p:childTnLst>
                                    <p:animRot by="-21600000">
                                      <p:cBhvr>
                                        <p:cTn id="100" dur="3000" fill="hold"/>
                                        <p:tgtEl>
                                          <p:spTgt spid="19"/>
                                        </p:tgtEl>
                                        <p:attrNameLst>
                                          <p:attrName>r</p:attrName>
                                        </p:attrNameLst>
                                      </p:cBhvr>
                                    </p:animRot>
                                  </p:childTnLst>
                                </p:cTn>
                              </p:par>
                            </p:childTnLst>
                          </p:cTn>
                        </p:par>
                        <p:par>
                          <p:cTn id="101" fill="hold" nodeType="afterGroup">
                            <p:stCondLst>
                              <p:cond delay="3000"/>
                            </p:stCondLst>
                            <p:childTnLst>
                              <p:par>
                                <p:cTn id="102" presetID="2" presetClass="exit" presetSubtype="8" fill="hold" nodeType="after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0-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4"/>
                                        </p:tgtEl>
                                        <p:attrNameLst>
                                          <p:attrName>ppt_x</p:attrName>
                                        </p:attrNameLst>
                                      </p:cBhvr>
                                      <p:tavLst>
                                        <p:tav tm="0">
                                          <p:val>
                                            <p:strVal val="ppt_x"/>
                                          </p:val>
                                        </p:tav>
                                        <p:tav tm="100000">
                                          <p:val>
                                            <p:strVal val="0-ppt_w/2"/>
                                          </p:val>
                                        </p:tav>
                                      </p:tavLst>
                                    </p:anim>
                                    <p:anim calcmode="lin" valueType="num">
                                      <p:cBhvr additive="base">
                                        <p:cTn id="116" dur="3000"/>
                                        <p:tgtEl>
                                          <p:spTgt spid="14"/>
                                        </p:tgtEl>
                                        <p:attrNameLst>
                                          <p:attrName>ppt_y</p:attrName>
                                        </p:attrNameLst>
                                      </p:cBhvr>
                                      <p:tavLst>
                                        <p:tav tm="0">
                                          <p:val>
                                            <p:strVal val="ppt_y"/>
                                          </p:val>
                                        </p:tav>
                                        <p:tav tm="100000">
                                          <p:val>
                                            <p:strVal val="ppt_y"/>
                                          </p:val>
                                        </p:tav>
                                      </p:tavLst>
                                    </p:anim>
                                    <p:set>
                                      <p:cBhvr>
                                        <p:cTn id="117" dur="1" fill="hold">
                                          <p:stCondLst>
                                            <p:cond delay="2999"/>
                                          </p:stCondLst>
                                        </p:cTn>
                                        <p:tgtEl>
                                          <p:spTgt spid="14"/>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8"/>
                                        </p:tgtEl>
                                        <p:attrNameLst>
                                          <p:attrName>ppt_x</p:attrName>
                                        </p:attrNameLst>
                                      </p:cBhvr>
                                      <p:tavLst>
                                        <p:tav tm="0">
                                          <p:val>
                                            <p:strVal val="ppt_x"/>
                                          </p:val>
                                        </p:tav>
                                        <p:tav tm="100000">
                                          <p:val>
                                            <p:strVal val="1+ppt_w/2"/>
                                          </p:val>
                                        </p:tav>
                                      </p:tavLst>
                                    </p:anim>
                                    <p:anim calcmode="lin" valueType="num">
                                      <p:cBhvr additive="base">
                                        <p:cTn id="120" dur="3000"/>
                                        <p:tgtEl>
                                          <p:spTgt spid="18"/>
                                        </p:tgtEl>
                                        <p:attrNameLst>
                                          <p:attrName>ppt_y</p:attrName>
                                        </p:attrNameLst>
                                      </p:cBhvr>
                                      <p:tavLst>
                                        <p:tav tm="0">
                                          <p:val>
                                            <p:strVal val="ppt_y"/>
                                          </p:val>
                                        </p:tav>
                                        <p:tav tm="100000">
                                          <p:val>
                                            <p:strVal val="ppt_y"/>
                                          </p:val>
                                        </p:tav>
                                      </p:tavLst>
                                    </p:anim>
                                    <p:set>
                                      <p:cBhvr>
                                        <p:cTn id="121" dur="1" fill="hold">
                                          <p:stCondLst>
                                            <p:cond delay="2999"/>
                                          </p:stCondLst>
                                        </p:cTn>
                                        <p:tgtEl>
                                          <p:spTgt spid="18"/>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0-ppt_w/2"/>
                                          </p:val>
                                        </p:tav>
                                      </p:tavLst>
                                    </p:anim>
                                    <p:anim calcmode="lin" valueType="num">
                                      <p:cBhvr additive="base">
                                        <p:cTn id="124" dur="3000"/>
                                        <p:tgtEl>
                                          <p:spTgt spid="15"/>
                                        </p:tgtEl>
                                        <p:attrNameLst>
                                          <p:attrName>ppt_y</p:attrName>
                                        </p:attrNameLst>
                                      </p:cBhvr>
                                      <p:tavLst>
                                        <p:tav tm="0">
                                          <p:val>
                                            <p:strVal val="ppt_y"/>
                                          </p:val>
                                        </p:tav>
                                        <p:tav tm="100000">
                                          <p:val>
                                            <p:strVal val="ppt_y"/>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16"/>
                                        </p:tgtEl>
                                        <p:attrNameLst>
                                          <p:attrName>ppt_x</p:attrName>
                                        </p:attrNameLst>
                                      </p:cBhvr>
                                      <p:tavLst>
                                        <p:tav tm="0">
                                          <p:val>
                                            <p:strVal val="ppt_x"/>
                                          </p:val>
                                        </p:tav>
                                        <p:tav tm="100000">
                                          <p:val>
                                            <p:strVal val="0-ppt_w/2"/>
                                          </p:val>
                                        </p:tav>
                                      </p:tavLst>
                                    </p:anim>
                                    <p:anim calcmode="lin" valueType="num">
                                      <p:cBhvr additive="base">
                                        <p:cTn id="128" dur="3000"/>
                                        <p:tgtEl>
                                          <p:spTgt spid="16"/>
                                        </p:tgtEl>
                                        <p:attrNameLst>
                                          <p:attrName>ppt_y</p:attrName>
                                        </p:attrNameLst>
                                      </p:cBhvr>
                                      <p:tavLst>
                                        <p:tav tm="0">
                                          <p:val>
                                            <p:strVal val="ppt_y"/>
                                          </p:val>
                                        </p:tav>
                                        <p:tav tm="100000">
                                          <p:val>
                                            <p:strVal val="ppt_y"/>
                                          </p:val>
                                        </p:tav>
                                      </p:tavLst>
                                    </p:anim>
                                    <p:set>
                                      <p:cBhvr>
                                        <p:cTn id="129" dur="1" fill="hold">
                                          <p:stCondLst>
                                            <p:cond delay="2999"/>
                                          </p:stCondLst>
                                        </p:cTn>
                                        <p:tgtEl>
                                          <p:spTgt spid="16"/>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7"/>
                                        </p:tgtEl>
                                        <p:attrNameLst>
                                          <p:attrName>ppt_x</p:attrName>
                                        </p:attrNameLst>
                                      </p:cBhvr>
                                      <p:tavLst>
                                        <p:tav tm="0">
                                          <p:val>
                                            <p:strVal val="ppt_x"/>
                                          </p:val>
                                        </p:tav>
                                        <p:tav tm="100000">
                                          <p:val>
                                            <p:strVal val="0-ppt_w/2"/>
                                          </p:val>
                                        </p:tav>
                                      </p:tavLst>
                                    </p:anim>
                                    <p:anim calcmode="lin" valueType="num">
                                      <p:cBhvr additive="base">
                                        <p:cTn id="132" dur="3000"/>
                                        <p:tgtEl>
                                          <p:spTgt spid="17"/>
                                        </p:tgtEl>
                                        <p:attrNameLst>
                                          <p:attrName>ppt_y</p:attrName>
                                        </p:attrNameLst>
                                      </p:cBhvr>
                                      <p:tavLst>
                                        <p:tav tm="0">
                                          <p:val>
                                            <p:strVal val="ppt_y"/>
                                          </p:val>
                                        </p:tav>
                                        <p:tav tm="100000">
                                          <p:val>
                                            <p:strVal val="ppt_y"/>
                                          </p:val>
                                        </p:tav>
                                      </p:tavLst>
                                    </p:anim>
                                    <p:set>
                                      <p:cBhvr>
                                        <p:cTn id="133" dur="1" fill="hold">
                                          <p:stCondLst>
                                            <p:cond delay="2999"/>
                                          </p:stCondLst>
                                        </p:cTn>
                                        <p:tgtEl>
                                          <p:spTgt spid="17"/>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9"/>
                                        </p:tgtEl>
                                        <p:attrNameLst>
                                          <p:attrName>ppt_x</p:attrName>
                                        </p:attrNameLst>
                                      </p:cBhvr>
                                      <p:tavLst>
                                        <p:tav tm="0">
                                          <p:val>
                                            <p:strVal val="ppt_x"/>
                                          </p:val>
                                        </p:tav>
                                        <p:tav tm="100000">
                                          <p:val>
                                            <p:strVal val="0-ppt_w/2"/>
                                          </p:val>
                                        </p:tav>
                                      </p:tavLst>
                                    </p:anim>
                                    <p:anim calcmode="lin" valueType="num">
                                      <p:cBhvr additive="base">
                                        <p:cTn id="136" dur="3000"/>
                                        <p:tgtEl>
                                          <p:spTgt spid="19"/>
                                        </p:tgtEl>
                                        <p:attrNameLst>
                                          <p:attrName>ppt_y</p:attrName>
                                        </p:attrNameLst>
                                      </p:cBhvr>
                                      <p:tavLst>
                                        <p:tav tm="0">
                                          <p:val>
                                            <p:strVal val="ppt_y"/>
                                          </p:val>
                                        </p:tav>
                                        <p:tav tm="100000">
                                          <p:val>
                                            <p:strVal val="ppt_y"/>
                                          </p:val>
                                        </p:tav>
                                      </p:tavLst>
                                    </p:anim>
                                    <p:set>
                                      <p:cBhvr>
                                        <p:cTn id="137" dur="1" fill="hold">
                                          <p:stCondLst>
                                            <p:cond delay="2999"/>
                                          </p:stCondLst>
                                        </p:cTn>
                                        <p:tgtEl>
                                          <p:spTgt spid="19"/>
                                        </p:tgtEl>
                                        <p:attrNameLst>
                                          <p:attrName>style.visibility</p:attrName>
                                        </p:attrNameLst>
                                      </p:cBhvr>
                                      <p:to>
                                        <p:strVal val="hidden"/>
                                      </p:to>
                                    </p:set>
                                  </p:childTnLst>
                                </p:cTn>
                              </p:par>
                              <p:par>
                                <p:cTn id="138" presetID="8" presetClass="emph" presetSubtype="0" fill="hold" nodeType="withEffect">
                                  <p:stCondLst>
                                    <p:cond delay="0"/>
                                  </p:stCondLst>
                                  <p:childTnLst>
                                    <p:animRot by="-21600000">
                                      <p:cBhvr>
                                        <p:cTn id="139" dur="3000" fill="hold"/>
                                        <p:tgtEl>
                                          <p:spTgt spid="19"/>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8"/>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2"/>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3"/>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4"/>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5"/>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6"/>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7"/>
                                        </p:tgtEl>
                                        <p:attrNameLst>
                                          <p:attrName>r</p:attrName>
                                        </p:attrNameLst>
                                      </p:cBhvr>
                                    </p:animRot>
                                  </p:childTnLst>
                                </p:cTn>
                              </p:par>
                              <p:par>
                                <p:cTn id="156" presetID="2" presetClass="exit" presetSubtype="2" fill="hold" nodeType="withEffect">
                                  <p:stCondLst>
                                    <p:cond delay="0"/>
                                  </p:stCondLst>
                                  <p:childTnLst>
                                    <p:anim calcmode="lin" valueType="num">
                                      <p:cBhvr additive="base">
                                        <p:cTn id="157" dur="3000"/>
                                        <p:tgtEl>
                                          <p:spTgt spid="2"/>
                                        </p:tgtEl>
                                        <p:attrNameLst>
                                          <p:attrName>ppt_x</p:attrName>
                                        </p:attrNameLst>
                                      </p:cBhvr>
                                      <p:tavLst>
                                        <p:tav tm="0">
                                          <p:val>
                                            <p:strVal val="ppt_x"/>
                                          </p:val>
                                        </p:tav>
                                        <p:tav tm="100000">
                                          <p:val>
                                            <p:strVal val="1+ppt_w/2"/>
                                          </p:val>
                                        </p:tav>
                                      </p:tavLst>
                                    </p:anim>
                                    <p:anim calcmode="lin" valueType="num">
                                      <p:cBhvr additive="base">
                                        <p:cTn id="158" dur="3000"/>
                                        <p:tgtEl>
                                          <p:spTgt spid="2"/>
                                        </p:tgtEl>
                                        <p:attrNameLst>
                                          <p:attrName>ppt_y</p:attrName>
                                        </p:attrNameLst>
                                      </p:cBhvr>
                                      <p:tavLst>
                                        <p:tav tm="0">
                                          <p:val>
                                            <p:strVal val="ppt_y"/>
                                          </p:val>
                                        </p:tav>
                                        <p:tav tm="100000">
                                          <p:val>
                                            <p:strVal val="ppt_y"/>
                                          </p:val>
                                        </p:tav>
                                      </p:tavLst>
                                    </p:anim>
                                    <p:set>
                                      <p:cBhvr>
                                        <p:cTn id="159" dur="1" fill="hold">
                                          <p:stCondLst>
                                            <p:cond delay="2999"/>
                                          </p:stCondLst>
                                        </p:cTn>
                                        <p:tgtEl>
                                          <p:spTgt spid="2"/>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3"/>
                                        </p:tgtEl>
                                        <p:attrNameLst>
                                          <p:attrName>ppt_x</p:attrName>
                                        </p:attrNameLst>
                                      </p:cBhvr>
                                      <p:tavLst>
                                        <p:tav tm="0">
                                          <p:val>
                                            <p:strVal val="ppt_x"/>
                                          </p:val>
                                        </p:tav>
                                        <p:tav tm="100000">
                                          <p:val>
                                            <p:strVal val="1+ppt_w/2"/>
                                          </p:val>
                                        </p:tav>
                                      </p:tavLst>
                                    </p:anim>
                                    <p:anim calcmode="lin" valueType="num">
                                      <p:cBhvr additive="base">
                                        <p:cTn id="162" dur="3000"/>
                                        <p:tgtEl>
                                          <p:spTgt spid="3"/>
                                        </p:tgtEl>
                                        <p:attrNameLst>
                                          <p:attrName>ppt_y</p:attrName>
                                        </p:attrNameLst>
                                      </p:cBhvr>
                                      <p:tavLst>
                                        <p:tav tm="0">
                                          <p:val>
                                            <p:strVal val="ppt_y"/>
                                          </p:val>
                                        </p:tav>
                                        <p:tav tm="100000">
                                          <p:val>
                                            <p:strVal val="ppt_y"/>
                                          </p:val>
                                        </p:tav>
                                      </p:tavLst>
                                    </p:anim>
                                    <p:set>
                                      <p:cBhvr>
                                        <p:cTn id="163" dur="1" fill="hold">
                                          <p:stCondLst>
                                            <p:cond delay="2999"/>
                                          </p:stCondLst>
                                        </p:cTn>
                                        <p:tgtEl>
                                          <p:spTgt spid="3"/>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4"/>
                                        </p:tgtEl>
                                        <p:attrNameLst>
                                          <p:attrName>ppt_x</p:attrName>
                                        </p:attrNameLst>
                                      </p:cBhvr>
                                      <p:tavLst>
                                        <p:tav tm="0">
                                          <p:val>
                                            <p:strVal val="ppt_x"/>
                                          </p:val>
                                        </p:tav>
                                        <p:tav tm="100000">
                                          <p:val>
                                            <p:strVal val="1+ppt_w/2"/>
                                          </p:val>
                                        </p:tav>
                                      </p:tavLst>
                                    </p:anim>
                                    <p:anim calcmode="lin" valueType="num">
                                      <p:cBhvr additive="base">
                                        <p:cTn id="166" dur="3000"/>
                                        <p:tgtEl>
                                          <p:spTgt spid="4"/>
                                        </p:tgtEl>
                                        <p:attrNameLst>
                                          <p:attrName>ppt_y</p:attrName>
                                        </p:attrNameLst>
                                      </p:cBhvr>
                                      <p:tavLst>
                                        <p:tav tm="0">
                                          <p:val>
                                            <p:strVal val="ppt_y"/>
                                          </p:val>
                                        </p:tav>
                                        <p:tav tm="100000">
                                          <p:val>
                                            <p:strVal val="ppt_y"/>
                                          </p:val>
                                        </p:tav>
                                      </p:tavLst>
                                    </p:anim>
                                    <p:set>
                                      <p:cBhvr>
                                        <p:cTn id="167" dur="1" fill="hold">
                                          <p:stCondLst>
                                            <p:cond delay="2999"/>
                                          </p:stCondLst>
                                        </p:cTn>
                                        <p:tgtEl>
                                          <p:spTgt spid="4"/>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5"/>
                                        </p:tgtEl>
                                        <p:attrNameLst>
                                          <p:attrName>ppt_x</p:attrName>
                                        </p:attrNameLst>
                                      </p:cBhvr>
                                      <p:tavLst>
                                        <p:tav tm="0">
                                          <p:val>
                                            <p:strVal val="ppt_x"/>
                                          </p:val>
                                        </p:tav>
                                        <p:tav tm="100000">
                                          <p:val>
                                            <p:strVal val="1+ppt_w/2"/>
                                          </p:val>
                                        </p:tav>
                                      </p:tavLst>
                                    </p:anim>
                                    <p:anim calcmode="lin" valueType="num">
                                      <p:cBhvr additive="base">
                                        <p:cTn id="170" dur="3000"/>
                                        <p:tgtEl>
                                          <p:spTgt spid="5"/>
                                        </p:tgtEl>
                                        <p:attrNameLst>
                                          <p:attrName>ppt_y</p:attrName>
                                        </p:attrNameLst>
                                      </p:cBhvr>
                                      <p:tavLst>
                                        <p:tav tm="0">
                                          <p:val>
                                            <p:strVal val="ppt_y"/>
                                          </p:val>
                                        </p:tav>
                                        <p:tav tm="100000">
                                          <p:val>
                                            <p:strVal val="ppt_y"/>
                                          </p:val>
                                        </p:tav>
                                      </p:tavLst>
                                    </p:anim>
                                    <p:set>
                                      <p:cBhvr>
                                        <p:cTn id="171" dur="1" fill="hold">
                                          <p:stCondLst>
                                            <p:cond delay="2999"/>
                                          </p:stCondLst>
                                        </p:cTn>
                                        <p:tgtEl>
                                          <p:spTgt spid="5"/>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6"/>
                                        </p:tgtEl>
                                        <p:attrNameLst>
                                          <p:attrName>ppt_x</p:attrName>
                                        </p:attrNameLst>
                                      </p:cBhvr>
                                      <p:tavLst>
                                        <p:tav tm="0">
                                          <p:val>
                                            <p:strVal val="ppt_x"/>
                                          </p:val>
                                        </p:tav>
                                        <p:tav tm="100000">
                                          <p:val>
                                            <p:strVal val="1+ppt_w/2"/>
                                          </p:val>
                                        </p:tav>
                                      </p:tavLst>
                                    </p:anim>
                                    <p:anim calcmode="lin" valueType="num">
                                      <p:cBhvr additive="base">
                                        <p:cTn id="174" dur="3000"/>
                                        <p:tgtEl>
                                          <p:spTgt spid="6"/>
                                        </p:tgtEl>
                                        <p:attrNameLst>
                                          <p:attrName>ppt_y</p:attrName>
                                        </p:attrNameLst>
                                      </p:cBhvr>
                                      <p:tavLst>
                                        <p:tav tm="0">
                                          <p:val>
                                            <p:strVal val="ppt_y"/>
                                          </p:val>
                                        </p:tav>
                                        <p:tav tm="100000">
                                          <p:val>
                                            <p:strVal val="ppt_y"/>
                                          </p:val>
                                        </p:tav>
                                      </p:tavLst>
                                    </p:anim>
                                    <p:set>
                                      <p:cBhvr>
                                        <p:cTn id="175" dur="1" fill="hold">
                                          <p:stCondLst>
                                            <p:cond delay="2999"/>
                                          </p:stCondLst>
                                        </p:cTn>
                                        <p:tgtEl>
                                          <p:spTgt spid="6"/>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7"/>
                                        </p:tgtEl>
                                        <p:attrNameLst>
                                          <p:attrName>ppt_x</p:attrName>
                                        </p:attrNameLst>
                                      </p:cBhvr>
                                      <p:tavLst>
                                        <p:tav tm="0">
                                          <p:val>
                                            <p:strVal val="ppt_x"/>
                                          </p:val>
                                        </p:tav>
                                        <p:tav tm="100000">
                                          <p:val>
                                            <p:strVal val="1+ppt_w/2"/>
                                          </p:val>
                                        </p:tav>
                                      </p:tavLst>
                                    </p:anim>
                                    <p:anim calcmode="lin" valueType="num">
                                      <p:cBhvr additive="base">
                                        <p:cTn id="178" dur="3000"/>
                                        <p:tgtEl>
                                          <p:spTgt spid="7"/>
                                        </p:tgtEl>
                                        <p:attrNameLst>
                                          <p:attrName>ppt_y</p:attrName>
                                        </p:attrNameLst>
                                      </p:cBhvr>
                                      <p:tavLst>
                                        <p:tav tm="0">
                                          <p:val>
                                            <p:strVal val="ppt_y"/>
                                          </p:val>
                                        </p:tav>
                                        <p:tav tm="100000">
                                          <p:val>
                                            <p:strVal val="ppt_y"/>
                                          </p:val>
                                        </p:tav>
                                      </p:tavLst>
                                    </p:anim>
                                    <p:set>
                                      <p:cBhvr>
                                        <p:cTn id="179" dur="1" fill="hold">
                                          <p:stCondLst>
                                            <p:cond delay="2999"/>
                                          </p:stCondLst>
                                        </p:cTn>
                                        <p:tgtEl>
                                          <p:spTgt spid="7"/>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8"/>
                                        </p:tgtEl>
                                        <p:attrNameLst>
                                          <p:attrName>ppt_x</p:attrName>
                                        </p:attrNameLst>
                                      </p:cBhvr>
                                      <p:tavLst>
                                        <p:tav tm="0">
                                          <p:val>
                                            <p:strVal val="ppt_x"/>
                                          </p:val>
                                        </p:tav>
                                        <p:tav tm="100000">
                                          <p:val>
                                            <p:strVal val="1+ppt_w/2"/>
                                          </p:val>
                                        </p:tav>
                                      </p:tavLst>
                                    </p:anim>
                                    <p:anim calcmode="lin" valueType="num">
                                      <p:cBhvr additive="base">
                                        <p:cTn id="182" dur="3000"/>
                                        <p:tgtEl>
                                          <p:spTgt spid="8"/>
                                        </p:tgtEl>
                                        <p:attrNameLst>
                                          <p:attrName>ppt_y</p:attrName>
                                        </p:attrNameLst>
                                      </p:cBhvr>
                                      <p:tavLst>
                                        <p:tav tm="0">
                                          <p:val>
                                            <p:strVal val="ppt_y"/>
                                          </p:val>
                                        </p:tav>
                                        <p:tav tm="100000">
                                          <p:val>
                                            <p:strVal val="ppt_y"/>
                                          </p:val>
                                        </p:tav>
                                      </p:tavLst>
                                    </p:anim>
                                    <p:set>
                                      <p:cBhvr>
                                        <p:cTn id="183" dur="1" fill="hold">
                                          <p:stCondLst>
                                            <p:cond delay="2999"/>
                                          </p:stCondLst>
                                        </p:cTn>
                                        <p:tgtEl>
                                          <p:spTgt spid="8"/>
                                        </p:tgtEl>
                                        <p:attrNameLst>
                                          <p:attrName>style.visibility</p:attrName>
                                        </p:attrNameLst>
                                      </p:cBhvr>
                                      <p:to>
                                        <p:strVal val="hidden"/>
                                      </p:to>
                                    </p:set>
                                  </p:childTnLst>
                                </p:cTn>
                              </p:par>
                              <p:par>
                                <p:cTn id="184" presetID="8" presetClass="emph" presetSubtype="0" fill="hold" nodeType="withEffect">
                                  <p:stCondLst>
                                    <p:cond delay="0"/>
                                  </p:stCondLst>
                                  <p:childTnLst>
                                    <p:animRot by="21600000">
                                      <p:cBhvr>
                                        <p:cTn id="185" dur="3000" fill="hold"/>
                                        <p:tgtEl>
                                          <p:spTgt spid="2"/>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5"/>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6"/>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7"/>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8"/>
                                        </p:tgtEl>
                                        <p:attrNameLst>
                                          <p:attrName>r</p:attrName>
                                        </p:attrNameLst>
                                      </p:cBhvr>
                                    </p:animRot>
                                  </p:childTnLst>
                                </p:cTn>
                              </p:par>
                              <p:par>
                                <p:cTn id="198" presetID="16" presetClass="entr" presetSubtype="37" fill="hold" grpId="0" nodeType="withEffect">
                                  <p:stCondLst>
                                    <p:cond delay="500"/>
                                  </p:stCondLst>
                                  <p:childTnLst>
                                    <p:set>
                                      <p:cBhvr>
                                        <p:cTn id="199" dur="1" fill="hold">
                                          <p:stCondLst>
                                            <p:cond delay="0"/>
                                          </p:stCondLst>
                                        </p:cTn>
                                        <p:tgtEl>
                                          <p:spTgt spid="20"/>
                                        </p:tgtEl>
                                        <p:attrNameLst>
                                          <p:attrName>style.visibility</p:attrName>
                                        </p:attrNameLst>
                                      </p:cBhvr>
                                      <p:to>
                                        <p:strVal val="visible"/>
                                      </p:to>
                                    </p:set>
                                    <p:animEffect transition="in" filter="barn(outVertical)">
                                      <p:cBhvr>
                                        <p:cTn id="200" dur="3000"/>
                                        <p:tgtEl>
                                          <p:spTgt spid="20"/>
                                        </p:tgtEl>
                                      </p:cBhvr>
                                    </p:animEffect>
                                  </p:childTnLst>
                                </p:cTn>
                              </p:par>
                            </p:childTnLst>
                          </p:cTn>
                        </p:par>
                        <p:par>
                          <p:cTn id="201" fill="hold" nodeType="afterGroup">
                            <p:stCondLst>
                              <p:cond delay="6500"/>
                            </p:stCondLst>
                            <p:childTnLst>
                              <p:par>
                                <p:cTn id="202" presetID="45" presetClass="entr" presetSubtype="0" fill="hold" grpId="0" nodeType="afterEffect">
                                  <p:stCondLst>
                                    <p:cond delay="3000"/>
                                  </p:stCondLst>
                                  <p:childTnLst>
                                    <p:set>
                                      <p:cBhvr>
                                        <p:cTn id="203" dur="1" fill="hold">
                                          <p:stCondLst>
                                            <p:cond delay="0"/>
                                          </p:stCondLst>
                                        </p:cTn>
                                        <p:tgtEl>
                                          <p:spTgt spid="21"/>
                                        </p:tgtEl>
                                        <p:attrNameLst>
                                          <p:attrName>style.visibility</p:attrName>
                                        </p:attrNameLst>
                                      </p:cBhvr>
                                      <p:to>
                                        <p:strVal val="visible"/>
                                      </p:to>
                                    </p:set>
                                    <p:animEffect transition="in" filter="fade">
                                      <p:cBhvr>
                                        <p:cTn id="204" dur="3000"/>
                                        <p:tgtEl>
                                          <p:spTgt spid="21"/>
                                        </p:tgtEl>
                                      </p:cBhvr>
                                    </p:animEffect>
                                    <p:anim calcmode="lin" valueType="num">
                                      <p:cBhvr>
                                        <p:cTn id="205" dur="3000" fill="hold"/>
                                        <p:tgtEl>
                                          <p:spTgt spid="21"/>
                                        </p:tgtEl>
                                        <p:attrNameLst>
                                          <p:attrName>ppt_w</p:attrName>
                                        </p:attrNameLst>
                                      </p:cBhvr>
                                      <p:tavLst>
                                        <p:tav tm="0" fmla="#ppt_w*sin(2.5*pi*$)">
                                          <p:val>
                                            <p:fltVal val="0"/>
                                          </p:val>
                                        </p:tav>
                                        <p:tav tm="100000">
                                          <p:val>
                                            <p:fltVal val="1"/>
                                          </p:val>
                                        </p:tav>
                                      </p:tavLst>
                                    </p:anim>
                                    <p:anim calcmode="lin" valueType="num">
                                      <p:cBhvr>
                                        <p:cTn id="206" dur="3000" fill="hold"/>
                                        <p:tgtEl>
                                          <p:spTgt spid="21"/>
                                        </p:tgtEl>
                                        <p:attrNameLst>
                                          <p:attrName>ppt_h</p:attrName>
                                        </p:attrNameLst>
                                      </p:cBhvr>
                                      <p:tavLst>
                                        <p:tav tm="0">
                                          <p:val>
                                            <p:strVal val="#ppt_h"/>
                                          </p:val>
                                        </p:tav>
                                        <p:tav tm="100000">
                                          <p:val>
                                            <p:strVal val="#ppt_h"/>
                                          </p:val>
                                        </p:tav>
                                      </p:tavLst>
                                    </p:anim>
                                  </p:childTnLst>
                                </p:cTn>
                              </p:par>
                              <p:par>
                                <p:cTn id="207" presetID="2" presetClass="entr" presetSubtype="2" fill="hold" grpId="1" nodeType="withEffect">
                                  <p:stCondLst>
                                    <p:cond delay="3000"/>
                                  </p:stCondLst>
                                  <p:childTnLst>
                                    <p:set>
                                      <p:cBhvr>
                                        <p:cTn id="208" dur="1" fill="hold">
                                          <p:stCondLst>
                                            <p:cond delay="0"/>
                                          </p:stCondLst>
                                        </p:cTn>
                                        <p:tgtEl>
                                          <p:spTgt spid="21"/>
                                        </p:tgtEl>
                                        <p:attrNameLst>
                                          <p:attrName>style.visibility</p:attrName>
                                        </p:attrNameLst>
                                      </p:cBhvr>
                                      <p:to>
                                        <p:strVal val="visible"/>
                                      </p:to>
                                    </p:set>
                                    <p:anim calcmode="lin" valueType="num">
                                      <p:cBhvr additive="base">
                                        <p:cTn id="209" dur="3000" fill="hold"/>
                                        <p:tgtEl>
                                          <p:spTgt spid="21"/>
                                        </p:tgtEl>
                                        <p:attrNameLst>
                                          <p:attrName>ppt_x</p:attrName>
                                        </p:attrNameLst>
                                      </p:cBhvr>
                                      <p:tavLst>
                                        <p:tav tm="0">
                                          <p:val>
                                            <p:strVal val="1+#ppt_w/2"/>
                                          </p:val>
                                        </p:tav>
                                        <p:tav tm="100000">
                                          <p:val>
                                            <p:strVal val="#ppt_x"/>
                                          </p:val>
                                        </p:tav>
                                      </p:tavLst>
                                    </p:anim>
                                    <p:anim calcmode="lin" valueType="num">
                                      <p:cBhvr additive="base">
                                        <p:cTn id="210" dur="3000" fill="hold"/>
                                        <p:tgtEl>
                                          <p:spTgt spid="21"/>
                                        </p:tgtEl>
                                        <p:attrNameLst>
                                          <p:attrName>ppt_y</p:attrName>
                                        </p:attrNameLst>
                                      </p:cBhvr>
                                      <p:tavLst>
                                        <p:tav tm="0">
                                          <p:val>
                                            <p:strVal val="#ppt_y"/>
                                          </p:val>
                                        </p:tav>
                                        <p:tav tm="100000">
                                          <p:val>
                                            <p:strVal val="#ppt_y"/>
                                          </p:val>
                                        </p:tav>
                                      </p:tavLst>
                                    </p:anim>
                                  </p:childTnLst>
                                </p:cTn>
                              </p:par>
                              <p:par>
                                <p:cTn id="211" presetID="8" presetClass="emph" presetSubtype="0" fill="hold" grpId="2" nodeType="withEffect">
                                  <p:stCondLst>
                                    <p:cond delay="3000"/>
                                  </p:stCondLst>
                                  <p:childTnLst>
                                    <p:animRot by="21600000">
                                      <p:cBhvr>
                                        <p:cTn id="212" dur="3000" fill="hold"/>
                                        <p:tgtEl>
                                          <p:spTgt spid="21"/>
                                        </p:tgtEl>
                                        <p:attrNameLst>
                                          <p:attrName>r</p:attrName>
                                        </p:attrNameLst>
                                      </p:cBhvr>
                                    </p:animRot>
                                  </p:childTnLst>
                                </p:cTn>
                              </p:par>
                              <p:par>
                                <p:cTn id="213" presetID="45" presetClass="entr" presetSubtype="0" fill="hold" grpId="0" nodeType="withEffect">
                                  <p:stCondLst>
                                    <p:cond delay="3000"/>
                                  </p:stCondLst>
                                  <p:childTnLst>
                                    <p:set>
                                      <p:cBhvr>
                                        <p:cTn id="214" dur="1" fill="hold">
                                          <p:stCondLst>
                                            <p:cond delay="0"/>
                                          </p:stCondLst>
                                        </p:cTn>
                                        <p:tgtEl>
                                          <p:spTgt spid="22"/>
                                        </p:tgtEl>
                                        <p:attrNameLst>
                                          <p:attrName>style.visibility</p:attrName>
                                        </p:attrNameLst>
                                      </p:cBhvr>
                                      <p:to>
                                        <p:strVal val="visible"/>
                                      </p:to>
                                    </p:set>
                                    <p:animEffect transition="in" filter="fade">
                                      <p:cBhvr>
                                        <p:cTn id="215" dur="3000"/>
                                        <p:tgtEl>
                                          <p:spTgt spid="22"/>
                                        </p:tgtEl>
                                      </p:cBhvr>
                                    </p:animEffect>
                                    <p:anim calcmode="lin" valueType="num">
                                      <p:cBhvr>
                                        <p:cTn id="216" dur="3000" fill="hold"/>
                                        <p:tgtEl>
                                          <p:spTgt spid="22"/>
                                        </p:tgtEl>
                                        <p:attrNameLst>
                                          <p:attrName>ppt_w</p:attrName>
                                        </p:attrNameLst>
                                      </p:cBhvr>
                                      <p:tavLst>
                                        <p:tav tm="0" fmla="#ppt_w*sin(2.5*pi*$)">
                                          <p:val>
                                            <p:fltVal val="0"/>
                                          </p:val>
                                        </p:tav>
                                        <p:tav tm="100000">
                                          <p:val>
                                            <p:fltVal val="1"/>
                                          </p:val>
                                        </p:tav>
                                      </p:tavLst>
                                    </p:anim>
                                    <p:anim calcmode="lin" valueType="num">
                                      <p:cBhvr>
                                        <p:cTn id="217" dur="3000" fill="hold"/>
                                        <p:tgtEl>
                                          <p:spTgt spid="22"/>
                                        </p:tgtEl>
                                        <p:attrNameLst>
                                          <p:attrName>ppt_h</p:attrName>
                                        </p:attrNameLst>
                                      </p:cBhvr>
                                      <p:tavLst>
                                        <p:tav tm="0">
                                          <p:val>
                                            <p:strVal val="#ppt_h"/>
                                          </p:val>
                                        </p:tav>
                                        <p:tav tm="100000">
                                          <p:val>
                                            <p:strVal val="#ppt_h"/>
                                          </p:val>
                                        </p:tav>
                                      </p:tavLst>
                                    </p:anim>
                                  </p:childTnLst>
                                </p:cTn>
                              </p:par>
                              <p:par>
                                <p:cTn id="218" presetID="2" presetClass="entr" presetSubtype="2" fill="hold" grpId="1" nodeType="withEffect">
                                  <p:stCondLst>
                                    <p:cond delay="3000"/>
                                  </p:stCondLst>
                                  <p:childTnLst>
                                    <p:set>
                                      <p:cBhvr>
                                        <p:cTn id="219" dur="1" fill="hold">
                                          <p:stCondLst>
                                            <p:cond delay="0"/>
                                          </p:stCondLst>
                                        </p:cTn>
                                        <p:tgtEl>
                                          <p:spTgt spid="22"/>
                                        </p:tgtEl>
                                        <p:attrNameLst>
                                          <p:attrName>style.visibility</p:attrName>
                                        </p:attrNameLst>
                                      </p:cBhvr>
                                      <p:to>
                                        <p:strVal val="visible"/>
                                      </p:to>
                                    </p:set>
                                    <p:anim calcmode="lin" valueType="num">
                                      <p:cBhvr additive="base">
                                        <p:cTn id="220" dur="3000" fill="hold"/>
                                        <p:tgtEl>
                                          <p:spTgt spid="22"/>
                                        </p:tgtEl>
                                        <p:attrNameLst>
                                          <p:attrName>ppt_x</p:attrName>
                                        </p:attrNameLst>
                                      </p:cBhvr>
                                      <p:tavLst>
                                        <p:tav tm="0">
                                          <p:val>
                                            <p:strVal val="1+#ppt_w/2"/>
                                          </p:val>
                                        </p:tav>
                                        <p:tav tm="100000">
                                          <p:val>
                                            <p:strVal val="#ppt_x"/>
                                          </p:val>
                                        </p:tav>
                                      </p:tavLst>
                                    </p:anim>
                                    <p:anim calcmode="lin" valueType="num">
                                      <p:cBhvr additive="base">
                                        <p:cTn id="221" dur="3000" fill="hold"/>
                                        <p:tgtEl>
                                          <p:spTgt spid="22"/>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3000"/>
                                  </p:stCondLst>
                                  <p:childTnLst>
                                    <p:animRot by="21600000">
                                      <p:cBhvr>
                                        <p:cTn id="223" dur="3000" fill="hold"/>
                                        <p:tgtEl>
                                          <p:spTgt spid="22"/>
                                        </p:tgtEl>
                                        <p:attrNameLst>
                                          <p:attrName>r</p:attrName>
                                        </p:attrNameLst>
                                      </p:cBhvr>
                                    </p:animRot>
                                  </p:childTnLst>
                                </p:cTn>
                              </p:par>
                              <p:par>
                                <p:cTn id="224" presetID="45" presetClass="entr" presetSubtype="0" fill="hold" grpId="0" nodeType="withEffect">
                                  <p:stCondLst>
                                    <p:cond delay="3000"/>
                                  </p:stCondLst>
                                  <p:childTnLst>
                                    <p:set>
                                      <p:cBhvr>
                                        <p:cTn id="225" dur="1" fill="hold">
                                          <p:stCondLst>
                                            <p:cond delay="0"/>
                                          </p:stCondLst>
                                        </p:cTn>
                                        <p:tgtEl>
                                          <p:spTgt spid="23"/>
                                        </p:tgtEl>
                                        <p:attrNameLst>
                                          <p:attrName>style.visibility</p:attrName>
                                        </p:attrNameLst>
                                      </p:cBhvr>
                                      <p:to>
                                        <p:strVal val="visible"/>
                                      </p:to>
                                    </p:set>
                                    <p:animEffect transition="in" filter="fade">
                                      <p:cBhvr>
                                        <p:cTn id="226" dur="3000"/>
                                        <p:tgtEl>
                                          <p:spTgt spid="23"/>
                                        </p:tgtEl>
                                      </p:cBhvr>
                                    </p:animEffect>
                                    <p:anim calcmode="lin" valueType="num">
                                      <p:cBhvr>
                                        <p:cTn id="227" dur="3000" fill="hold"/>
                                        <p:tgtEl>
                                          <p:spTgt spid="23"/>
                                        </p:tgtEl>
                                        <p:attrNameLst>
                                          <p:attrName>ppt_w</p:attrName>
                                        </p:attrNameLst>
                                      </p:cBhvr>
                                      <p:tavLst>
                                        <p:tav tm="0" fmla="#ppt_w*sin(2.5*pi*$)">
                                          <p:val>
                                            <p:fltVal val="0"/>
                                          </p:val>
                                        </p:tav>
                                        <p:tav tm="100000">
                                          <p:val>
                                            <p:fltVal val="1"/>
                                          </p:val>
                                        </p:tav>
                                      </p:tavLst>
                                    </p:anim>
                                    <p:anim calcmode="lin" valueType="num">
                                      <p:cBhvr>
                                        <p:cTn id="228" dur="3000" fill="hold"/>
                                        <p:tgtEl>
                                          <p:spTgt spid="23"/>
                                        </p:tgtEl>
                                        <p:attrNameLst>
                                          <p:attrName>ppt_h</p:attrName>
                                        </p:attrNameLst>
                                      </p:cBhvr>
                                      <p:tavLst>
                                        <p:tav tm="0">
                                          <p:val>
                                            <p:strVal val="#ppt_h"/>
                                          </p:val>
                                        </p:tav>
                                        <p:tav tm="100000">
                                          <p:val>
                                            <p:strVal val="#ppt_h"/>
                                          </p:val>
                                        </p:tav>
                                      </p:tavLst>
                                    </p:anim>
                                  </p:childTnLst>
                                </p:cTn>
                              </p:par>
                              <p:par>
                                <p:cTn id="229" presetID="2" presetClass="entr" presetSubtype="2" fill="hold" grpId="1" nodeType="withEffect">
                                  <p:stCondLst>
                                    <p:cond delay="3000"/>
                                  </p:stCondLst>
                                  <p:childTnLst>
                                    <p:set>
                                      <p:cBhvr>
                                        <p:cTn id="230" dur="1" fill="hold">
                                          <p:stCondLst>
                                            <p:cond delay="0"/>
                                          </p:stCondLst>
                                        </p:cTn>
                                        <p:tgtEl>
                                          <p:spTgt spid="23"/>
                                        </p:tgtEl>
                                        <p:attrNameLst>
                                          <p:attrName>style.visibility</p:attrName>
                                        </p:attrNameLst>
                                      </p:cBhvr>
                                      <p:to>
                                        <p:strVal val="visible"/>
                                      </p:to>
                                    </p:set>
                                    <p:anim calcmode="lin" valueType="num">
                                      <p:cBhvr additive="base">
                                        <p:cTn id="231" dur="3000" fill="hold"/>
                                        <p:tgtEl>
                                          <p:spTgt spid="23"/>
                                        </p:tgtEl>
                                        <p:attrNameLst>
                                          <p:attrName>ppt_x</p:attrName>
                                        </p:attrNameLst>
                                      </p:cBhvr>
                                      <p:tavLst>
                                        <p:tav tm="0">
                                          <p:val>
                                            <p:strVal val="1+#ppt_w/2"/>
                                          </p:val>
                                        </p:tav>
                                        <p:tav tm="100000">
                                          <p:val>
                                            <p:strVal val="#ppt_x"/>
                                          </p:val>
                                        </p:tav>
                                      </p:tavLst>
                                    </p:anim>
                                    <p:anim calcmode="lin" valueType="num">
                                      <p:cBhvr additive="base">
                                        <p:cTn id="232" dur="3000" fill="hold"/>
                                        <p:tgtEl>
                                          <p:spTgt spid="23"/>
                                        </p:tgtEl>
                                        <p:attrNameLst>
                                          <p:attrName>ppt_y</p:attrName>
                                        </p:attrNameLst>
                                      </p:cBhvr>
                                      <p:tavLst>
                                        <p:tav tm="0">
                                          <p:val>
                                            <p:strVal val="#ppt_y"/>
                                          </p:val>
                                        </p:tav>
                                        <p:tav tm="100000">
                                          <p:val>
                                            <p:strVal val="#ppt_y"/>
                                          </p:val>
                                        </p:tav>
                                      </p:tavLst>
                                    </p:anim>
                                  </p:childTnLst>
                                </p:cTn>
                              </p:par>
                              <p:par>
                                <p:cTn id="233" presetID="8" presetClass="emph" presetSubtype="0" fill="hold" grpId="2" nodeType="withEffect">
                                  <p:stCondLst>
                                    <p:cond delay="3000"/>
                                  </p:stCondLst>
                                  <p:childTnLst>
                                    <p:animRot by="21600000">
                                      <p:cBhvr>
                                        <p:cTn id="234" dur="3000" fill="hold"/>
                                        <p:tgtEl>
                                          <p:spTgt spid="23"/>
                                        </p:tgtEl>
                                        <p:attrNameLst>
                                          <p:attrName>r</p:attrName>
                                        </p:attrNameLst>
                                      </p:cBhvr>
                                    </p:animRot>
                                  </p:childTnLst>
                                </p:cTn>
                              </p:par>
                              <p:par>
                                <p:cTn id="235" presetID="45" presetClass="entr" presetSubtype="0" fill="hold" grpId="0" nodeType="withEffect">
                                  <p:stCondLst>
                                    <p:cond delay="3000"/>
                                  </p:stCondLst>
                                  <p:childTnLst>
                                    <p:set>
                                      <p:cBhvr>
                                        <p:cTn id="236" dur="1" fill="hold">
                                          <p:stCondLst>
                                            <p:cond delay="0"/>
                                          </p:stCondLst>
                                        </p:cTn>
                                        <p:tgtEl>
                                          <p:spTgt spid="24"/>
                                        </p:tgtEl>
                                        <p:attrNameLst>
                                          <p:attrName>style.visibility</p:attrName>
                                        </p:attrNameLst>
                                      </p:cBhvr>
                                      <p:to>
                                        <p:strVal val="visible"/>
                                      </p:to>
                                    </p:set>
                                    <p:animEffect transition="in" filter="fade">
                                      <p:cBhvr>
                                        <p:cTn id="237" dur="3000"/>
                                        <p:tgtEl>
                                          <p:spTgt spid="24"/>
                                        </p:tgtEl>
                                      </p:cBhvr>
                                    </p:animEffect>
                                    <p:anim calcmode="lin" valueType="num">
                                      <p:cBhvr>
                                        <p:cTn id="238" dur="3000" fill="hold"/>
                                        <p:tgtEl>
                                          <p:spTgt spid="24"/>
                                        </p:tgtEl>
                                        <p:attrNameLst>
                                          <p:attrName>ppt_w</p:attrName>
                                        </p:attrNameLst>
                                      </p:cBhvr>
                                      <p:tavLst>
                                        <p:tav tm="0" fmla="#ppt_w*sin(2.5*pi*$)">
                                          <p:val>
                                            <p:fltVal val="0"/>
                                          </p:val>
                                        </p:tav>
                                        <p:tav tm="100000">
                                          <p:val>
                                            <p:fltVal val="1"/>
                                          </p:val>
                                        </p:tav>
                                      </p:tavLst>
                                    </p:anim>
                                    <p:anim calcmode="lin" valueType="num">
                                      <p:cBhvr>
                                        <p:cTn id="239" dur="3000" fill="hold"/>
                                        <p:tgtEl>
                                          <p:spTgt spid="24"/>
                                        </p:tgtEl>
                                        <p:attrNameLst>
                                          <p:attrName>ppt_h</p:attrName>
                                        </p:attrNameLst>
                                      </p:cBhvr>
                                      <p:tavLst>
                                        <p:tav tm="0">
                                          <p:val>
                                            <p:strVal val="#ppt_h"/>
                                          </p:val>
                                        </p:tav>
                                        <p:tav tm="100000">
                                          <p:val>
                                            <p:strVal val="#ppt_h"/>
                                          </p:val>
                                        </p:tav>
                                      </p:tavLst>
                                    </p:anim>
                                  </p:childTnLst>
                                </p:cTn>
                              </p:par>
                              <p:par>
                                <p:cTn id="240" presetID="2" presetClass="entr" presetSubtype="2" fill="hold" grpId="1" nodeType="withEffect">
                                  <p:stCondLst>
                                    <p:cond delay="3000"/>
                                  </p:stCondLst>
                                  <p:childTnLst>
                                    <p:set>
                                      <p:cBhvr>
                                        <p:cTn id="241" dur="1" fill="hold">
                                          <p:stCondLst>
                                            <p:cond delay="0"/>
                                          </p:stCondLst>
                                        </p:cTn>
                                        <p:tgtEl>
                                          <p:spTgt spid="24"/>
                                        </p:tgtEl>
                                        <p:attrNameLst>
                                          <p:attrName>style.visibility</p:attrName>
                                        </p:attrNameLst>
                                      </p:cBhvr>
                                      <p:to>
                                        <p:strVal val="visible"/>
                                      </p:to>
                                    </p:set>
                                    <p:anim calcmode="lin" valueType="num">
                                      <p:cBhvr additive="base">
                                        <p:cTn id="242" dur="3000" fill="hold"/>
                                        <p:tgtEl>
                                          <p:spTgt spid="24"/>
                                        </p:tgtEl>
                                        <p:attrNameLst>
                                          <p:attrName>ppt_x</p:attrName>
                                        </p:attrNameLst>
                                      </p:cBhvr>
                                      <p:tavLst>
                                        <p:tav tm="0">
                                          <p:val>
                                            <p:strVal val="1+#ppt_w/2"/>
                                          </p:val>
                                        </p:tav>
                                        <p:tav tm="100000">
                                          <p:val>
                                            <p:strVal val="#ppt_x"/>
                                          </p:val>
                                        </p:tav>
                                      </p:tavLst>
                                    </p:anim>
                                    <p:anim calcmode="lin" valueType="num">
                                      <p:cBhvr additive="base">
                                        <p:cTn id="243" dur="3000" fill="hold"/>
                                        <p:tgtEl>
                                          <p:spTgt spid="24"/>
                                        </p:tgtEl>
                                        <p:attrNameLst>
                                          <p:attrName>ppt_y</p:attrName>
                                        </p:attrNameLst>
                                      </p:cBhvr>
                                      <p:tavLst>
                                        <p:tav tm="0">
                                          <p:val>
                                            <p:strVal val="#ppt_y"/>
                                          </p:val>
                                        </p:tav>
                                        <p:tav tm="100000">
                                          <p:val>
                                            <p:strVal val="#ppt_y"/>
                                          </p:val>
                                        </p:tav>
                                      </p:tavLst>
                                    </p:anim>
                                  </p:childTnLst>
                                </p:cTn>
                              </p:par>
                              <p:par>
                                <p:cTn id="244" presetID="8" presetClass="emph" presetSubtype="0" fill="hold" grpId="2" nodeType="withEffect">
                                  <p:stCondLst>
                                    <p:cond delay="3000"/>
                                  </p:stCondLst>
                                  <p:childTnLst>
                                    <p:animRot by="21600000">
                                      <p:cBhvr>
                                        <p:cTn id="245" dur="3000" fill="hold"/>
                                        <p:tgtEl>
                                          <p:spTgt spid="24"/>
                                        </p:tgtEl>
                                        <p:attrNameLst>
                                          <p:attrName>r</p:attrName>
                                        </p:attrNameLst>
                                      </p:cBhvr>
                                    </p:animRot>
                                  </p:childTnLst>
                                </p:cTn>
                              </p:par>
                              <p:par>
                                <p:cTn id="246" presetID="45" presetClass="entr" presetSubtype="0" fill="hold" grpId="0" nodeType="withEffect">
                                  <p:stCondLst>
                                    <p:cond delay="3000"/>
                                  </p:stCondLst>
                                  <p:childTnLst>
                                    <p:set>
                                      <p:cBhvr>
                                        <p:cTn id="247" dur="1" fill="hold">
                                          <p:stCondLst>
                                            <p:cond delay="0"/>
                                          </p:stCondLst>
                                        </p:cTn>
                                        <p:tgtEl>
                                          <p:spTgt spid="25"/>
                                        </p:tgtEl>
                                        <p:attrNameLst>
                                          <p:attrName>style.visibility</p:attrName>
                                        </p:attrNameLst>
                                      </p:cBhvr>
                                      <p:to>
                                        <p:strVal val="visible"/>
                                      </p:to>
                                    </p:set>
                                    <p:animEffect transition="in" filter="fade">
                                      <p:cBhvr>
                                        <p:cTn id="248" dur="3000"/>
                                        <p:tgtEl>
                                          <p:spTgt spid="25"/>
                                        </p:tgtEl>
                                      </p:cBhvr>
                                    </p:animEffect>
                                    <p:anim calcmode="lin" valueType="num">
                                      <p:cBhvr>
                                        <p:cTn id="249" dur="3000" fill="hold"/>
                                        <p:tgtEl>
                                          <p:spTgt spid="25"/>
                                        </p:tgtEl>
                                        <p:attrNameLst>
                                          <p:attrName>ppt_w</p:attrName>
                                        </p:attrNameLst>
                                      </p:cBhvr>
                                      <p:tavLst>
                                        <p:tav tm="0" fmla="#ppt_w*sin(2.5*pi*$)">
                                          <p:val>
                                            <p:fltVal val="0"/>
                                          </p:val>
                                        </p:tav>
                                        <p:tav tm="100000">
                                          <p:val>
                                            <p:fltVal val="1"/>
                                          </p:val>
                                        </p:tav>
                                      </p:tavLst>
                                    </p:anim>
                                    <p:anim calcmode="lin" valueType="num">
                                      <p:cBhvr>
                                        <p:cTn id="250" dur="3000" fill="hold"/>
                                        <p:tgtEl>
                                          <p:spTgt spid="25"/>
                                        </p:tgtEl>
                                        <p:attrNameLst>
                                          <p:attrName>ppt_h</p:attrName>
                                        </p:attrNameLst>
                                      </p:cBhvr>
                                      <p:tavLst>
                                        <p:tav tm="0">
                                          <p:val>
                                            <p:strVal val="#ppt_h"/>
                                          </p:val>
                                        </p:tav>
                                        <p:tav tm="100000">
                                          <p:val>
                                            <p:strVal val="#ppt_h"/>
                                          </p:val>
                                        </p:tav>
                                      </p:tavLst>
                                    </p:anim>
                                  </p:childTnLst>
                                </p:cTn>
                              </p:par>
                              <p:par>
                                <p:cTn id="251" presetID="2" presetClass="entr" presetSubtype="2" fill="hold" grpId="1" nodeType="withEffect">
                                  <p:stCondLst>
                                    <p:cond delay="3000"/>
                                  </p:stCondLst>
                                  <p:childTnLst>
                                    <p:set>
                                      <p:cBhvr>
                                        <p:cTn id="252" dur="1" fill="hold">
                                          <p:stCondLst>
                                            <p:cond delay="0"/>
                                          </p:stCondLst>
                                        </p:cTn>
                                        <p:tgtEl>
                                          <p:spTgt spid="25"/>
                                        </p:tgtEl>
                                        <p:attrNameLst>
                                          <p:attrName>style.visibility</p:attrName>
                                        </p:attrNameLst>
                                      </p:cBhvr>
                                      <p:to>
                                        <p:strVal val="visible"/>
                                      </p:to>
                                    </p:set>
                                    <p:anim calcmode="lin" valueType="num">
                                      <p:cBhvr additive="base">
                                        <p:cTn id="253" dur="3000" fill="hold"/>
                                        <p:tgtEl>
                                          <p:spTgt spid="25"/>
                                        </p:tgtEl>
                                        <p:attrNameLst>
                                          <p:attrName>ppt_x</p:attrName>
                                        </p:attrNameLst>
                                      </p:cBhvr>
                                      <p:tavLst>
                                        <p:tav tm="0">
                                          <p:val>
                                            <p:strVal val="1+#ppt_w/2"/>
                                          </p:val>
                                        </p:tav>
                                        <p:tav tm="100000">
                                          <p:val>
                                            <p:strVal val="#ppt_x"/>
                                          </p:val>
                                        </p:tav>
                                      </p:tavLst>
                                    </p:anim>
                                    <p:anim calcmode="lin" valueType="num">
                                      <p:cBhvr additive="base">
                                        <p:cTn id="254" dur="3000" fill="hold"/>
                                        <p:tgtEl>
                                          <p:spTgt spid="25"/>
                                        </p:tgtEl>
                                        <p:attrNameLst>
                                          <p:attrName>ppt_y</p:attrName>
                                        </p:attrNameLst>
                                      </p:cBhvr>
                                      <p:tavLst>
                                        <p:tav tm="0">
                                          <p:val>
                                            <p:strVal val="#ppt_y"/>
                                          </p:val>
                                        </p:tav>
                                        <p:tav tm="100000">
                                          <p:val>
                                            <p:strVal val="#ppt_y"/>
                                          </p:val>
                                        </p:tav>
                                      </p:tavLst>
                                    </p:anim>
                                  </p:childTnLst>
                                </p:cTn>
                              </p:par>
                              <p:par>
                                <p:cTn id="255" presetID="8" presetClass="emph" presetSubtype="0" fill="hold" grpId="2" nodeType="withEffect">
                                  <p:stCondLst>
                                    <p:cond delay="3000"/>
                                  </p:stCondLst>
                                  <p:childTnLst>
                                    <p:animRot by="21600000">
                                      <p:cBhvr>
                                        <p:cTn id="256" dur="3000" fill="hold"/>
                                        <p:tgtEl>
                                          <p:spTgt spid="25"/>
                                        </p:tgtEl>
                                        <p:attrNameLst>
                                          <p:attrName>r</p:attrName>
                                        </p:attrNameLst>
                                      </p:cBhvr>
                                    </p:animRot>
                                  </p:childTnLst>
                                </p:cTn>
                              </p:par>
                              <p:par>
                                <p:cTn id="257" presetID="45" presetClass="entr" presetSubtype="0" fill="hold" grpId="0" nodeType="withEffect">
                                  <p:stCondLst>
                                    <p:cond delay="3000"/>
                                  </p:stCondLst>
                                  <p:childTnLst>
                                    <p:set>
                                      <p:cBhvr>
                                        <p:cTn id="258" dur="1" fill="hold">
                                          <p:stCondLst>
                                            <p:cond delay="0"/>
                                          </p:stCondLst>
                                        </p:cTn>
                                        <p:tgtEl>
                                          <p:spTgt spid="26"/>
                                        </p:tgtEl>
                                        <p:attrNameLst>
                                          <p:attrName>style.visibility</p:attrName>
                                        </p:attrNameLst>
                                      </p:cBhvr>
                                      <p:to>
                                        <p:strVal val="visible"/>
                                      </p:to>
                                    </p:set>
                                    <p:animEffect transition="in" filter="fade">
                                      <p:cBhvr>
                                        <p:cTn id="259" dur="3000"/>
                                        <p:tgtEl>
                                          <p:spTgt spid="26"/>
                                        </p:tgtEl>
                                      </p:cBhvr>
                                    </p:animEffect>
                                    <p:anim calcmode="lin" valueType="num">
                                      <p:cBhvr>
                                        <p:cTn id="260" dur="3000" fill="hold"/>
                                        <p:tgtEl>
                                          <p:spTgt spid="26"/>
                                        </p:tgtEl>
                                        <p:attrNameLst>
                                          <p:attrName>ppt_w</p:attrName>
                                        </p:attrNameLst>
                                      </p:cBhvr>
                                      <p:tavLst>
                                        <p:tav tm="0" fmla="#ppt_w*sin(2.5*pi*$)">
                                          <p:val>
                                            <p:fltVal val="0"/>
                                          </p:val>
                                        </p:tav>
                                        <p:tav tm="100000">
                                          <p:val>
                                            <p:fltVal val="1"/>
                                          </p:val>
                                        </p:tav>
                                      </p:tavLst>
                                    </p:anim>
                                    <p:anim calcmode="lin" valueType="num">
                                      <p:cBhvr>
                                        <p:cTn id="261" dur="3000" fill="hold"/>
                                        <p:tgtEl>
                                          <p:spTgt spid="26"/>
                                        </p:tgtEl>
                                        <p:attrNameLst>
                                          <p:attrName>ppt_h</p:attrName>
                                        </p:attrNameLst>
                                      </p:cBhvr>
                                      <p:tavLst>
                                        <p:tav tm="0">
                                          <p:val>
                                            <p:strVal val="#ppt_h"/>
                                          </p:val>
                                        </p:tav>
                                        <p:tav tm="100000">
                                          <p:val>
                                            <p:strVal val="#ppt_h"/>
                                          </p:val>
                                        </p:tav>
                                      </p:tavLst>
                                    </p:anim>
                                  </p:childTnLst>
                                </p:cTn>
                              </p:par>
                              <p:par>
                                <p:cTn id="262" presetID="2" presetClass="entr" presetSubtype="2" fill="hold" grpId="1" nodeType="withEffect">
                                  <p:stCondLst>
                                    <p:cond delay="3000"/>
                                  </p:stCondLst>
                                  <p:childTnLst>
                                    <p:set>
                                      <p:cBhvr>
                                        <p:cTn id="263" dur="1" fill="hold">
                                          <p:stCondLst>
                                            <p:cond delay="0"/>
                                          </p:stCondLst>
                                        </p:cTn>
                                        <p:tgtEl>
                                          <p:spTgt spid="26"/>
                                        </p:tgtEl>
                                        <p:attrNameLst>
                                          <p:attrName>style.visibility</p:attrName>
                                        </p:attrNameLst>
                                      </p:cBhvr>
                                      <p:to>
                                        <p:strVal val="visible"/>
                                      </p:to>
                                    </p:set>
                                    <p:anim calcmode="lin" valueType="num">
                                      <p:cBhvr additive="base">
                                        <p:cTn id="264" dur="3000" fill="hold"/>
                                        <p:tgtEl>
                                          <p:spTgt spid="26"/>
                                        </p:tgtEl>
                                        <p:attrNameLst>
                                          <p:attrName>ppt_x</p:attrName>
                                        </p:attrNameLst>
                                      </p:cBhvr>
                                      <p:tavLst>
                                        <p:tav tm="0">
                                          <p:val>
                                            <p:strVal val="1+#ppt_w/2"/>
                                          </p:val>
                                        </p:tav>
                                        <p:tav tm="100000">
                                          <p:val>
                                            <p:strVal val="#ppt_x"/>
                                          </p:val>
                                        </p:tav>
                                      </p:tavLst>
                                    </p:anim>
                                    <p:anim calcmode="lin" valueType="num">
                                      <p:cBhvr additive="base">
                                        <p:cTn id="265" dur="3000" fill="hold"/>
                                        <p:tgtEl>
                                          <p:spTgt spid="26"/>
                                        </p:tgtEl>
                                        <p:attrNameLst>
                                          <p:attrName>ppt_y</p:attrName>
                                        </p:attrNameLst>
                                      </p:cBhvr>
                                      <p:tavLst>
                                        <p:tav tm="0">
                                          <p:val>
                                            <p:strVal val="#ppt_y"/>
                                          </p:val>
                                        </p:tav>
                                        <p:tav tm="100000">
                                          <p:val>
                                            <p:strVal val="#ppt_y"/>
                                          </p:val>
                                        </p:tav>
                                      </p:tavLst>
                                    </p:anim>
                                  </p:childTnLst>
                                </p:cTn>
                              </p:par>
                              <p:par>
                                <p:cTn id="266" presetID="8" presetClass="emph" presetSubtype="0" fill="hold" grpId="2" nodeType="withEffect">
                                  <p:stCondLst>
                                    <p:cond delay="3000"/>
                                  </p:stCondLst>
                                  <p:childTnLst>
                                    <p:animRot by="21600000">
                                      <p:cBhvr>
                                        <p:cTn id="267" dur="3000" fill="hold"/>
                                        <p:tgtEl>
                                          <p:spTgt spid="26"/>
                                        </p:tgtEl>
                                        <p:attrNameLst>
                                          <p:attrName>r</p:attrName>
                                        </p:attrNameLst>
                                      </p:cBhvr>
                                    </p:animRot>
                                  </p:childTnLst>
                                </p:cTn>
                              </p:par>
                              <p:par>
                                <p:cTn id="268" presetID="45" presetClass="entr" presetSubtype="0" fill="hold" grpId="0" nodeType="withEffect">
                                  <p:stCondLst>
                                    <p:cond delay="3000"/>
                                  </p:stCondLst>
                                  <p:childTnLst>
                                    <p:set>
                                      <p:cBhvr>
                                        <p:cTn id="269" dur="1" fill="hold">
                                          <p:stCondLst>
                                            <p:cond delay="0"/>
                                          </p:stCondLst>
                                        </p:cTn>
                                        <p:tgtEl>
                                          <p:spTgt spid="27"/>
                                        </p:tgtEl>
                                        <p:attrNameLst>
                                          <p:attrName>style.visibility</p:attrName>
                                        </p:attrNameLst>
                                      </p:cBhvr>
                                      <p:to>
                                        <p:strVal val="visible"/>
                                      </p:to>
                                    </p:set>
                                    <p:animEffect transition="in" filter="fade">
                                      <p:cBhvr>
                                        <p:cTn id="270" dur="3000"/>
                                        <p:tgtEl>
                                          <p:spTgt spid="27"/>
                                        </p:tgtEl>
                                      </p:cBhvr>
                                    </p:animEffect>
                                    <p:anim calcmode="lin" valueType="num">
                                      <p:cBhvr>
                                        <p:cTn id="271" dur="3000" fill="hold"/>
                                        <p:tgtEl>
                                          <p:spTgt spid="27"/>
                                        </p:tgtEl>
                                        <p:attrNameLst>
                                          <p:attrName>ppt_w</p:attrName>
                                        </p:attrNameLst>
                                      </p:cBhvr>
                                      <p:tavLst>
                                        <p:tav tm="0" fmla="#ppt_w*sin(2.5*pi*$)">
                                          <p:val>
                                            <p:fltVal val="0"/>
                                          </p:val>
                                        </p:tav>
                                        <p:tav tm="100000">
                                          <p:val>
                                            <p:fltVal val="1"/>
                                          </p:val>
                                        </p:tav>
                                      </p:tavLst>
                                    </p:anim>
                                    <p:anim calcmode="lin" valueType="num">
                                      <p:cBhvr>
                                        <p:cTn id="272" dur="3000" fill="hold"/>
                                        <p:tgtEl>
                                          <p:spTgt spid="27"/>
                                        </p:tgtEl>
                                        <p:attrNameLst>
                                          <p:attrName>ppt_h</p:attrName>
                                        </p:attrNameLst>
                                      </p:cBhvr>
                                      <p:tavLst>
                                        <p:tav tm="0">
                                          <p:val>
                                            <p:strVal val="#ppt_h"/>
                                          </p:val>
                                        </p:tav>
                                        <p:tav tm="100000">
                                          <p:val>
                                            <p:strVal val="#ppt_h"/>
                                          </p:val>
                                        </p:tav>
                                      </p:tavLst>
                                    </p:anim>
                                  </p:childTnLst>
                                </p:cTn>
                              </p:par>
                              <p:par>
                                <p:cTn id="273" presetID="2" presetClass="entr" presetSubtype="2" fill="hold" grpId="1" nodeType="withEffect">
                                  <p:stCondLst>
                                    <p:cond delay="3000"/>
                                  </p:stCondLst>
                                  <p:childTnLst>
                                    <p:set>
                                      <p:cBhvr>
                                        <p:cTn id="274" dur="1" fill="hold">
                                          <p:stCondLst>
                                            <p:cond delay="0"/>
                                          </p:stCondLst>
                                        </p:cTn>
                                        <p:tgtEl>
                                          <p:spTgt spid="27"/>
                                        </p:tgtEl>
                                        <p:attrNameLst>
                                          <p:attrName>style.visibility</p:attrName>
                                        </p:attrNameLst>
                                      </p:cBhvr>
                                      <p:to>
                                        <p:strVal val="visible"/>
                                      </p:to>
                                    </p:set>
                                    <p:anim calcmode="lin" valueType="num">
                                      <p:cBhvr additive="base">
                                        <p:cTn id="275" dur="3000" fill="hold"/>
                                        <p:tgtEl>
                                          <p:spTgt spid="27"/>
                                        </p:tgtEl>
                                        <p:attrNameLst>
                                          <p:attrName>ppt_x</p:attrName>
                                        </p:attrNameLst>
                                      </p:cBhvr>
                                      <p:tavLst>
                                        <p:tav tm="0">
                                          <p:val>
                                            <p:strVal val="1+#ppt_w/2"/>
                                          </p:val>
                                        </p:tav>
                                        <p:tav tm="100000">
                                          <p:val>
                                            <p:strVal val="#ppt_x"/>
                                          </p:val>
                                        </p:tav>
                                      </p:tavLst>
                                    </p:anim>
                                    <p:anim calcmode="lin" valueType="num">
                                      <p:cBhvr additive="base">
                                        <p:cTn id="276" dur="3000" fill="hold"/>
                                        <p:tgtEl>
                                          <p:spTgt spid="27"/>
                                        </p:tgtEl>
                                        <p:attrNameLst>
                                          <p:attrName>ppt_y</p:attrName>
                                        </p:attrNameLst>
                                      </p:cBhvr>
                                      <p:tavLst>
                                        <p:tav tm="0">
                                          <p:val>
                                            <p:strVal val="#ppt_y"/>
                                          </p:val>
                                        </p:tav>
                                        <p:tav tm="100000">
                                          <p:val>
                                            <p:strVal val="#ppt_y"/>
                                          </p:val>
                                        </p:tav>
                                      </p:tavLst>
                                    </p:anim>
                                  </p:childTnLst>
                                </p:cTn>
                              </p:par>
                              <p:par>
                                <p:cTn id="277" presetID="8" presetClass="emph" presetSubtype="0" fill="hold" grpId="2" nodeType="withEffect">
                                  <p:stCondLst>
                                    <p:cond delay="3000"/>
                                  </p:stCondLst>
                                  <p:childTnLst>
                                    <p:animRot by="21600000">
                                      <p:cBhvr>
                                        <p:cTn id="278" dur="3000" fill="hold"/>
                                        <p:tgtEl>
                                          <p:spTgt spid="27"/>
                                        </p:tgtEl>
                                        <p:attrNameLst>
                                          <p:attrName>r</p:attrName>
                                        </p:attrNameLst>
                                      </p:cBhvr>
                                    </p:animRot>
                                  </p:childTnLst>
                                </p:cTn>
                              </p:par>
                              <p:par>
                                <p:cTn id="279" presetID="45" presetClass="entr" presetSubtype="0" fill="hold" grpId="0" nodeType="withEffect">
                                  <p:stCondLst>
                                    <p:cond delay="3000"/>
                                  </p:stCondLst>
                                  <p:childTnLst>
                                    <p:set>
                                      <p:cBhvr>
                                        <p:cTn id="280" dur="1" fill="hold">
                                          <p:stCondLst>
                                            <p:cond delay="0"/>
                                          </p:stCondLst>
                                        </p:cTn>
                                        <p:tgtEl>
                                          <p:spTgt spid="28"/>
                                        </p:tgtEl>
                                        <p:attrNameLst>
                                          <p:attrName>style.visibility</p:attrName>
                                        </p:attrNameLst>
                                      </p:cBhvr>
                                      <p:to>
                                        <p:strVal val="visible"/>
                                      </p:to>
                                    </p:set>
                                    <p:animEffect transition="in" filter="fade">
                                      <p:cBhvr>
                                        <p:cTn id="281" dur="3000"/>
                                        <p:tgtEl>
                                          <p:spTgt spid="28"/>
                                        </p:tgtEl>
                                      </p:cBhvr>
                                    </p:animEffect>
                                    <p:anim calcmode="lin" valueType="num">
                                      <p:cBhvr>
                                        <p:cTn id="282" dur="3000" fill="hold"/>
                                        <p:tgtEl>
                                          <p:spTgt spid="28"/>
                                        </p:tgtEl>
                                        <p:attrNameLst>
                                          <p:attrName>ppt_w</p:attrName>
                                        </p:attrNameLst>
                                      </p:cBhvr>
                                      <p:tavLst>
                                        <p:tav tm="0" fmla="#ppt_w*sin(2.5*pi*$)">
                                          <p:val>
                                            <p:fltVal val="0"/>
                                          </p:val>
                                        </p:tav>
                                        <p:tav tm="100000">
                                          <p:val>
                                            <p:fltVal val="1"/>
                                          </p:val>
                                        </p:tav>
                                      </p:tavLst>
                                    </p:anim>
                                    <p:anim calcmode="lin" valueType="num">
                                      <p:cBhvr>
                                        <p:cTn id="283" dur="3000" fill="hold"/>
                                        <p:tgtEl>
                                          <p:spTgt spid="28"/>
                                        </p:tgtEl>
                                        <p:attrNameLst>
                                          <p:attrName>ppt_h</p:attrName>
                                        </p:attrNameLst>
                                      </p:cBhvr>
                                      <p:tavLst>
                                        <p:tav tm="0">
                                          <p:val>
                                            <p:strVal val="#ppt_h"/>
                                          </p:val>
                                        </p:tav>
                                        <p:tav tm="100000">
                                          <p:val>
                                            <p:strVal val="#ppt_h"/>
                                          </p:val>
                                        </p:tav>
                                      </p:tavLst>
                                    </p:anim>
                                  </p:childTnLst>
                                </p:cTn>
                              </p:par>
                              <p:par>
                                <p:cTn id="284" presetID="2" presetClass="entr" presetSubtype="2" fill="hold" grpId="1" nodeType="withEffect">
                                  <p:stCondLst>
                                    <p:cond delay="3000"/>
                                  </p:stCondLst>
                                  <p:childTnLst>
                                    <p:set>
                                      <p:cBhvr>
                                        <p:cTn id="285" dur="1" fill="hold">
                                          <p:stCondLst>
                                            <p:cond delay="0"/>
                                          </p:stCondLst>
                                        </p:cTn>
                                        <p:tgtEl>
                                          <p:spTgt spid="28"/>
                                        </p:tgtEl>
                                        <p:attrNameLst>
                                          <p:attrName>style.visibility</p:attrName>
                                        </p:attrNameLst>
                                      </p:cBhvr>
                                      <p:to>
                                        <p:strVal val="visible"/>
                                      </p:to>
                                    </p:set>
                                    <p:anim calcmode="lin" valueType="num">
                                      <p:cBhvr additive="base">
                                        <p:cTn id="286" dur="3000" fill="hold"/>
                                        <p:tgtEl>
                                          <p:spTgt spid="28"/>
                                        </p:tgtEl>
                                        <p:attrNameLst>
                                          <p:attrName>ppt_x</p:attrName>
                                        </p:attrNameLst>
                                      </p:cBhvr>
                                      <p:tavLst>
                                        <p:tav tm="0">
                                          <p:val>
                                            <p:strVal val="1+#ppt_w/2"/>
                                          </p:val>
                                        </p:tav>
                                        <p:tav tm="100000">
                                          <p:val>
                                            <p:strVal val="#ppt_x"/>
                                          </p:val>
                                        </p:tav>
                                      </p:tavLst>
                                    </p:anim>
                                    <p:anim calcmode="lin" valueType="num">
                                      <p:cBhvr additive="base">
                                        <p:cTn id="287" dur="3000" fill="hold"/>
                                        <p:tgtEl>
                                          <p:spTgt spid="28"/>
                                        </p:tgtEl>
                                        <p:attrNameLst>
                                          <p:attrName>ppt_y</p:attrName>
                                        </p:attrNameLst>
                                      </p:cBhvr>
                                      <p:tavLst>
                                        <p:tav tm="0">
                                          <p:val>
                                            <p:strVal val="#ppt_y"/>
                                          </p:val>
                                        </p:tav>
                                        <p:tav tm="100000">
                                          <p:val>
                                            <p:strVal val="#ppt_y"/>
                                          </p:val>
                                        </p:tav>
                                      </p:tavLst>
                                    </p:anim>
                                  </p:childTnLst>
                                </p:cTn>
                              </p:par>
                              <p:par>
                                <p:cTn id="288" presetID="8" presetClass="emph" presetSubtype="0" fill="hold" grpId="2" nodeType="withEffect">
                                  <p:stCondLst>
                                    <p:cond delay="3000"/>
                                  </p:stCondLst>
                                  <p:childTnLst>
                                    <p:animRot by="21600000">
                                      <p:cBhvr>
                                        <p:cTn id="289" dur="3000" fill="hold"/>
                                        <p:tgtEl>
                                          <p:spTgt spid="28"/>
                                        </p:tgtEl>
                                        <p:attrNameLst>
                                          <p:attrName>r</p:attrName>
                                        </p:attrNameLst>
                                      </p:cBhvr>
                                    </p:animRot>
                                  </p:childTnLst>
                                </p:cTn>
                              </p:par>
                              <p:par>
                                <p:cTn id="290" presetID="45" presetClass="entr" presetSubtype="0" fill="hold" grpId="0" nodeType="withEffect">
                                  <p:stCondLst>
                                    <p:cond delay="3000"/>
                                  </p:stCondLst>
                                  <p:childTnLst>
                                    <p:set>
                                      <p:cBhvr>
                                        <p:cTn id="291" dur="1" fill="hold">
                                          <p:stCondLst>
                                            <p:cond delay="0"/>
                                          </p:stCondLst>
                                        </p:cTn>
                                        <p:tgtEl>
                                          <p:spTgt spid="29"/>
                                        </p:tgtEl>
                                        <p:attrNameLst>
                                          <p:attrName>style.visibility</p:attrName>
                                        </p:attrNameLst>
                                      </p:cBhvr>
                                      <p:to>
                                        <p:strVal val="visible"/>
                                      </p:to>
                                    </p:set>
                                    <p:animEffect transition="in" filter="fade">
                                      <p:cBhvr>
                                        <p:cTn id="292" dur="3000"/>
                                        <p:tgtEl>
                                          <p:spTgt spid="29"/>
                                        </p:tgtEl>
                                      </p:cBhvr>
                                    </p:animEffect>
                                    <p:anim calcmode="lin" valueType="num">
                                      <p:cBhvr>
                                        <p:cTn id="293" dur="3000" fill="hold"/>
                                        <p:tgtEl>
                                          <p:spTgt spid="29"/>
                                        </p:tgtEl>
                                        <p:attrNameLst>
                                          <p:attrName>ppt_w</p:attrName>
                                        </p:attrNameLst>
                                      </p:cBhvr>
                                      <p:tavLst>
                                        <p:tav tm="0" fmla="#ppt_w*sin(2.5*pi*$)">
                                          <p:val>
                                            <p:fltVal val="0"/>
                                          </p:val>
                                        </p:tav>
                                        <p:tav tm="100000">
                                          <p:val>
                                            <p:fltVal val="1"/>
                                          </p:val>
                                        </p:tav>
                                      </p:tavLst>
                                    </p:anim>
                                    <p:anim calcmode="lin" valueType="num">
                                      <p:cBhvr>
                                        <p:cTn id="294" dur="3000" fill="hold"/>
                                        <p:tgtEl>
                                          <p:spTgt spid="29"/>
                                        </p:tgtEl>
                                        <p:attrNameLst>
                                          <p:attrName>ppt_h</p:attrName>
                                        </p:attrNameLst>
                                      </p:cBhvr>
                                      <p:tavLst>
                                        <p:tav tm="0">
                                          <p:val>
                                            <p:strVal val="#ppt_h"/>
                                          </p:val>
                                        </p:tav>
                                        <p:tav tm="100000">
                                          <p:val>
                                            <p:strVal val="#ppt_h"/>
                                          </p:val>
                                        </p:tav>
                                      </p:tavLst>
                                    </p:anim>
                                  </p:childTnLst>
                                </p:cTn>
                              </p:par>
                              <p:par>
                                <p:cTn id="295" presetID="2" presetClass="entr" presetSubtype="8" fill="hold" grpId="1" nodeType="withEffect">
                                  <p:stCondLst>
                                    <p:cond delay="3000"/>
                                  </p:stCondLst>
                                  <p:childTnLst>
                                    <p:set>
                                      <p:cBhvr>
                                        <p:cTn id="296" dur="1" fill="hold">
                                          <p:stCondLst>
                                            <p:cond delay="0"/>
                                          </p:stCondLst>
                                        </p:cTn>
                                        <p:tgtEl>
                                          <p:spTgt spid="29"/>
                                        </p:tgtEl>
                                        <p:attrNameLst>
                                          <p:attrName>style.visibility</p:attrName>
                                        </p:attrNameLst>
                                      </p:cBhvr>
                                      <p:to>
                                        <p:strVal val="visible"/>
                                      </p:to>
                                    </p:set>
                                    <p:anim calcmode="lin" valueType="num">
                                      <p:cBhvr additive="base">
                                        <p:cTn id="297" dur="3000" fill="hold"/>
                                        <p:tgtEl>
                                          <p:spTgt spid="29"/>
                                        </p:tgtEl>
                                        <p:attrNameLst>
                                          <p:attrName>ppt_x</p:attrName>
                                        </p:attrNameLst>
                                      </p:cBhvr>
                                      <p:tavLst>
                                        <p:tav tm="0">
                                          <p:val>
                                            <p:strVal val="0-#ppt_w/2"/>
                                          </p:val>
                                        </p:tav>
                                        <p:tav tm="100000">
                                          <p:val>
                                            <p:strVal val="#ppt_x"/>
                                          </p:val>
                                        </p:tav>
                                      </p:tavLst>
                                    </p:anim>
                                    <p:anim calcmode="lin" valueType="num">
                                      <p:cBhvr additive="base">
                                        <p:cTn id="298" dur="3000" fill="hold"/>
                                        <p:tgtEl>
                                          <p:spTgt spid="29"/>
                                        </p:tgtEl>
                                        <p:attrNameLst>
                                          <p:attrName>ppt_y</p:attrName>
                                        </p:attrNameLst>
                                      </p:cBhvr>
                                      <p:tavLst>
                                        <p:tav tm="0">
                                          <p:val>
                                            <p:strVal val="#ppt_y"/>
                                          </p:val>
                                        </p:tav>
                                        <p:tav tm="100000">
                                          <p:val>
                                            <p:strVal val="#ppt_y"/>
                                          </p:val>
                                        </p:tav>
                                      </p:tavLst>
                                    </p:anim>
                                  </p:childTnLst>
                                </p:cTn>
                              </p:par>
                              <p:par>
                                <p:cTn id="299" presetID="8" presetClass="emph" presetSubtype="0" fill="hold" grpId="2" nodeType="withEffect">
                                  <p:stCondLst>
                                    <p:cond delay="3000"/>
                                  </p:stCondLst>
                                  <p:childTnLst>
                                    <p:animRot by="21600000">
                                      <p:cBhvr>
                                        <p:cTn id="300" dur="3000" fill="hold"/>
                                        <p:tgtEl>
                                          <p:spTgt spid="29"/>
                                        </p:tgtEl>
                                        <p:attrNameLst>
                                          <p:attrName>r</p:attrName>
                                        </p:attrNameLst>
                                      </p:cBhvr>
                                    </p:animRot>
                                  </p:childTnLst>
                                </p:cTn>
                              </p:par>
                              <p:par>
                                <p:cTn id="301" presetID="45" presetClass="entr" presetSubtype="0" fill="hold" grpId="0" nodeType="withEffect">
                                  <p:stCondLst>
                                    <p:cond delay="3000"/>
                                  </p:stCondLst>
                                  <p:childTnLst>
                                    <p:set>
                                      <p:cBhvr>
                                        <p:cTn id="302" dur="1" fill="hold">
                                          <p:stCondLst>
                                            <p:cond delay="0"/>
                                          </p:stCondLst>
                                        </p:cTn>
                                        <p:tgtEl>
                                          <p:spTgt spid="30"/>
                                        </p:tgtEl>
                                        <p:attrNameLst>
                                          <p:attrName>style.visibility</p:attrName>
                                        </p:attrNameLst>
                                      </p:cBhvr>
                                      <p:to>
                                        <p:strVal val="visible"/>
                                      </p:to>
                                    </p:set>
                                    <p:animEffect transition="in" filter="fade">
                                      <p:cBhvr>
                                        <p:cTn id="303" dur="3000"/>
                                        <p:tgtEl>
                                          <p:spTgt spid="30"/>
                                        </p:tgtEl>
                                      </p:cBhvr>
                                    </p:animEffect>
                                    <p:anim calcmode="lin" valueType="num">
                                      <p:cBhvr>
                                        <p:cTn id="304" dur="3000" fill="hold"/>
                                        <p:tgtEl>
                                          <p:spTgt spid="30"/>
                                        </p:tgtEl>
                                        <p:attrNameLst>
                                          <p:attrName>ppt_w</p:attrName>
                                        </p:attrNameLst>
                                      </p:cBhvr>
                                      <p:tavLst>
                                        <p:tav tm="0" fmla="#ppt_w*sin(2.5*pi*$)">
                                          <p:val>
                                            <p:fltVal val="0"/>
                                          </p:val>
                                        </p:tav>
                                        <p:tav tm="100000">
                                          <p:val>
                                            <p:fltVal val="1"/>
                                          </p:val>
                                        </p:tav>
                                      </p:tavLst>
                                    </p:anim>
                                    <p:anim calcmode="lin" valueType="num">
                                      <p:cBhvr>
                                        <p:cTn id="305" dur="3000" fill="hold"/>
                                        <p:tgtEl>
                                          <p:spTgt spid="30"/>
                                        </p:tgtEl>
                                        <p:attrNameLst>
                                          <p:attrName>ppt_h</p:attrName>
                                        </p:attrNameLst>
                                      </p:cBhvr>
                                      <p:tavLst>
                                        <p:tav tm="0">
                                          <p:val>
                                            <p:strVal val="#ppt_h"/>
                                          </p:val>
                                        </p:tav>
                                        <p:tav tm="100000">
                                          <p:val>
                                            <p:strVal val="#ppt_h"/>
                                          </p:val>
                                        </p:tav>
                                      </p:tavLst>
                                    </p:anim>
                                  </p:childTnLst>
                                </p:cTn>
                              </p:par>
                              <p:par>
                                <p:cTn id="306" presetID="2" presetClass="entr" presetSubtype="8" fill="hold" grpId="1" nodeType="withEffect">
                                  <p:stCondLst>
                                    <p:cond delay="3000"/>
                                  </p:stCondLst>
                                  <p:childTnLst>
                                    <p:set>
                                      <p:cBhvr>
                                        <p:cTn id="307" dur="1" fill="hold">
                                          <p:stCondLst>
                                            <p:cond delay="0"/>
                                          </p:stCondLst>
                                        </p:cTn>
                                        <p:tgtEl>
                                          <p:spTgt spid="30"/>
                                        </p:tgtEl>
                                        <p:attrNameLst>
                                          <p:attrName>style.visibility</p:attrName>
                                        </p:attrNameLst>
                                      </p:cBhvr>
                                      <p:to>
                                        <p:strVal val="visible"/>
                                      </p:to>
                                    </p:set>
                                    <p:anim calcmode="lin" valueType="num">
                                      <p:cBhvr additive="base">
                                        <p:cTn id="308" dur="3000" fill="hold"/>
                                        <p:tgtEl>
                                          <p:spTgt spid="30"/>
                                        </p:tgtEl>
                                        <p:attrNameLst>
                                          <p:attrName>ppt_x</p:attrName>
                                        </p:attrNameLst>
                                      </p:cBhvr>
                                      <p:tavLst>
                                        <p:tav tm="0">
                                          <p:val>
                                            <p:strVal val="0-#ppt_w/2"/>
                                          </p:val>
                                        </p:tav>
                                        <p:tav tm="100000">
                                          <p:val>
                                            <p:strVal val="#ppt_x"/>
                                          </p:val>
                                        </p:tav>
                                      </p:tavLst>
                                    </p:anim>
                                    <p:anim calcmode="lin" valueType="num">
                                      <p:cBhvr additive="base">
                                        <p:cTn id="309" dur="3000" fill="hold"/>
                                        <p:tgtEl>
                                          <p:spTgt spid="30"/>
                                        </p:tgtEl>
                                        <p:attrNameLst>
                                          <p:attrName>ppt_y</p:attrName>
                                        </p:attrNameLst>
                                      </p:cBhvr>
                                      <p:tavLst>
                                        <p:tav tm="0">
                                          <p:val>
                                            <p:strVal val="#ppt_y"/>
                                          </p:val>
                                        </p:tav>
                                        <p:tav tm="100000">
                                          <p:val>
                                            <p:strVal val="#ppt_y"/>
                                          </p:val>
                                        </p:tav>
                                      </p:tavLst>
                                    </p:anim>
                                  </p:childTnLst>
                                </p:cTn>
                              </p:par>
                              <p:par>
                                <p:cTn id="310" presetID="8" presetClass="emph" presetSubtype="0" fill="hold" grpId="2" nodeType="withEffect">
                                  <p:stCondLst>
                                    <p:cond delay="3000"/>
                                  </p:stCondLst>
                                  <p:childTnLst>
                                    <p:animRot by="21600000">
                                      <p:cBhvr>
                                        <p:cTn id="311" dur="3000" fill="hold"/>
                                        <p:tgtEl>
                                          <p:spTgt spid="30"/>
                                        </p:tgtEl>
                                        <p:attrNameLst>
                                          <p:attrName>r</p:attrName>
                                        </p:attrNameLst>
                                      </p:cBhvr>
                                    </p:animRot>
                                  </p:childTnLst>
                                </p:cTn>
                              </p:par>
                              <p:par>
                                <p:cTn id="312" presetID="45" presetClass="entr" presetSubtype="0" fill="hold" grpId="0" nodeType="withEffect">
                                  <p:stCondLst>
                                    <p:cond delay="3000"/>
                                  </p:stCondLst>
                                  <p:childTnLst>
                                    <p:set>
                                      <p:cBhvr>
                                        <p:cTn id="313" dur="1" fill="hold">
                                          <p:stCondLst>
                                            <p:cond delay="0"/>
                                          </p:stCondLst>
                                        </p:cTn>
                                        <p:tgtEl>
                                          <p:spTgt spid="31"/>
                                        </p:tgtEl>
                                        <p:attrNameLst>
                                          <p:attrName>style.visibility</p:attrName>
                                        </p:attrNameLst>
                                      </p:cBhvr>
                                      <p:to>
                                        <p:strVal val="visible"/>
                                      </p:to>
                                    </p:set>
                                    <p:animEffect transition="in" filter="fade">
                                      <p:cBhvr>
                                        <p:cTn id="314" dur="3000"/>
                                        <p:tgtEl>
                                          <p:spTgt spid="31"/>
                                        </p:tgtEl>
                                      </p:cBhvr>
                                    </p:animEffect>
                                    <p:anim calcmode="lin" valueType="num">
                                      <p:cBhvr>
                                        <p:cTn id="315" dur="3000" fill="hold"/>
                                        <p:tgtEl>
                                          <p:spTgt spid="31"/>
                                        </p:tgtEl>
                                        <p:attrNameLst>
                                          <p:attrName>ppt_w</p:attrName>
                                        </p:attrNameLst>
                                      </p:cBhvr>
                                      <p:tavLst>
                                        <p:tav tm="0" fmla="#ppt_w*sin(2.5*pi*$)">
                                          <p:val>
                                            <p:fltVal val="0"/>
                                          </p:val>
                                        </p:tav>
                                        <p:tav tm="100000">
                                          <p:val>
                                            <p:fltVal val="1"/>
                                          </p:val>
                                        </p:tav>
                                      </p:tavLst>
                                    </p:anim>
                                    <p:anim calcmode="lin" valueType="num">
                                      <p:cBhvr>
                                        <p:cTn id="316" dur="3000" fill="hold"/>
                                        <p:tgtEl>
                                          <p:spTgt spid="31"/>
                                        </p:tgtEl>
                                        <p:attrNameLst>
                                          <p:attrName>ppt_h</p:attrName>
                                        </p:attrNameLst>
                                      </p:cBhvr>
                                      <p:tavLst>
                                        <p:tav tm="0">
                                          <p:val>
                                            <p:strVal val="#ppt_h"/>
                                          </p:val>
                                        </p:tav>
                                        <p:tav tm="100000">
                                          <p:val>
                                            <p:strVal val="#ppt_h"/>
                                          </p:val>
                                        </p:tav>
                                      </p:tavLst>
                                    </p:anim>
                                  </p:childTnLst>
                                </p:cTn>
                              </p:par>
                              <p:par>
                                <p:cTn id="317" presetID="2" presetClass="entr" presetSubtype="8" fill="hold" grpId="1" nodeType="withEffect">
                                  <p:stCondLst>
                                    <p:cond delay="3000"/>
                                  </p:stCondLst>
                                  <p:childTnLst>
                                    <p:set>
                                      <p:cBhvr>
                                        <p:cTn id="318" dur="1" fill="hold">
                                          <p:stCondLst>
                                            <p:cond delay="0"/>
                                          </p:stCondLst>
                                        </p:cTn>
                                        <p:tgtEl>
                                          <p:spTgt spid="31"/>
                                        </p:tgtEl>
                                        <p:attrNameLst>
                                          <p:attrName>style.visibility</p:attrName>
                                        </p:attrNameLst>
                                      </p:cBhvr>
                                      <p:to>
                                        <p:strVal val="visible"/>
                                      </p:to>
                                    </p:set>
                                    <p:anim calcmode="lin" valueType="num">
                                      <p:cBhvr additive="base">
                                        <p:cTn id="319" dur="3000" fill="hold"/>
                                        <p:tgtEl>
                                          <p:spTgt spid="31"/>
                                        </p:tgtEl>
                                        <p:attrNameLst>
                                          <p:attrName>ppt_x</p:attrName>
                                        </p:attrNameLst>
                                      </p:cBhvr>
                                      <p:tavLst>
                                        <p:tav tm="0">
                                          <p:val>
                                            <p:strVal val="0-#ppt_w/2"/>
                                          </p:val>
                                        </p:tav>
                                        <p:tav tm="100000">
                                          <p:val>
                                            <p:strVal val="#ppt_x"/>
                                          </p:val>
                                        </p:tav>
                                      </p:tavLst>
                                    </p:anim>
                                    <p:anim calcmode="lin" valueType="num">
                                      <p:cBhvr additive="base">
                                        <p:cTn id="320" dur="3000" fill="hold"/>
                                        <p:tgtEl>
                                          <p:spTgt spid="31"/>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3000"/>
                                  </p:stCondLst>
                                  <p:childTnLst>
                                    <p:animRot by="21600000">
                                      <p:cBhvr>
                                        <p:cTn id="322" dur="3000" fill="hold"/>
                                        <p:tgtEl>
                                          <p:spTgt spid="31"/>
                                        </p:tgtEl>
                                        <p:attrNameLst>
                                          <p:attrName>r</p:attrName>
                                        </p:attrNameLst>
                                      </p:cBhvr>
                                    </p:animRot>
                                  </p:childTnLst>
                                </p:cTn>
                              </p:par>
                              <p:par>
                                <p:cTn id="323" presetID="45" presetClass="entr" presetSubtype="0" fill="hold" grpId="0" nodeType="withEffect">
                                  <p:stCondLst>
                                    <p:cond delay="3000"/>
                                  </p:stCondLst>
                                  <p:childTnLst>
                                    <p:set>
                                      <p:cBhvr>
                                        <p:cTn id="324" dur="1" fill="hold">
                                          <p:stCondLst>
                                            <p:cond delay="0"/>
                                          </p:stCondLst>
                                        </p:cTn>
                                        <p:tgtEl>
                                          <p:spTgt spid="32"/>
                                        </p:tgtEl>
                                        <p:attrNameLst>
                                          <p:attrName>style.visibility</p:attrName>
                                        </p:attrNameLst>
                                      </p:cBhvr>
                                      <p:to>
                                        <p:strVal val="visible"/>
                                      </p:to>
                                    </p:set>
                                    <p:animEffect transition="in" filter="fade">
                                      <p:cBhvr>
                                        <p:cTn id="325" dur="3000"/>
                                        <p:tgtEl>
                                          <p:spTgt spid="32"/>
                                        </p:tgtEl>
                                      </p:cBhvr>
                                    </p:animEffect>
                                    <p:anim calcmode="lin" valueType="num">
                                      <p:cBhvr>
                                        <p:cTn id="326" dur="3000" fill="hold"/>
                                        <p:tgtEl>
                                          <p:spTgt spid="32"/>
                                        </p:tgtEl>
                                        <p:attrNameLst>
                                          <p:attrName>ppt_w</p:attrName>
                                        </p:attrNameLst>
                                      </p:cBhvr>
                                      <p:tavLst>
                                        <p:tav tm="0" fmla="#ppt_w*sin(2.5*pi*$)">
                                          <p:val>
                                            <p:fltVal val="0"/>
                                          </p:val>
                                        </p:tav>
                                        <p:tav tm="100000">
                                          <p:val>
                                            <p:fltVal val="1"/>
                                          </p:val>
                                        </p:tav>
                                      </p:tavLst>
                                    </p:anim>
                                    <p:anim calcmode="lin" valueType="num">
                                      <p:cBhvr>
                                        <p:cTn id="327" dur="3000" fill="hold"/>
                                        <p:tgtEl>
                                          <p:spTgt spid="32"/>
                                        </p:tgtEl>
                                        <p:attrNameLst>
                                          <p:attrName>ppt_h</p:attrName>
                                        </p:attrNameLst>
                                      </p:cBhvr>
                                      <p:tavLst>
                                        <p:tav tm="0">
                                          <p:val>
                                            <p:strVal val="#ppt_h"/>
                                          </p:val>
                                        </p:tav>
                                        <p:tav tm="100000">
                                          <p:val>
                                            <p:strVal val="#ppt_h"/>
                                          </p:val>
                                        </p:tav>
                                      </p:tavLst>
                                    </p:anim>
                                  </p:childTnLst>
                                </p:cTn>
                              </p:par>
                              <p:par>
                                <p:cTn id="328" presetID="2" presetClass="entr" presetSubtype="8" fill="hold" grpId="1" nodeType="withEffect">
                                  <p:stCondLst>
                                    <p:cond delay="3000"/>
                                  </p:stCondLst>
                                  <p:childTnLst>
                                    <p:set>
                                      <p:cBhvr>
                                        <p:cTn id="329" dur="1" fill="hold">
                                          <p:stCondLst>
                                            <p:cond delay="0"/>
                                          </p:stCondLst>
                                        </p:cTn>
                                        <p:tgtEl>
                                          <p:spTgt spid="32"/>
                                        </p:tgtEl>
                                        <p:attrNameLst>
                                          <p:attrName>style.visibility</p:attrName>
                                        </p:attrNameLst>
                                      </p:cBhvr>
                                      <p:to>
                                        <p:strVal val="visible"/>
                                      </p:to>
                                    </p:set>
                                    <p:anim calcmode="lin" valueType="num">
                                      <p:cBhvr additive="base">
                                        <p:cTn id="330" dur="3000" fill="hold"/>
                                        <p:tgtEl>
                                          <p:spTgt spid="32"/>
                                        </p:tgtEl>
                                        <p:attrNameLst>
                                          <p:attrName>ppt_x</p:attrName>
                                        </p:attrNameLst>
                                      </p:cBhvr>
                                      <p:tavLst>
                                        <p:tav tm="0">
                                          <p:val>
                                            <p:strVal val="0-#ppt_w/2"/>
                                          </p:val>
                                        </p:tav>
                                        <p:tav tm="100000">
                                          <p:val>
                                            <p:strVal val="#ppt_x"/>
                                          </p:val>
                                        </p:tav>
                                      </p:tavLst>
                                    </p:anim>
                                    <p:anim calcmode="lin" valueType="num">
                                      <p:cBhvr additive="base">
                                        <p:cTn id="331" dur="3000" fill="hold"/>
                                        <p:tgtEl>
                                          <p:spTgt spid="32"/>
                                        </p:tgtEl>
                                        <p:attrNameLst>
                                          <p:attrName>ppt_y</p:attrName>
                                        </p:attrNameLst>
                                      </p:cBhvr>
                                      <p:tavLst>
                                        <p:tav tm="0">
                                          <p:val>
                                            <p:strVal val="#ppt_y"/>
                                          </p:val>
                                        </p:tav>
                                        <p:tav tm="100000">
                                          <p:val>
                                            <p:strVal val="#ppt_y"/>
                                          </p:val>
                                        </p:tav>
                                      </p:tavLst>
                                    </p:anim>
                                  </p:childTnLst>
                                </p:cTn>
                              </p:par>
                              <p:par>
                                <p:cTn id="332" presetID="8" presetClass="emph" presetSubtype="0" fill="hold" grpId="2" nodeType="withEffect">
                                  <p:stCondLst>
                                    <p:cond delay="3000"/>
                                  </p:stCondLst>
                                  <p:childTnLst>
                                    <p:animRot by="21600000">
                                      <p:cBhvr>
                                        <p:cTn id="333" dur="3000" fill="hold"/>
                                        <p:tgtEl>
                                          <p:spTgt spid="32"/>
                                        </p:tgtEl>
                                        <p:attrNameLst>
                                          <p:attrName>r</p:attrName>
                                        </p:attrNameLst>
                                      </p:cBhvr>
                                    </p:animRot>
                                  </p:childTnLst>
                                </p:cTn>
                              </p:par>
                              <p:par>
                                <p:cTn id="334" presetID="45" presetClass="entr" presetSubtype="0" fill="hold" grpId="0" nodeType="withEffect">
                                  <p:stCondLst>
                                    <p:cond delay="3000"/>
                                  </p:stCondLst>
                                  <p:childTnLst>
                                    <p:set>
                                      <p:cBhvr>
                                        <p:cTn id="335" dur="1" fill="hold">
                                          <p:stCondLst>
                                            <p:cond delay="0"/>
                                          </p:stCondLst>
                                        </p:cTn>
                                        <p:tgtEl>
                                          <p:spTgt spid="33"/>
                                        </p:tgtEl>
                                        <p:attrNameLst>
                                          <p:attrName>style.visibility</p:attrName>
                                        </p:attrNameLst>
                                      </p:cBhvr>
                                      <p:to>
                                        <p:strVal val="visible"/>
                                      </p:to>
                                    </p:set>
                                    <p:animEffect transition="in" filter="fade">
                                      <p:cBhvr>
                                        <p:cTn id="336" dur="3000"/>
                                        <p:tgtEl>
                                          <p:spTgt spid="33"/>
                                        </p:tgtEl>
                                      </p:cBhvr>
                                    </p:animEffect>
                                    <p:anim calcmode="lin" valueType="num">
                                      <p:cBhvr>
                                        <p:cTn id="337" dur="3000" fill="hold"/>
                                        <p:tgtEl>
                                          <p:spTgt spid="33"/>
                                        </p:tgtEl>
                                        <p:attrNameLst>
                                          <p:attrName>ppt_w</p:attrName>
                                        </p:attrNameLst>
                                      </p:cBhvr>
                                      <p:tavLst>
                                        <p:tav tm="0" fmla="#ppt_w*sin(2.5*pi*$)">
                                          <p:val>
                                            <p:fltVal val="0"/>
                                          </p:val>
                                        </p:tav>
                                        <p:tav tm="100000">
                                          <p:val>
                                            <p:fltVal val="1"/>
                                          </p:val>
                                        </p:tav>
                                      </p:tavLst>
                                    </p:anim>
                                    <p:anim calcmode="lin" valueType="num">
                                      <p:cBhvr>
                                        <p:cTn id="338" dur="3000" fill="hold"/>
                                        <p:tgtEl>
                                          <p:spTgt spid="33"/>
                                        </p:tgtEl>
                                        <p:attrNameLst>
                                          <p:attrName>ppt_h</p:attrName>
                                        </p:attrNameLst>
                                      </p:cBhvr>
                                      <p:tavLst>
                                        <p:tav tm="0">
                                          <p:val>
                                            <p:strVal val="#ppt_h"/>
                                          </p:val>
                                        </p:tav>
                                        <p:tav tm="100000">
                                          <p:val>
                                            <p:strVal val="#ppt_h"/>
                                          </p:val>
                                        </p:tav>
                                      </p:tavLst>
                                    </p:anim>
                                  </p:childTnLst>
                                </p:cTn>
                              </p:par>
                              <p:par>
                                <p:cTn id="339" presetID="2" presetClass="entr" presetSubtype="8" fill="hold" grpId="1" nodeType="withEffect">
                                  <p:stCondLst>
                                    <p:cond delay="3000"/>
                                  </p:stCondLst>
                                  <p:childTnLst>
                                    <p:set>
                                      <p:cBhvr>
                                        <p:cTn id="340" dur="1" fill="hold">
                                          <p:stCondLst>
                                            <p:cond delay="0"/>
                                          </p:stCondLst>
                                        </p:cTn>
                                        <p:tgtEl>
                                          <p:spTgt spid="33"/>
                                        </p:tgtEl>
                                        <p:attrNameLst>
                                          <p:attrName>style.visibility</p:attrName>
                                        </p:attrNameLst>
                                      </p:cBhvr>
                                      <p:to>
                                        <p:strVal val="visible"/>
                                      </p:to>
                                    </p:set>
                                    <p:anim calcmode="lin" valueType="num">
                                      <p:cBhvr additive="base">
                                        <p:cTn id="341" dur="3000" fill="hold"/>
                                        <p:tgtEl>
                                          <p:spTgt spid="33"/>
                                        </p:tgtEl>
                                        <p:attrNameLst>
                                          <p:attrName>ppt_x</p:attrName>
                                        </p:attrNameLst>
                                      </p:cBhvr>
                                      <p:tavLst>
                                        <p:tav tm="0">
                                          <p:val>
                                            <p:strVal val="0-#ppt_w/2"/>
                                          </p:val>
                                        </p:tav>
                                        <p:tav tm="100000">
                                          <p:val>
                                            <p:strVal val="#ppt_x"/>
                                          </p:val>
                                        </p:tav>
                                      </p:tavLst>
                                    </p:anim>
                                    <p:anim calcmode="lin" valueType="num">
                                      <p:cBhvr additive="base">
                                        <p:cTn id="342" dur="3000" fill="hold"/>
                                        <p:tgtEl>
                                          <p:spTgt spid="33"/>
                                        </p:tgtEl>
                                        <p:attrNameLst>
                                          <p:attrName>ppt_y</p:attrName>
                                        </p:attrNameLst>
                                      </p:cBhvr>
                                      <p:tavLst>
                                        <p:tav tm="0">
                                          <p:val>
                                            <p:strVal val="#ppt_y"/>
                                          </p:val>
                                        </p:tav>
                                        <p:tav tm="100000">
                                          <p:val>
                                            <p:strVal val="#ppt_y"/>
                                          </p:val>
                                        </p:tav>
                                      </p:tavLst>
                                    </p:anim>
                                  </p:childTnLst>
                                </p:cTn>
                              </p:par>
                              <p:par>
                                <p:cTn id="343" presetID="8" presetClass="emph" presetSubtype="0" fill="hold" grpId="2" nodeType="withEffect">
                                  <p:stCondLst>
                                    <p:cond delay="3000"/>
                                  </p:stCondLst>
                                  <p:childTnLst>
                                    <p:animRot by="21600000">
                                      <p:cBhvr>
                                        <p:cTn id="344" dur="3000" fill="hold"/>
                                        <p:tgtEl>
                                          <p:spTgt spid="33"/>
                                        </p:tgtEl>
                                        <p:attrNameLst>
                                          <p:attrName>r</p:attrName>
                                        </p:attrNameLst>
                                      </p:cBhvr>
                                    </p:animRot>
                                  </p:childTnLst>
                                </p:cTn>
                              </p:par>
                              <p:par>
                                <p:cTn id="345" presetID="45" presetClass="entr" presetSubtype="0" fill="hold" grpId="0" nodeType="withEffect">
                                  <p:stCondLst>
                                    <p:cond delay="3000"/>
                                  </p:stCondLst>
                                  <p:childTnLst>
                                    <p:set>
                                      <p:cBhvr>
                                        <p:cTn id="346" dur="1" fill="hold">
                                          <p:stCondLst>
                                            <p:cond delay="0"/>
                                          </p:stCondLst>
                                        </p:cTn>
                                        <p:tgtEl>
                                          <p:spTgt spid="34"/>
                                        </p:tgtEl>
                                        <p:attrNameLst>
                                          <p:attrName>style.visibility</p:attrName>
                                        </p:attrNameLst>
                                      </p:cBhvr>
                                      <p:to>
                                        <p:strVal val="visible"/>
                                      </p:to>
                                    </p:set>
                                    <p:animEffect transition="in" filter="fade">
                                      <p:cBhvr>
                                        <p:cTn id="347" dur="3000"/>
                                        <p:tgtEl>
                                          <p:spTgt spid="34"/>
                                        </p:tgtEl>
                                      </p:cBhvr>
                                    </p:animEffect>
                                    <p:anim calcmode="lin" valueType="num">
                                      <p:cBhvr>
                                        <p:cTn id="348" dur="3000" fill="hold"/>
                                        <p:tgtEl>
                                          <p:spTgt spid="34"/>
                                        </p:tgtEl>
                                        <p:attrNameLst>
                                          <p:attrName>ppt_w</p:attrName>
                                        </p:attrNameLst>
                                      </p:cBhvr>
                                      <p:tavLst>
                                        <p:tav tm="0" fmla="#ppt_w*sin(2.5*pi*$)">
                                          <p:val>
                                            <p:fltVal val="0"/>
                                          </p:val>
                                        </p:tav>
                                        <p:tav tm="100000">
                                          <p:val>
                                            <p:fltVal val="1"/>
                                          </p:val>
                                        </p:tav>
                                      </p:tavLst>
                                    </p:anim>
                                    <p:anim calcmode="lin" valueType="num">
                                      <p:cBhvr>
                                        <p:cTn id="349" dur="3000" fill="hold"/>
                                        <p:tgtEl>
                                          <p:spTgt spid="34"/>
                                        </p:tgtEl>
                                        <p:attrNameLst>
                                          <p:attrName>ppt_h</p:attrName>
                                        </p:attrNameLst>
                                      </p:cBhvr>
                                      <p:tavLst>
                                        <p:tav tm="0">
                                          <p:val>
                                            <p:strVal val="#ppt_h"/>
                                          </p:val>
                                        </p:tav>
                                        <p:tav tm="100000">
                                          <p:val>
                                            <p:strVal val="#ppt_h"/>
                                          </p:val>
                                        </p:tav>
                                      </p:tavLst>
                                    </p:anim>
                                  </p:childTnLst>
                                </p:cTn>
                              </p:par>
                              <p:par>
                                <p:cTn id="350" presetID="2" presetClass="entr" presetSubtype="8" fill="hold" grpId="1" nodeType="withEffect">
                                  <p:stCondLst>
                                    <p:cond delay="3000"/>
                                  </p:stCondLst>
                                  <p:childTnLst>
                                    <p:set>
                                      <p:cBhvr>
                                        <p:cTn id="351" dur="1" fill="hold">
                                          <p:stCondLst>
                                            <p:cond delay="0"/>
                                          </p:stCondLst>
                                        </p:cTn>
                                        <p:tgtEl>
                                          <p:spTgt spid="34"/>
                                        </p:tgtEl>
                                        <p:attrNameLst>
                                          <p:attrName>style.visibility</p:attrName>
                                        </p:attrNameLst>
                                      </p:cBhvr>
                                      <p:to>
                                        <p:strVal val="visible"/>
                                      </p:to>
                                    </p:set>
                                    <p:anim calcmode="lin" valueType="num">
                                      <p:cBhvr additive="base">
                                        <p:cTn id="352" dur="3000" fill="hold"/>
                                        <p:tgtEl>
                                          <p:spTgt spid="34"/>
                                        </p:tgtEl>
                                        <p:attrNameLst>
                                          <p:attrName>ppt_x</p:attrName>
                                        </p:attrNameLst>
                                      </p:cBhvr>
                                      <p:tavLst>
                                        <p:tav tm="0">
                                          <p:val>
                                            <p:strVal val="0-#ppt_w/2"/>
                                          </p:val>
                                        </p:tav>
                                        <p:tav tm="100000">
                                          <p:val>
                                            <p:strVal val="#ppt_x"/>
                                          </p:val>
                                        </p:tav>
                                      </p:tavLst>
                                    </p:anim>
                                    <p:anim calcmode="lin" valueType="num">
                                      <p:cBhvr additive="base">
                                        <p:cTn id="353" dur="3000" fill="hold"/>
                                        <p:tgtEl>
                                          <p:spTgt spid="34"/>
                                        </p:tgtEl>
                                        <p:attrNameLst>
                                          <p:attrName>ppt_y</p:attrName>
                                        </p:attrNameLst>
                                      </p:cBhvr>
                                      <p:tavLst>
                                        <p:tav tm="0">
                                          <p:val>
                                            <p:strVal val="#ppt_y"/>
                                          </p:val>
                                        </p:tav>
                                        <p:tav tm="100000">
                                          <p:val>
                                            <p:strVal val="#ppt_y"/>
                                          </p:val>
                                        </p:tav>
                                      </p:tavLst>
                                    </p:anim>
                                  </p:childTnLst>
                                </p:cTn>
                              </p:par>
                              <p:par>
                                <p:cTn id="354" presetID="8" presetClass="emph" presetSubtype="0" fill="hold" grpId="2" nodeType="withEffect">
                                  <p:stCondLst>
                                    <p:cond delay="3000"/>
                                  </p:stCondLst>
                                  <p:childTnLst>
                                    <p:animRot by="21600000">
                                      <p:cBhvr>
                                        <p:cTn id="355" dur="3000" fill="hold"/>
                                        <p:tgtEl>
                                          <p:spTgt spid="34"/>
                                        </p:tgtEl>
                                        <p:attrNameLst>
                                          <p:attrName>r</p:attrName>
                                        </p:attrNameLst>
                                      </p:cBhvr>
                                    </p:animRot>
                                  </p:childTnLst>
                                </p:cTn>
                              </p:par>
                              <p:par>
                                <p:cTn id="356" presetID="45" presetClass="entr" presetSubtype="0" fill="hold" grpId="0" nodeType="withEffect">
                                  <p:stCondLst>
                                    <p:cond delay="3000"/>
                                  </p:stCondLst>
                                  <p:childTnLst>
                                    <p:set>
                                      <p:cBhvr>
                                        <p:cTn id="357" dur="1" fill="hold">
                                          <p:stCondLst>
                                            <p:cond delay="0"/>
                                          </p:stCondLst>
                                        </p:cTn>
                                        <p:tgtEl>
                                          <p:spTgt spid="35"/>
                                        </p:tgtEl>
                                        <p:attrNameLst>
                                          <p:attrName>style.visibility</p:attrName>
                                        </p:attrNameLst>
                                      </p:cBhvr>
                                      <p:to>
                                        <p:strVal val="visible"/>
                                      </p:to>
                                    </p:set>
                                    <p:animEffect transition="in" filter="fade">
                                      <p:cBhvr>
                                        <p:cTn id="358" dur="3000"/>
                                        <p:tgtEl>
                                          <p:spTgt spid="35"/>
                                        </p:tgtEl>
                                      </p:cBhvr>
                                    </p:animEffect>
                                    <p:anim calcmode="lin" valueType="num">
                                      <p:cBhvr>
                                        <p:cTn id="359" dur="3000" fill="hold"/>
                                        <p:tgtEl>
                                          <p:spTgt spid="35"/>
                                        </p:tgtEl>
                                        <p:attrNameLst>
                                          <p:attrName>ppt_w</p:attrName>
                                        </p:attrNameLst>
                                      </p:cBhvr>
                                      <p:tavLst>
                                        <p:tav tm="0" fmla="#ppt_w*sin(2.5*pi*$)">
                                          <p:val>
                                            <p:fltVal val="0"/>
                                          </p:val>
                                        </p:tav>
                                        <p:tav tm="100000">
                                          <p:val>
                                            <p:fltVal val="1"/>
                                          </p:val>
                                        </p:tav>
                                      </p:tavLst>
                                    </p:anim>
                                    <p:anim calcmode="lin" valueType="num">
                                      <p:cBhvr>
                                        <p:cTn id="360" dur="3000" fill="hold"/>
                                        <p:tgtEl>
                                          <p:spTgt spid="35"/>
                                        </p:tgtEl>
                                        <p:attrNameLst>
                                          <p:attrName>ppt_h</p:attrName>
                                        </p:attrNameLst>
                                      </p:cBhvr>
                                      <p:tavLst>
                                        <p:tav tm="0">
                                          <p:val>
                                            <p:strVal val="#ppt_h"/>
                                          </p:val>
                                        </p:tav>
                                        <p:tav tm="100000">
                                          <p:val>
                                            <p:strVal val="#ppt_h"/>
                                          </p:val>
                                        </p:tav>
                                      </p:tavLst>
                                    </p:anim>
                                  </p:childTnLst>
                                </p:cTn>
                              </p:par>
                              <p:par>
                                <p:cTn id="361" presetID="2" presetClass="entr" presetSubtype="8" fill="hold" grpId="1" nodeType="withEffect">
                                  <p:stCondLst>
                                    <p:cond delay="3000"/>
                                  </p:stCondLst>
                                  <p:childTnLst>
                                    <p:set>
                                      <p:cBhvr>
                                        <p:cTn id="362" dur="1" fill="hold">
                                          <p:stCondLst>
                                            <p:cond delay="0"/>
                                          </p:stCondLst>
                                        </p:cTn>
                                        <p:tgtEl>
                                          <p:spTgt spid="35"/>
                                        </p:tgtEl>
                                        <p:attrNameLst>
                                          <p:attrName>style.visibility</p:attrName>
                                        </p:attrNameLst>
                                      </p:cBhvr>
                                      <p:to>
                                        <p:strVal val="visible"/>
                                      </p:to>
                                    </p:set>
                                    <p:anim calcmode="lin" valueType="num">
                                      <p:cBhvr additive="base">
                                        <p:cTn id="363" dur="3000" fill="hold"/>
                                        <p:tgtEl>
                                          <p:spTgt spid="35"/>
                                        </p:tgtEl>
                                        <p:attrNameLst>
                                          <p:attrName>ppt_x</p:attrName>
                                        </p:attrNameLst>
                                      </p:cBhvr>
                                      <p:tavLst>
                                        <p:tav tm="0">
                                          <p:val>
                                            <p:strVal val="0-#ppt_w/2"/>
                                          </p:val>
                                        </p:tav>
                                        <p:tav tm="100000">
                                          <p:val>
                                            <p:strVal val="#ppt_x"/>
                                          </p:val>
                                        </p:tav>
                                      </p:tavLst>
                                    </p:anim>
                                    <p:anim calcmode="lin" valueType="num">
                                      <p:cBhvr additive="base">
                                        <p:cTn id="364" dur="3000" fill="hold"/>
                                        <p:tgtEl>
                                          <p:spTgt spid="35"/>
                                        </p:tgtEl>
                                        <p:attrNameLst>
                                          <p:attrName>ppt_y</p:attrName>
                                        </p:attrNameLst>
                                      </p:cBhvr>
                                      <p:tavLst>
                                        <p:tav tm="0">
                                          <p:val>
                                            <p:strVal val="#ppt_y"/>
                                          </p:val>
                                        </p:tav>
                                        <p:tav tm="100000">
                                          <p:val>
                                            <p:strVal val="#ppt_y"/>
                                          </p:val>
                                        </p:tav>
                                      </p:tavLst>
                                    </p:anim>
                                  </p:childTnLst>
                                </p:cTn>
                              </p:par>
                              <p:par>
                                <p:cTn id="365" presetID="8" presetClass="emph" presetSubtype="0" fill="hold" grpId="2" nodeType="withEffect">
                                  <p:stCondLst>
                                    <p:cond delay="3000"/>
                                  </p:stCondLst>
                                  <p:childTnLst>
                                    <p:animRot by="21600000">
                                      <p:cBhvr>
                                        <p:cTn id="366" dur="3000" fill="hold"/>
                                        <p:tgtEl>
                                          <p:spTgt spid="35"/>
                                        </p:tgtEl>
                                        <p:attrNameLst>
                                          <p:attrName>r</p:attrName>
                                        </p:attrNameLst>
                                      </p:cBhvr>
                                    </p:animRot>
                                  </p:childTnLst>
                                </p:cTn>
                              </p:par>
                              <p:par>
                                <p:cTn id="367" presetID="45" presetClass="entr" presetSubtype="0" fill="hold" grpId="0" nodeType="withEffect">
                                  <p:stCondLst>
                                    <p:cond delay="3000"/>
                                  </p:stCondLst>
                                  <p:childTnLst>
                                    <p:set>
                                      <p:cBhvr>
                                        <p:cTn id="368" dur="1" fill="hold">
                                          <p:stCondLst>
                                            <p:cond delay="0"/>
                                          </p:stCondLst>
                                        </p:cTn>
                                        <p:tgtEl>
                                          <p:spTgt spid="36"/>
                                        </p:tgtEl>
                                        <p:attrNameLst>
                                          <p:attrName>style.visibility</p:attrName>
                                        </p:attrNameLst>
                                      </p:cBhvr>
                                      <p:to>
                                        <p:strVal val="visible"/>
                                      </p:to>
                                    </p:set>
                                    <p:animEffect transition="in" filter="fade">
                                      <p:cBhvr>
                                        <p:cTn id="369" dur="3000"/>
                                        <p:tgtEl>
                                          <p:spTgt spid="36"/>
                                        </p:tgtEl>
                                      </p:cBhvr>
                                    </p:animEffect>
                                    <p:anim calcmode="lin" valueType="num">
                                      <p:cBhvr>
                                        <p:cTn id="370" dur="3000" fill="hold"/>
                                        <p:tgtEl>
                                          <p:spTgt spid="36"/>
                                        </p:tgtEl>
                                        <p:attrNameLst>
                                          <p:attrName>ppt_w</p:attrName>
                                        </p:attrNameLst>
                                      </p:cBhvr>
                                      <p:tavLst>
                                        <p:tav tm="0" fmla="#ppt_w*sin(2.5*pi*$)">
                                          <p:val>
                                            <p:fltVal val="0"/>
                                          </p:val>
                                        </p:tav>
                                        <p:tav tm="100000">
                                          <p:val>
                                            <p:fltVal val="1"/>
                                          </p:val>
                                        </p:tav>
                                      </p:tavLst>
                                    </p:anim>
                                    <p:anim calcmode="lin" valueType="num">
                                      <p:cBhvr>
                                        <p:cTn id="371" dur="3000" fill="hold"/>
                                        <p:tgtEl>
                                          <p:spTgt spid="36"/>
                                        </p:tgtEl>
                                        <p:attrNameLst>
                                          <p:attrName>ppt_h</p:attrName>
                                        </p:attrNameLst>
                                      </p:cBhvr>
                                      <p:tavLst>
                                        <p:tav tm="0">
                                          <p:val>
                                            <p:strVal val="#ppt_h"/>
                                          </p:val>
                                        </p:tav>
                                        <p:tav tm="100000">
                                          <p:val>
                                            <p:strVal val="#ppt_h"/>
                                          </p:val>
                                        </p:tav>
                                      </p:tavLst>
                                    </p:anim>
                                  </p:childTnLst>
                                </p:cTn>
                              </p:par>
                              <p:par>
                                <p:cTn id="372" presetID="2" presetClass="entr" presetSubtype="8" fill="hold" grpId="1" nodeType="withEffect">
                                  <p:stCondLst>
                                    <p:cond delay="3000"/>
                                  </p:stCondLst>
                                  <p:childTnLst>
                                    <p:set>
                                      <p:cBhvr>
                                        <p:cTn id="373" dur="1" fill="hold">
                                          <p:stCondLst>
                                            <p:cond delay="0"/>
                                          </p:stCondLst>
                                        </p:cTn>
                                        <p:tgtEl>
                                          <p:spTgt spid="36"/>
                                        </p:tgtEl>
                                        <p:attrNameLst>
                                          <p:attrName>style.visibility</p:attrName>
                                        </p:attrNameLst>
                                      </p:cBhvr>
                                      <p:to>
                                        <p:strVal val="visible"/>
                                      </p:to>
                                    </p:set>
                                    <p:anim calcmode="lin" valueType="num">
                                      <p:cBhvr additive="base">
                                        <p:cTn id="374" dur="3000" fill="hold"/>
                                        <p:tgtEl>
                                          <p:spTgt spid="36"/>
                                        </p:tgtEl>
                                        <p:attrNameLst>
                                          <p:attrName>ppt_x</p:attrName>
                                        </p:attrNameLst>
                                      </p:cBhvr>
                                      <p:tavLst>
                                        <p:tav tm="0">
                                          <p:val>
                                            <p:strVal val="0-#ppt_w/2"/>
                                          </p:val>
                                        </p:tav>
                                        <p:tav tm="100000">
                                          <p:val>
                                            <p:strVal val="#ppt_x"/>
                                          </p:val>
                                        </p:tav>
                                      </p:tavLst>
                                    </p:anim>
                                    <p:anim calcmode="lin" valueType="num">
                                      <p:cBhvr additive="base">
                                        <p:cTn id="375" dur="3000" fill="hold"/>
                                        <p:tgtEl>
                                          <p:spTgt spid="36"/>
                                        </p:tgtEl>
                                        <p:attrNameLst>
                                          <p:attrName>ppt_y</p:attrName>
                                        </p:attrNameLst>
                                      </p:cBhvr>
                                      <p:tavLst>
                                        <p:tav tm="0">
                                          <p:val>
                                            <p:strVal val="#ppt_y"/>
                                          </p:val>
                                        </p:tav>
                                        <p:tav tm="100000">
                                          <p:val>
                                            <p:strVal val="#ppt_y"/>
                                          </p:val>
                                        </p:tav>
                                      </p:tavLst>
                                    </p:anim>
                                  </p:childTnLst>
                                </p:cTn>
                              </p:par>
                              <p:par>
                                <p:cTn id="376" presetID="8" presetClass="emph" presetSubtype="0" fill="hold" grpId="2" nodeType="withEffect">
                                  <p:stCondLst>
                                    <p:cond delay="3000"/>
                                  </p:stCondLst>
                                  <p:childTnLst>
                                    <p:animRot by="21600000">
                                      <p:cBhvr>
                                        <p:cTn id="377" dur="3000" fill="hold"/>
                                        <p:tgtEl>
                                          <p:spTgt spid="36"/>
                                        </p:tgtEl>
                                        <p:attrNameLst>
                                          <p:attrName>r</p:attrName>
                                        </p:attrNameLst>
                                      </p:cBhvr>
                                    </p:animRot>
                                  </p:childTnLst>
                                </p:cTn>
                              </p:par>
                            </p:childTnLst>
                          </p:cTn>
                        </p:par>
                        <p:par>
                          <p:cTn id="378" fill="hold" nodeType="afterGroup">
                            <p:stCondLst>
                              <p:cond delay="12500"/>
                            </p:stCondLst>
                            <p:childTnLst>
                              <p:par>
                                <p:cTn id="379" presetID="2" presetClass="exit" presetSubtype="4" fill="hold" grpId="3" nodeType="afterEffect">
                                  <p:stCondLst>
                                    <p:cond delay="3000"/>
                                  </p:stCondLst>
                                  <p:childTnLst>
                                    <p:anim calcmode="lin" valueType="num">
                                      <p:cBhvr additive="base">
                                        <p:cTn id="380" dur="5000"/>
                                        <p:tgtEl>
                                          <p:spTgt spid="21"/>
                                        </p:tgtEl>
                                        <p:attrNameLst>
                                          <p:attrName>ppt_x</p:attrName>
                                        </p:attrNameLst>
                                      </p:cBhvr>
                                      <p:tavLst>
                                        <p:tav tm="0">
                                          <p:val>
                                            <p:strVal val="ppt_x"/>
                                          </p:val>
                                        </p:tav>
                                        <p:tav tm="100000">
                                          <p:val>
                                            <p:strVal val="ppt_x"/>
                                          </p:val>
                                        </p:tav>
                                      </p:tavLst>
                                    </p:anim>
                                    <p:anim calcmode="lin" valueType="num">
                                      <p:cBhvr additive="base">
                                        <p:cTn id="381" dur="5000"/>
                                        <p:tgtEl>
                                          <p:spTgt spid="21"/>
                                        </p:tgtEl>
                                        <p:attrNameLst>
                                          <p:attrName>ppt_y</p:attrName>
                                        </p:attrNameLst>
                                      </p:cBhvr>
                                      <p:tavLst>
                                        <p:tav tm="0">
                                          <p:val>
                                            <p:strVal val="ppt_y"/>
                                          </p:val>
                                        </p:tav>
                                        <p:tav tm="100000">
                                          <p:val>
                                            <p:strVal val="1+ppt_h/2"/>
                                          </p:val>
                                        </p:tav>
                                      </p:tavLst>
                                    </p:anim>
                                    <p:set>
                                      <p:cBhvr>
                                        <p:cTn id="382" dur="1" fill="hold">
                                          <p:stCondLst>
                                            <p:cond delay="4999"/>
                                          </p:stCondLst>
                                        </p:cTn>
                                        <p:tgtEl>
                                          <p:spTgt spid="21"/>
                                        </p:tgtEl>
                                        <p:attrNameLst>
                                          <p:attrName>style.visibility</p:attrName>
                                        </p:attrNameLst>
                                      </p:cBhvr>
                                      <p:to>
                                        <p:strVal val="hidden"/>
                                      </p:to>
                                    </p:set>
                                  </p:childTnLst>
                                </p:cTn>
                              </p:par>
                              <p:par>
                                <p:cTn id="383" presetID="2" presetClass="exit" presetSubtype="4" fill="hold" grpId="3" nodeType="withEffect">
                                  <p:stCondLst>
                                    <p:cond delay="3000"/>
                                  </p:stCondLst>
                                  <p:childTnLst>
                                    <p:anim calcmode="lin" valueType="num">
                                      <p:cBhvr additive="base">
                                        <p:cTn id="384" dur="5000"/>
                                        <p:tgtEl>
                                          <p:spTgt spid="23"/>
                                        </p:tgtEl>
                                        <p:attrNameLst>
                                          <p:attrName>ppt_x</p:attrName>
                                        </p:attrNameLst>
                                      </p:cBhvr>
                                      <p:tavLst>
                                        <p:tav tm="0">
                                          <p:val>
                                            <p:strVal val="ppt_x"/>
                                          </p:val>
                                        </p:tav>
                                        <p:tav tm="100000">
                                          <p:val>
                                            <p:strVal val="ppt_x"/>
                                          </p:val>
                                        </p:tav>
                                      </p:tavLst>
                                    </p:anim>
                                    <p:anim calcmode="lin" valueType="num">
                                      <p:cBhvr additive="base">
                                        <p:cTn id="385" dur="5000"/>
                                        <p:tgtEl>
                                          <p:spTgt spid="23"/>
                                        </p:tgtEl>
                                        <p:attrNameLst>
                                          <p:attrName>ppt_y</p:attrName>
                                        </p:attrNameLst>
                                      </p:cBhvr>
                                      <p:tavLst>
                                        <p:tav tm="0">
                                          <p:val>
                                            <p:strVal val="ppt_y"/>
                                          </p:val>
                                        </p:tav>
                                        <p:tav tm="100000">
                                          <p:val>
                                            <p:strVal val="1+ppt_h/2"/>
                                          </p:val>
                                        </p:tav>
                                      </p:tavLst>
                                    </p:anim>
                                    <p:set>
                                      <p:cBhvr>
                                        <p:cTn id="386" dur="1" fill="hold">
                                          <p:stCondLst>
                                            <p:cond delay="4999"/>
                                          </p:stCondLst>
                                        </p:cTn>
                                        <p:tgtEl>
                                          <p:spTgt spid="23"/>
                                        </p:tgtEl>
                                        <p:attrNameLst>
                                          <p:attrName>style.visibility</p:attrName>
                                        </p:attrNameLst>
                                      </p:cBhvr>
                                      <p:to>
                                        <p:strVal val="hidden"/>
                                      </p:to>
                                    </p:set>
                                  </p:childTnLst>
                                </p:cTn>
                              </p:par>
                              <p:par>
                                <p:cTn id="387" presetID="2" presetClass="exit" presetSubtype="4" fill="hold" grpId="3" nodeType="withEffect">
                                  <p:stCondLst>
                                    <p:cond delay="3000"/>
                                  </p:stCondLst>
                                  <p:childTnLst>
                                    <p:anim calcmode="lin" valueType="num">
                                      <p:cBhvr additive="base">
                                        <p:cTn id="388" dur="5000"/>
                                        <p:tgtEl>
                                          <p:spTgt spid="25"/>
                                        </p:tgtEl>
                                        <p:attrNameLst>
                                          <p:attrName>ppt_x</p:attrName>
                                        </p:attrNameLst>
                                      </p:cBhvr>
                                      <p:tavLst>
                                        <p:tav tm="0">
                                          <p:val>
                                            <p:strVal val="ppt_x"/>
                                          </p:val>
                                        </p:tav>
                                        <p:tav tm="100000">
                                          <p:val>
                                            <p:strVal val="ppt_x"/>
                                          </p:val>
                                        </p:tav>
                                      </p:tavLst>
                                    </p:anim>
                                    <p:anim calcmode="lin" valueType="num">
                                      <p:cBhvr additive="base">
                                        <p:cTn id="389" dur="5000"/>
                                        <p:tgtEl>
                                          <p:spTgt spid="25"/>
                                        </p:tgtEl>
                                        <p:attrNameLst>
                                          <p:attrName>ppt_y</p:attrName>
                                        </p:attrNameLst>
                                      </p:cBhvr>
                                      <p:tavLst>
                                        <p:tav tm="0">
                                          <p:val>
                                            <p:strVal val="ppt_y"/>
                                          </p:val>
                                        </p:tav>
                                        <p:tav tm="100000">
                                          <p:val>
                                            <p:strVal val="1+ppt_h/2"/>
                                          </p:val>
                                        </p:tav>
                                      </p:tavLst>
                                    </p:anim>
                                    <p:set>
                                      <p:cBhvr>
                                        <p:cTn id="390" dur="1" fill="hold">
                                          <p:stCondLst>
                                            <p:cond delay="4999"/>
                                          </p:stCondLst>
                                        </p:cTn>
                                        <p:tgtEl>
                                          <p:spTgt spid="25"/>
                                        </p:tgtEl>
                                        <p:attrNameLst>
                                          <p:attrName>style.visibility</p:attrName>
                                        </p:attrNameLst>
                                      </p:cBhvr>
                                      <p:to>
                                        <p:strVal val="hidden"/>
                                      </p:to>
                                    </p:set>
                                  </p:childTnLst>
                                </p:cTn>
                              </p:par>
                              <p:par>
                                <p:cTn id="391" presetID="2" presetClass="exit" presetSubtype="4" fill="hold" grpId="3" nodeType="withEffect">
                                  <p:stCondLst>
                                    <p:cond delay="3000"/>
                                  </p:stCondLst>
                                  <p:childTnLst>
                                    <p:anim calcmode="lin" valueType="num">
                                      <p:cBhvr additive="base">
                                        <p:cTn id="392" dur="5000"/>
                                        <p:tgtEl>
                                          <p:spTgt spid="27"/>
                                        </p:tgtEl>
                                        <p:attrNameLst>
                                          <p:attrName>ppt_x</p:attrName>
                                        </p:attrNameLst>
                                      </p:cBhvr>
                                      <p:tavLst>
                                        <p:tav tm="0">
                                          <p:val>
                                            <p:strVal val="ppt_x"/>
                                          </p:val>
                                        </p:tav>
                                        <p:tav tm="100000">
                                          <p:val>
                                            <p:strVal val="ppt_x"/>
                                          </p:val>
                                        </p:tav>
                                      </p:tavLst>
                                    </p:anim>
                                    <p:anim calcmode="lin" valueType="num">
                                      <p:cBhvr additive="base">
                                        <p:cTn id="393" dur="5000"/>
                                        <p:tgtEl>
                                          <p:spTgt spid="27"/>
                                        </p:tgtEl>
                                        <p:attrNameLst>
                                          <p:attrName>ppt_y</p:attrName>
                                        </p:attrNameLst>
                                      </p:cBhvr>
                                      <p:tavLst>
                                        <p:tav tm="0">
                                          <p:val>
                                            <p:strVal val="ppt_y"/>
                                          </p:val>
                                        </p:tav>
                                        <p:tav tm="100000">
                                          <p:val>
                                            <p:strVal val="1+ppt_h/2"/>
                                          </p:val>
                                        </p:tav>
                                      </p:tavLst>
                                    </p:anim>
                                    <p:set>
                                      <p:cBhvr>
                                        <p:cTn id="394" dur="1" fill="hold">
                                          <p:stCondLst>
                                            <p:cond delay="4999"/>
                                          </p:stCondLst>
                                        </p:cTn>
                                        <p:tgtEl>
                                          <p:spTgt spid="27"/>
                                        </p:tgtEl>
                                        <p:attrNameLst>
                                          <p:attrName>style.visibility</p:attrName>
                                        </p:attrNameLst>
                                      </p:cBhvr>
                                      <p:to>
                                        <p:strVal val="hidden"/>
                                      </p:to>
                                    </p:set>
                                  </p:childTnLst>
                                </p:cTn>
                              </p:par>
                              <p:par>
                                <p:cTn id="395" presetID="2" presetClass="exit" presetSubtype="4" fill="hold" grpId="3" nodeType="withEffect">
                                  <p:stCondLst>
                                    <p:cond delay="3000"/>
                                  </p:stCondLst>
                                  <p:childTnLst>
                                    <p:anim calcmode="lin" valueType="num">
                                      <p:cBhvr additive="base">
                                        <p:cTn id="396" dur="5000"/>
                                        <p:tgtEl>
                                          <p:spTgt spid="29"/>
                                        </p:tgtEl>
                                        <p:attrNameLst>
                                          <p:attrName>ppt_x</p:attrName>
                                        </p:attrNameLst>
                                      </p:cBhvr>
                                      <p:tavLst>
                                        <p:tav tm="0">
                                          <p:val>
                                            <p:strVal val="ppt_x"/>
                                          </p:val>
                                        </p:tav>
                                        <p:tav tm="100000">
                                          <p:val>
                                            <p:strVal val="ppt_x"/>
                                          </p:val>
                                        </p:tav>
                                      </p:tavLst>
                                    </p:anim>
                                    <p:anim calcmode="lin" valueType="num">
                                      <p:cBhvr additive="base">
                                        <p:cTn id="397" dur="5000"/>
                                        <p:tgtEl>
                                          <p:spTgt spid="29"/>
                                        </p:tgtEl>
                                        <p:attrNameLst>
                                          <p:attrName>ppt_y</p:attrName>
                                        </p:attrNameLst>
                                      </p:cBhvr>
                                      <p:tavLst>
                                        <p:tav tm="0">
                                          <p:val>
                                            <p:strVal val="ppt_y"/>
                                          </p:val>
                                        </p:tav>
                                        <p:tav tm="100000">
                                          <p:val>
                                            <p:strVal val="1+ppt_h/2"/>
                                          </p:val>
                                        </p:tav>
                                      </p:tavLst>
                                    </p:anim>
                                    <p:set>
                                      <p:cBhvr>
                                        <p:cTn id="398" dur="1" fill="hold">
                                          <p:stCondLst>
                                            <p:cond delay="4999"/>
                                          </p:stCondLst>
                                        </p:cTn>
                                        <p:tgtEl>
                                          <p:spTgt spid="29"/>
                                        </p:tgtEl>
                                        <p:attrNameLst>
                                          <p:attrName>style.visibility</p:attrName>
                                        </p:attrNameLst>
                                      </p:cBhvr>
                                      <p:to>
                                        <p:strVal val="hidden"/>
                                      </p:to>
                                    </p:set>
                                  </p:childTnLst>
                                </p:cTn>
                              </p:par>
                              <p:par>
                                <p:cTn id="399" presetID="2" presetClass="exit" presetSubtype="4" fill="hold" grpId="3" nodeType="withEffect">
                                  <p:stCondLst>
                                    <p:cond delay="3000"/>
                                  </p:stCondLst>
                                  <p:childTnLst>
                                    <p:anim calcmode="lin" valueType="num">
                                      <p:cBhvr additive="base">
                                        <p:cTn id="400" dur="5000"/>
                                        <p:tgtEl>
                                          <p:spTgt spid="31"/>
                                        </p:tgtEl>
                                        <p:attrNameLst>
                                          <p:attrName>ppt_x</p:attrName>
                                        </p:attrNameLst>
                                      </p:cBhvr>
                                      <p:tavLst>
                                        <p:tav tm="0">
                                          <p:val>
                                            <p:strVal val="ppt_x"/>
                                          </p:val>
                                        </p:tav>
                                        <p:tav tm="100000">
                                          <p:val>
                                            <p:strVal val="ppt_x"/>
                                          </p:val>
                                        </p:tav>
                                      </p:tavLst>
                                    </p:anim>
                                    <p:anim calcmode="lin" valueType="num">
                                      <p:cBhvr additive="base">
                                        <p:cTn id="401" dur="5000"/>
                                        <p:tgtEl>
                                          <p:spTgt spid="31"/>
                                        </p:tgtEl>
                                        <p:attrNameLst>
                                          <p:attrName>ppt_y</p:attrName>
                                        </p:attrNameLst>
                                      </p:cBhvr>
                                      <p:tavLst>
                                        <p:tav tm="0">
                                          <p:val>
                                            <p:strVal val="ppt_y"/>
                                          </p:val>
                                        </p:tav>
                                        <p:tav tm="100000">
                                          <p:val>
                                            <p:strVal val="1+ppt_h/2"/>
                                          </p:val>
                                        </p:tav>
                                      </p:tavLst>
                                    </p:anim>
                                    <p:set>
                                      <p:cBhvr>
                                        <p:cTn id="402" dur="1" fill="hold">
                                          <p:stCondLst>
                                            <p:cond delay="4999"/>
                                          </p:stCondLst>
                                        </p:cTn>
                                        <p:tgtEl>
                                          <p:spTgt spid="31"/>
                                        </p:tgtEl>
                                        <p:attrNameLst>
                                          <p:attrName>style.visibility</p:attrName>
                                        </p:attrNameLst>
                                      </p:cBhvr>
                                      <p:to>
                                        <p:strVal val="hidden"/>
                                      </p:to>
                                    </p:set>
                                  </p:childTnLst>
                                </p:cTn>
                              </p:par>
                              <p:par>
                                <p:cTn id="403" presetID="2" presetClass="exit" presetSubtype="4" fill="hold" grpId="3" nodeType="withEffect">
                                  <p:stCondLst>
                                    <p:cond delay="3000"/>
                                  </p:stCondLst>
                                  <p:childTnLst>
                                    <p:anim calcmode="lin" valueType="num">
                                      <p:cBhvr additive="base">
                                        <p:cTn id="404" dur="5000"/>
                                        <p:tgtEl>
                                          <p:spTgt spid="33"/>
                                        </p:tgtEl>
                                        <p:attrNameLst>
                                          <p:attrName>ppt_x</p:attrName>
                                        </p:attrNameLst>
                                      </p:cBhvr>
                                      <p:tavLst>
                                        <p:tav tm="0">
                                          <p:val>
                                            <p:strVal val="ppt_x"/>
                                          </p:val>
                                        </p:tav>
                                        <p:tav tm="100000">
                                          <p:val>
                                            <p:strVal val="ppt_x"/>
                                          </p:val>
                                        </p:tav>
                                      </p:tavLst>
                                    </p:anim>
                                    <p:anim calcmode="lin" valueType="num">
                                      <p:cBhvr additive="base">
                                        <p:cTn id="405" dur="5000"/>
                                        <p:tgtEl>
                                          <p:spTgt spid="33"/>
                                        </p:tgtEl>
                                        <p:attrNameLst>
                                          <p:attrName>ppt_y</p:attrName>
                                        </p:attrNameLst>
                                      </p:cBhvr>
                                      <p:tavLst>
                                        <p:tav tm="0">
                                          <p:val>
                                            <p:strVal val="ppt_y"/>
                                          </p:val>
                                        </p:tav>
                                        <p:tav tm="100000">
                                          <p:val>
                                            <p:strVal val="1+ppt_h/2"/>
                                          </p:val>
                                        </p:tav>
                                      </p:tavLst>
                                    </p:anim>
                                    <p:set>
                                      <p:cBhvr>
                                        <p:cTn id="406" dur="1" fill="hold">
                                          <p:stCondLst>
                                            <p:cond delay="4999"/>
                                          </p:stCondLst>
                                        </p:cTn>
                                        <p:tgtEl>
                                          <p:spTgt spid="33"/>
                                        </p:tgtEl>
                                        <p:attrNameLst>
                                          <p:attrName>style.visibility</p:attrName>
                                        </p:attrNameLst>
                                      </p:cBhvr>
                                      <p:to>
                                        <p:strVal val="hidden"/>
                                      </p:to>
                                    </p:set>
                                  </p:childTnLst>
                                </p:cTn>
                              </p:par>
                              <p:par>
                                <p:cTn id="407" presetID="2" presetClass="exit" presetSubtype="4" fill="hold" grpId="3" nodeType="withEffect">
                                  <p:stCondLst>
                                    <p:cond delay="3000"/>
                                  </p:stCondLst>
                                  <p:childTnLst>
                                    <p:anim calcmode="lin" valueType="num">
                                      <p:cBhvr additive="base">
                                        <p:cTn id="408" dur="5000"/>
                                        <p:tgtEl>
                                          <p:spTgt spid="35"/>
                                        </p:tgtEl>
                                        <p:attrNameLst>
                                          <p:attrName>ppt_x</p:attrName>
                                        </p:attrNameLst>
                                      </p:cBhvr>
                                      <p:tavLst>
                                        <p:tav tm="0">
                                          <p:val>
                                            <p:strVal val="ppt_x"/>
                                          </p:val>
                                        </p:tav>
                                        <p:tav tm="100000">
                                          <p:val>
                                            <p:strVal val="ppt_x"/>
                                          </p:val>
                                        </p:tav>
                                      </p:tavLst>
                                    </p:anim>
                                    <p:anim calcmode="lin" valueType="num">
                                      <p:cBhvr additive="base">
                                        <p:cTn id="409" dur="5000"/>
                                        <p:tgtEl>
                                          <p:spTgt spid="35"/>
                                        </p:tgtEl>
                                        <p:attrNameLst>
                                          <p:attrName>ppt_y</p:attrName>
                                        </p:attrNameLst>
                                      </p:cBhvr>
                                      <p:tavLst>
                                        <p:tav tm="0">
                                          <p:val>
                                            <p:strVal val="ppt_y"/>
                                          </p:val>
                                        </p:tav>
                                        <p:tav tm="100000">
                                          <p:val>
                                            <p:strVal val="1+ppt_h/2"/>
                                          </p:val>
                                        </p:tav>
                                      </p:tavLst>
                                    </p:anim>
                                    <p:set>
                                      <p:cBhvr>
                                        <p:cTn id="410" dur="1" fill="hold">
                                          <p:stCondLst>
                                            <p:cond delay="4999"/>
                                          </p:stCondLst>
                                        </p:cTn>
                                        <p:tgtEl>
                                          <p:spTgt spid="35"/>
                                        </p:tgtEl>
                                        <p:attrNameLst>
                                          <p:attrName>style.visibility</p:attrName>
                                        </p:attrNameLst>
                                      </p:cBhvr>
                                      <p:to>
                                        <p:strVal val="hidden"/>
                                      </p:to>
                                    </p:set>
                                  </p:childTnLst>
                                </p:cTn>
                              </p:par>
                              <p:par>
                                <p:cTn id="411" presetID="2" presetClass="exit" presetSubtype="1" fill="hold" grpId="3" nodeType="withEffect">
                                  <p:stCondLst>
                                    <p:cond delay="3000"/>
                                  </p:stCondLst>
                                  <p:childTnLst>
                                    <p:anim calcmode="lin" valueType="num">
                                      <p:cBhvr additive="base">
                                        <p:cTn id="412" dur="5000"/>
                                        <p:tgtEl>
                                          <p:spTgt spid="22"/>
                                        </p:tgtEl>
                                        <p:attrNameLst>
                                          <p:attrName>ppt_x</p:attrName>
                                        </p:attrNameLst>
                                      </p:cBhvr>
                                      <p:tavLst>
                                        <p:tav tm="0">
                                          <p:val>
                                            <p:strVal val="ppt_x"/>
                                          </p:val>
                                        </p:tav>
                                        <p:tav tm="100000">
                                          <p:val>
                                            <p:strVal val="ppt_x"/>
                                          </p:val>
                                        </p:tav>
                                      </p:tavLst>
                                    </p:anim>
                                    <p:anim calcmode="lin" valueType="num">
                                      <p:cBhvr additive="base">
                                        <p:cTn id="413" dur="5000"/>
                                        <p:tgtEl>
                                          <p:spTgt spid="22"/>
                                        </p:tgtEl>
                                        <p:attrNameLst>
                                          <p:attrName>ppt_y</p:attrName>
                                        </p:attrNameLst>
                                      </p:cBhvr>
                                      <p:tavLst>
                                        <p:tav tm="0">
                                          <p:val>
                                            <p:strVal val="ppt_y"/>
                                          </p:val>
                                        </p:tav>
                                        <p:tav tm="100000">
                                          <p:val>
                                            <p:strVal val="0-ppt_h/2"/>
                                          </p:val>
                                        </p:tav>
                                      </p:tavLst>
                                    </p:anim>
                                    <p:set>
                                      <p:cBhvr>
                                        <p:cTn id="414" dur="1" fill="hold">
                                          <p:stCondLst>
                                            <p:cond delay="4999"/>
                                          </p:stCondLst>
                                        </p:cTn>
                                        <p:tgtEl>
                                          <p:spTgt spid="22"/>
                                        </p:tgtEl>
                                        <p:attrNameLst>
                                          <p:attrName>style.visibility</p:attrName>
                                        </p:attrNameLst>
                                      </p:cBhvr>
                                      <p:to>
                                        <p:strVal val="hidden"/>
                                      </p:to>
                                    </p:set>
                                  </p:childTnLst>
                                </p:cTn>
                              </p:par>
                              <p:par>
                                <p:cTn id="415" presetID="2" presetClass="exit" presetSubtype="1" fill="hold" grpId="3" nodeType="withEffect">
                                  <p:stCondLst>
                                    <p:cond delay="3000"/>
                                  </p:stCondLst>
                                  <p:childTnLst>
                                    <p:anim calcmode="lin" valueType="num">
                                      <p:cBhvr additive="base">
                                        <p:cTn id="416" dur="5000"/>
                                        <p:tgtEl>
                                          <p:spTgt spid="24"/>
                                        </p:tgtEl>
                                        <p:attrNameLst>
                                          <p:attrName>ppt_x</p:attrName>
                                        </p:attrNameLst>
                                      </p:cBhvr>
                                      <p:tavLst>
                                        <p:tav tm="0">
                                          <p:val>
                                            <p:strVal val="ppt_x"/>
                                          </p:val>
                                        </p:tav>
                                        <p:tav tm="100000">
                                          <p:val>
                                            <p:strVal val="ppt_x"/>
                                          </p:val>
                                        </p:tav>
                                      </p:tavLst>
                                    </p:anim>
                                    <p:anim calcmode="lin" valueType="num">
                                      <p:cBhvr additive="base">
                                        <p:cTn id="417" dur="5000"/>
                                        <p:tgtEl>
                                          <p:spTgt spid="24"/>
                                        </p:tgtEl>
                                        <p:attrNameLst>
                                          <p:attrName>ppt_y</p:attrName>
                                        </p:attrNameLst>
                                      </p:cBhvr>
                                      <p:tavLst>
                                        <p:tav tm="0">
                                          <p:val>
                                            <p:strVal val="ppt_y"/>
                                          </p:val>
                                        </p:tav>
                                        <p:tav tm="100000">
                                          <p:val>
                                            <p:strVal val="0-ppt_h/2"/>
                                          </p:val>
                                        </p:tav>
                                      </p:tavLst>
                                    </p:anim>
                                    <p:set>
                                      <p:cBhvr>
                                        <p:cTn id="418" dur="1" fill="hold">
                                          <p:stCondLst>
                                            <p:cond delay="4999"/>
                                          </p:stCondLst>
                                        </p:cTn>
                                        <p:tgtEl>
                                          <p:spTgt spid="24"/>
                                        </p:tgtEl>
                                        <p:attrNameLst>
                                          <p:attrName>style.visibility</p:attrName>
                                        </p:attrNameLst>
                                      </p:cBhvr>
                                      <p:to>
                                        <p:strVal val="hidden"/>
                                      </p:to>
                                    </p:set>
                                  </p:childTnLst>
                                </p:cTn>
                              </p:par>
                              <p:par>
                                <p:cTn id="419" presetID="2" presetClass="exit" presetSubtype="1" fill="hold" grpId="3" nodeType="withEffect">
                                  <p:stCondLst>
                                    <p:cond delay="3000"/>
                                  </p:stCondLst>
                                  <p:childTnLst>
                                    <p:anim calcmode="lin" valueType="num">
                                      <p:cBhvr additive="base">
                                        <p:cTn id="420" dur="5000"/>
                                        <p:tgtEl>
                                          <p:spTgt spid="26"/>
                                        </p:tgtEl>
                                        <p:attrNameLst>
                                          <p:attrName>ppt_x</p:attrName>
                                        </p:attrNameLst>
                                      </p:cBhvr>
                                      <p:tavLst>
                                        <p:tav tm="0">
                                          <p:val>
                                            <p:strVal val="ppt_x"/>
                                          </p:val>
                                        </p:tav>
                                        <p:tav tm="100000">
                                          <p:val>
                                            <p:strVal val="ppt_x"/>
                                          </p:val>
                                        </p:tav>
                                      </p:tavLst>
                                    </p:anim>
                                    <p:anim calcmode="lin" valueType="num">
                                      <p:cBhvr additive="base">
                                        <p:cTn id="421" dur="5000"/>
                                        <p:tgtEl>
                                          <p:spTgt spid="26"/>
                                        </p:tgtEl>
                                        <p:attrNameLst>
                                          <p:attrName>ppt_y</p:attrName>
                                        </p:attrNameLst>
                                      </p:cBhvr>
                                      <p:tavLst>
                                        <p:tav tm="0">
                                          <p:val>
                                            <p:strVal val="ppt_y"/>
                                          </p:val>
                                        </p:tav>
                                        <p:tav tm="100000">
                                          <p:val>
                                            <p:strVal val="0-ppt_h/2"/>
                                          </p:val>
                                        </p:tav>
                                      </p:tavLst>
                                    </p:anim>
                                    <p:set>
                                      <p:cBhvr>
                                        <p:cTn id="422" dur="1" fill="hold">
                                          <p:stCondLst>
                                            <p:cond delay="4999"/>
                                          </p:stCondLst>
                                        </p:cTn>
                                        <p:tgtEl>
                                          <p:spTgt spid="26"/>
                                        </p:tgtEl>
                                        <p:attrNameLst>
                                          <p:attrName>style.visibility</p:attrName>
                                        </p:attrNameLst>
                                      </p:cBhvr>
                                      <p:to>
                                        <p:strVal val="hidden"/>
                                      </p:to>
                                    </p:set>
                                  </p:childTnLst>
                                </p:cTn>
                              </p:par>
                              <p:par>
                                <p:cTn id="423" presetID="2" presetClass="exit" presetSubtype="1" fill="hold" grpId="3" nodeType="withEffect">
                                  <p:stCondLst>
                                    <p:cond delay="3000"/>
                                  </p:stCondLst>
                                  <p:childTnLst>
                                    <p:anim calcmode="lin" valueType="num">
                                      <p:cBhvr additive="base">
                                        <p:cTn id="424" dur="5000"/>
                                        <p:tgtEl>
                                          <p:spTgt spid="28"/>
                                        </p:tgtEl>
                                        <p:attrNameLst>
                                          <p:attrName>ppt_x</p:attrName>
                                        </p:attrNameLst>
                                      </p:cBhvr>
                                      <p:tavLst>
                                        <p:tav tm="0">
                                          <p:val>
                                            <p:strVal val="ppt_x"/>
                                          </p:val>
                                        </p:tav>
                                        <p:tav tm="100000">
                                          <p:val>
                                            <p:strVal val="ppt_x"/>
                                          </p:val>
                                        </p:tav>
                                      </p:tavLst>
                                    </p:anim>
                                    <p:anim calcmode="lin" valueType="num">
                                      <p:cBhvr additive="base">
                                        <p:cTn id="425" dur="5000"/>
                                        <p:tgtEl>
                                          <p:spTgt spid="28"/>
                                        </p:tgtEl>
                                        <p:attrNameLst>
                                          <p:attrName>ppt_y</p:attrName>
                                        </p:attrNameLst>
                                      </p:cBhvr>
                                      <p:tavLst>
                                        <p:tav tm="0">
                                          <p:val>
                                            <p:strVal val="ppt_y"/>
                                          </p:val>
                                        </p:tav>
                                        <p:tav tm="100000">
                                          <p:val>
                                            <p:strVal val="0-ppt_h/2"/>
                                          </p:val>
                                        </p:tav>
                                      </p:tavLst>
                                    </p:anim>
                                    <p:set>
                                      <p:cBhvr>
                                        <p:cTn id="426" dur="1" fill="hold">
                                          <p:stCondLst>
                                            <p:cond delay="4999"/>
                                          </p:stCondLst>
                                        </p:cTn>
                                        <p:tgtEl>
                                          <p:spTgt spid="28"/>
                                        </p:tgtEl>
                                        <p:attrNameLst>
                                          <p:attrName>style.visibility</p:attrName>
                                        </p:attrNameLst>
                                      </p:cBhvr>
                                      <p:to>
                                        <p:strVal val="hidden"/>
                                      </p:to>
                                    </p:set>
                                  </p:childTnLst>
                                </p:cTn>
                              </p:par>
                              <p:par>
                                <p:cTn id="427" presetID="2" presetClass="exit" presetSubtype="1" fill="hold" grpId="3" nodeType="withEffect">
                                  <p:stCondLst>
                                    <p:cond delay="3000"/>
                                  </p:stCondLst>
                                  <p:childTnLst>
                                    <p:anim calcmode="lin" valueType="num">
                                      <p:cBhvr additive="base">
                                        <p:cTn id="428" dur="5000"/>
                                        <p:tgtEl>
                                          <p:spTgt spid="30"/>
                                        </p:tgtEl>
                                        <p:attrNameLst>
                                          <p:attrName>ppt_x</p:attrName>
                                        </p:attrNameLst>
                                      </p:cBhvr>
                                      <p:tavLst>
                                        <p:tav tm="0">
                                          <p:val>
                                            <p:strVal val="ppt_x"/>
                                          </p:val>
                                        </p:tav>
                                        <p:tav tm="100000">
                                          <p:val>
                                            <p:strVal val="ppt_x"/>
                                          </p:val>
                                        </p:tav>
                                      </p:tavLst>
                                    </p:anim>
                                    <p:anim calcmode="lin" valueType="num">
                                      <p:cBhvr additive="base">
                                        <p:cTn id="429" dur="5000"/>
                                        <p:tgtEl>
                                          <p:spTgt spid="30"/>
                                        </p:tgtEl>
                                        <p:attrNameLst>
                                          <p:attrName>ppt_y</p:attrName>
                                        </p:attrNameLst>
                                      </p:cBhvr>
                                      <p:tavLst>
                                        <p:tav tm="0">
                                          <p:val>
                                            <p:strVal val="ppt_y"/>
                                          </p:val>
                                        </p:tav>
                                        <p:tav tm="100000">
                                          <p:val>
                                            <p:strVal val="0-ppt_h/2"/>
                                          </p:val>
                                        </p:tav>
                                      </p:tavLst>
                                    </p:anim>
                                    <p:set>
                                      <p:cBhvr>
                                        <p:cTn id="430" dur="1" fill="hold">
                                          <p:stCondLst>
                                            <p:cond delay="4999"/>
                                          </p:stCondLst>
                                        </p:cTn>
                                        <p:tgtEl>
                                          <p:spTgt spid="30"/>
                                        </p:tgtEl>
                                        <p:attrNameLst>
                                          <p:attrName>style.visibility</p:attrName>
                                        </p:attrNameLst>
                                      </p:cBhvr>
                                      <p:to>
                                        <p:strVal val="hidden"/>
                                      </p:to>
                                    </p:set>
                                  </p:childTnLst>
                                </p:cTn>
                              </p:par>
                              <p:par>
                                <p:cTn id="431" presetID="2" presetClass="exit" presetSubtype="1" fill="hold" grpId="3" nodeType="withEffect">
                                  <p:stCondLst>
                                    <p:cond delay="3000"/>
                                  </p:stCondLst>
                                  <p:childTnLst>
                                    <p:anim calcmode="lin" valueType="num">
                                      <p:cBhvr additive="base">
                                        <p:cTn id="432" dur="5000"/>
                                        <p:tgtEl>
                                          <p:spTgt spid="32"/>
                                        </p:tgtEl>
                                        <p:attrNameLst>
                                          <p:attrName>ppt_x</p:attrName>
                                        </p:attrNameLst>
                                      </p:cBhvr>
                                      <p:tavLst>
                                        <p:tav tm="0">
                                          <p:val>
                                            <p:strVal val="ppt_x"/>
                                          </p:val>
                                        </p:tav>
                                        <p:tav tm="100000">
                                          <p:val>
                                            <p:strVal val="ppt_x"/>
                                          </p:val>
                                        </p:tav>
                                      </p:tavLst>
                                    </p:anim>
                                    <p:anim calcmode="lin" valueType="num">
                                      <p:cBhvr additive="base">
                                        <p:cTn id="433" dur="5000"/>
                                        <p:tgtEl>
                                          <p:spTgt spid="32"/>
                                        </p:tgtEl>
                                        <p:attrNameLst>
                                          <p:attrName>ppt_y</p:attrName>
                                        </p:attrNameLst>
                                      </p:cBhvr>
                                      <p:tavLst>
                                        <p:tav tm="0">
                                          <p:val>
                                            <p:strVal val="ppt_y"/>
                                          </p:val>
                                        </p:tav>
                                        <p:tav tm="100000">
                                          <p:val>
                                            <p:strVal val="0-ppt_h/2"/>
                                          </p:val>
                                        </p:tav>
                                      </p:tavLst>
                                    </p:anim>
                                    <p:set>
                                      <p:cBhvr>
                                        <p:cTn id="434" dur="1" fill="hold">
                                          <p:stCondLst>
                                            <p:cond delay="4999"/>
                                          </p:stCondLst>
                                        </p:cTn>
                                        <p:tgtEl>
                                          <p:spTgt spid="32"/>
                                        </p:tgtEl>
                                        <p:attrNameLst>
                                          <p:attrName>style.visibility</p:attrName>
                                        </p:attrNameLst>
                                      </p:cBhvr>
                                      <p:to>
                                        <p:strVal val="hidden"/>
                                      </p:to>
                                    </p:set>
                                  </p:childTnLst>
                                </p:cTn>
                              </p:par>
                              <p:par>
                                <p:cTn id="435" presetID="2" presetClass="exit" presetSubtype="1" fill="hold" grpId="3" nodeType="withEffect">
                                  <p:stCondLst>
                                    <p:cond delay="3000"/>
                                  </p:stCondLst>
                                  <p:childTnLst>
                                    <p:anim calcmode="lin" valueType="num">
                                      <p:cBhvr additive="base">
                                        <p:cTn id="436" dur="5000"/>
                                        <p:tgtEl>
                                          <p:spTgt spid="34"/>
                                        </p:tgtEl>
                                        <p:attrNameLst>
                                          <p:attrName>ppt_x</p:attrName>
                                        </p:attrNameLst>
                                      </p:cBhvr>
                                      <p:tavLst>
                                        <p:tav tm="0">
                                          <p:val>
                                            <p:strVal val="ppt_x"/>
                                          </p:val>
                                        </p:tav>
                                        <p:tav tm="100000">
                                          <p:val>
                                            <p:strVal val="ppt_x"/>
                                          </p:val>
                                        </p:tav>
                                      </p:tavLst>
                                    </p:anim>
                                    <p:anim calcmode="lin" valueType="num">
                                      <p:cBhvr additive="base">
                                        <p:cTn id="437" dur="5000"/>
                                        <p:tgtEl>
                                          <p:spTgt spid="34"/>
                                        </p:tgtEl>
                                        <p:attrNameLst>
                                          <p:attrName>ppt_y</p:attrName>
                                        </p:attrNameLst>
                                      </p:cBhvr>
                                      <p:tavLst>
                                        <p:tav tm="0">
                                          <p:val>
                                            <p:strVal val="ppt_y"/>
                                          </p:val>
                                        </p:tav>
                                        <p:tav tm="100000">
                                          <p:val>
                                            <p:strVal val="0-ppt_h/2"/>
                                          </p:val>
                                        </p:tav>
                                      </p:tavLst>
                                    </p:anim>
                                    <p:set>
                                      <p:cBhvr>
                                        <p:cTn id="438" dur="1" fill="hold">
                                          <p:stCondLst>
                                            <p:cond delay="4999"/>
                                          </p:stCondLst>
                                        </p:cTn>
                                        <p:tgtEl>
                                          <p:spTgt spid="34"/>
                                        </p:tgtEl>
                                        <p:attrNameLst>
                                          <p:attrName>style.visibility</p:attrName>
                                        </p:attrNameLst>
                                      </p:cBhvr>
                                      <p:to>
                                        <p:strVal val="hidden"/>
                                      </p:to>
                                    </p:set>
                                  </p:childTnLst>
                                </p:cTn>
                              </p:par>
                              <p:par>
                                <p:cTn id="439" presetID="2" presetClass="exit" presetSubtype="1" fill="hold" grpId="3" nodeType="withEffect">
                                  <p:stCondLst>
                                    <p:cond delay="3000"/>
                                  </p:stCondLst>
                                  <p:childTnLst>
                                    <p:anim calcmode="lin" valueType="num">
                                      <p:cBhvr additive="base">
                                        <p:cTn id="440" dur="5000"/>
                                        <p:tgtEl>
                                          <p:spTgt spid="36"/>
                                        </p:tgtEl>
                                        <p:attrNameLst>
                                          <p:attrName>ppt_x</p:attrName>
                                        </p:attrNameLst>
                                      </p:cBhvr>
                                      <p:tavLst>
                                        <p:tav tm="0">
                                          <p:val>
                                            <p:strVal val="ppt_x"/>
                                          </p:val>
                                        </p:tav>
                                        <p:tav tm="100000">
                                          <p:val>
                                            <p:strVal val="ppt_x"/>
                                          </p:val>
                                        </p:tav>
                                      </p:tavLst>
                                    </p:anim>
                                    <p:anim calcmode="lin" valueType="num">
                                      <p:cBhvr additive="base">
                                        <p:cTn id="441" dur="5000"/>
                                        <p:tgtEl>
                                          <p:spTgt spid="36"/>
                                        </p:tgtEl>
                                        <p:attrNameLst>
                                          <p:attrName>ppt_y</p:attrName>
                                        </p:attrNameLst>
                                      </p:cBhvr>
                                      <p:tavLst>
                                        <p:tav tm="0">
                                          <p:val>
                                            <p:strVal val="ppt_y"/>
                                          </p:val>
                                        </p:tav>
                                        <p:tav tm="100000">
                                          <p:val>
                                            <p:strVal val="0-ppt_h/2"/>
                                          </p:val>
                                        </p:tav>
                                      </p:tavLst>
                                    </p:anim>
                                    <p:set>
                                      <p:cBhvr>
                                        <p:cTn id="442" dur="1" fill="hold">
                                          <p:stCondLst>
                                            <p:cond delay="4999"/>
                                          </p:stCondLst>
                                        </p:cTn>
                                        <p:tgtEl>
                                          <p:spTgt spid="36"/>
                                        </p:tgtEl>
                                        <p:attrNameLst>
                                          <p:attrName>style.visibility</p:attrName>
                                        </p:attrNameLst>
                                      </p:cBhvr>
                                      <p:to>
                                        <p:strVal val="hidden"/>
                                      </p:to>
                                    </p:set>
                                  </p:childTnLst>
                                </p:cTn>
                              </p:par>
                              <p:par>
                                <p:cTn id="443" presetID="16" presetClass="entr" presetSubtype="42" fill="hold" nodeType="withEffect">
                                  <p:stCondLst>
                                    <p:cond delay="4000"/>
                                  </p:stCondLst>
                                  <p:childTnLst>
                                    <p:set>
                                      <p:cBhvr>
                                        <p:cTn id="444" dur="1" fill="hold">
                                          <p:stCondLst>
                                            <p:cond delay="0"/>
                                          </p:stCondLst>
                                        </p:cTn>
                                        <p:tgtEl>
                                          <p:spTgt spid="41"/>
                                        </p:tgtEl>
                                        <p:attrNameLst>
                                          <p:attrName>style.visibility</p:attrName>
                                        </p:attrNameLst>
                                      </p:cBhvr>
                                      <p:to>
                                        <p:strVal val="visible"/>
                                      </p:to>
                                    </p:set>
                                    <p:animEffect transition="in" filter="barn(outHorizontal)">
                                      <p:cBhvr>
                                        <p:cTn id="445" dur="5000"/>
                                        <p:tgtEl>
                                          <p:spTgt spid="41"/>
                                        </p:tgtEl>
                                      </p:cBhvr>
                                    </p:animEffect>
                                  </p:childTnLst>
                                </p:cTn>
                              </p:par>
                            </p:childTnLst>
                          </p:cTn>
                        </p:par>
                      </p:childTnLst>
                    </p:cTn>
                  </p:par>
                  <p:par>
                    <p:cTn id="446" fill="hold" nodeType="clickPar">
                      <p:stCondLst>
                        <p:cond delay="indefinite"/>
                      </p:stCondLst>
                      <p:childTnLst>
                        <p:par>
                          <p:cTn id="447" fill="hold" nodeType="withGroup">
                            <p:stCondLst>
                              <p:cond delay="0"/>
                            </p:stCondLst>
                            <p:childTnLst>
                              <p:par>
                                <p:cTn id="448" presetID="21" presetClass="entr" presetSubtype="1" fill="hold" nodeType="clickEffect">
                                  <p:stCondLst>
                                    <p:cond delay="3000"/>
                                  </p:stCondLst>
                                  <p:childTnLst>
                                    <p:set>
                                      <p:cBhvr>
                                        <p:cTn id="449" dur="1" fill="hold">
                                          <p:stCondLst>
                                            <p:cond delay="0"/>
                                          </p:stCondLst>
                                        </p:cTn>
                                        <p:tgtEl>
                                          <p:spTgt spid="42"/>
                                        </p:tgtEl>
                                        <p:attrNameLst>
                                          <p:attrName>style.visibility</p:attrName>
                                        </p:attrNameLst>
                                      </p:cBhvr>
                                      <p:to>
                                        <p:strVal val="visible"/>
                                      </p:to>
                                    </p:set>
                                    <p:animEffect transition="in" filter="wheel(1)">
                                      <p:cBhvr>
                                        <p:cTn id="450" dur="5000"/>
                                        <p:tgtEl>
                                          <p:spTgt spid="42"/>
                                        </p:tgtEl>
                                      </p:cBhvr>
                                    </p:animEffect>
                                  </p:childTnLst>
                                </p:cTn>
                              </p:par>
                            </p:childTnLst>
                          </p:cTn>
                        </p:par>
                      </p:childTnLst>
                    </p:cTn>
                  </p:par>
                  <p:par>
                    <p:cTn id="451" fill="hold" nodeType="clickPar">
                      <p:stCondLst>
                        <p:cond delay="indefinite"/>
                      </p:stCondLst>
                      <p:childTnLst>
                        <p:par>
                          <p:cTn id="452" fill="hold" nodeType="withGroup">
                            <p:stCondLst>
                              <p:cond delay="0"/>
                            </p:stCondLst>
                            <p:childTnLst>
                              <p:par>
                                <p:cTn id="453" presetID="56" presetClass="entr" presetSubtype="0" fill="hold" grpId="0" nodeType="clickEffect">
                                  <p:stCondLst>
                                    <p:cond delay="0"/>
                                  </p:stCondLst>
                                  <p:iterate type="lt">
                                    <p:tmPct val="10000"/>
                                  </p:iterate>
                                  <p:childTnLst>
                                    <p:set>
                                      <p:cBhvr>
                                        <p:cTn id="454" dur="1" fill="hold">
                                          <p:stCondLst>
                                            <p:cond delay="0"/>
                                          </p:stCondLst>
                                        </p:cTn>
                                        <p:tgtEl>
                                          <p:spTgt spid="39"/>
                                        </p:tgtEl>
                                        <p:attrNameLst>
                                          <p:attrName>style.visibility</p:attrName>
                                        </p:attrNameLst>
                                      </p:cBhvr>
                                      <p:to>
                                        <p:strVal val="visible"/>
                                      </p:to>
                                    </p:set>
                                    <p:anim by="(-#ppt_w*2)" calcmode="lin" valueType="num">
                                      <p:cBhvr rctx="PPT">
                                        <p:cTn id="455" dur="2500" autoRev="1" fill="hold">
                                          <p:stCondLst>
                                            <p:cond delay="0"/>
                                          </p:stCondLst>
                                        </p:cTn>
                                        <p:tgtEl>
                                          <p:spTgt spid="39"/>
                                        </p:tgtEl>
                                        <p:attrNameLst>
                                          <p:attrName>ppt_w</p:attrName>
                                        </p:attrNameLst>
                                      </p:cBhvr>
                                    </p:anim>
                                    <p:anim by="(#ppt_w*0.50)" calcmode="lin" valueType="num">
                                      <p:cBhvr>
                                        <p:cTn id="456" dur="2500" decel="50000" autoRev="1" fill="hold">
                                          <p:stCondLst>
                                            <p:cond delay="0"/>
                                          </p:stCondLst>
                                        </p:cTn>
                                        <p:tgtEl>
                                          <p:spTgt spid="39"/>
                                        </p:tgtEl>
                                        <p:attrNameLst>
                                          <p:attrName>ppt_x</p:attrName>
                                        </p:attrNameLst>
                                      </p:cBhvr>
                                    </p:anim>
                                    <p:anim from="(-#ppt_h/2)" to="(#ppt_y)" calcmode="lin" valueType="num">
                                      <p:cBhvr>
                                        <p:cTn id="457" dur="5000" fill="hold">
                                          <p:stCondLst>
                                            <p:cond delay="0"/>
                                          </p:stCondLst>
                                        </p:cTn>
                                        <p:tgtEl>
                                          <p:spTgt spid="39"/>
                                        </p:tgtEl>
                                        <p:attrNameLst>
                                          <p:attrName>ppt_y</p:attrName>
                                        </p:attrNameLst>
                                      </p:cBhvr>
                                    </p:anim>
                                    <p:animRot by="21600000">
                                      <p:cBhvr>
                                        <p:cTn id="458" dur="5000" fill="hold">
                                          <p:stCondLst>
                                            <p:cond delay="0"/>
                                          </p:stCondLst>
                                        </p:cTn>
                                        <p:tgtEl>
                                          <p:spTgt spid="39"/>
                                        </p:tgtEl>
                                        <p:attrNameLst>
                                          <p:attrName>r</p:attrName>
                                        </p:attrNameLst>
                                      </p:cBhvr>
                                    </p:animRot>
                                  </p:childTnLst>
                                </p:cTn>
                              </p:par>
                              <p:par>
                                <p:cTn id="459" presetID="8" presetClass="emph" presetSubtype="0" fill="hold" grpId="1" nodeType="withEffect">
                                  <p:stCondLst>
                                    <p:cond delay="0"/>
                                  </p:stCondLst>
                                  <p:iterate type="lt">
                                    <p:tmPct val="0"/>
                                  </p:iterate>
                                  <p:childTnLst>
                                    <p:animRot by="21600000">
                                      <p:cBhvr>
                                        <p:cTn id="460" dur="5000" fill="hold"/>
                                        <p:tgtEl>
                                          <p:spTgt spid="39"/>
                                        </p:tgtEl>
                                        <p:attrNameLst>
                                          <p:attrName>r</p:attrName>
                                        </p:attrNameLst>
                                      </p:cBhvr>
                                    </p:animRot>
                                  </p:childTnLst>
                                </p:cTn>
                              </p:par>
                              <p:par>
                                <p:cTn id="461" presetID="6" presetClass="emph" presetSubtype="0" autoRev="1" fill="hold" grpId="2" nodeType="withEffect">
                                  <p:stCondLst>
                                    <p:cond delay="0"/>
                                  </p:stCondLst>
                                  <p:iterate type="lt">
                                    <p:tmPct val="0"/>
                                  </p:iterate>
                                  <p:childTnLst>
                                    <p:animScale>
                                      <p:cBhvr>
                                        <p:cTn id="462" dur="5000" fill="hold"/>
                                        <p:tgtEl>
                                          <p:spTgt spid="39"/>
                                        </p:tgtEl>
                                      </p:cBhvr>
                                      <p:by x="30000" y="30000"/>
                                    </p:animScale>
                                  </p:childTnLst>
                                </p:cTn>
                              </p:par>
                            </p:childTnLst>
                          </p:cTn>
                        </p:par>
                      </p:childTnLst>
                    </p:cTn>
                  </p:par>
                  <p:par>
                    <p:cTn id="463" fill="hold" nodeType="clickPar">
                      <p:stCondLst>
                        <p:cond delay="indefinite"/>
                      </p:stCondLst>
                      <p:childTnLst>
                        <p:par>
                          <p:cTn id="464" fill="hold" nodeType="withGroup">
                            <p:stCondLst>
                              <p:cond delay="0"/>
                            </p:stCondLst>
                            <p:childTnLst>
                              <p:par>
                                <p:cTn id="465" presetID="56" presetClass="entr" presetSubtype="0" fill="hold" grpId="0" nodeType="clickEffect">
                                  <p:stCondLst>
                                    <p:cond delay="0"/>
                                  </p:stCondLst>
                                  <p:iterate type="lt">
                                    <p:tmPct val="10000"/>
                                  </p:iterate>
                                  <p:childTnLst>
                                    <p:set>
                                      <p:cBhvr>
                                        <p:cTn id="466" dur="1" fill="hold">
                                          <p:stCondLst>
                                            <p:cond delay="0"/>
                                          </p:stCondLst>
                                        </p:cTn>
                                        <p:tgtEl>
                                          <p:spTgt spid="40"/>
                                        </p:tgtEl>
                                        <p:attrNameLst>
                                          <p:attrName>style.visibility</p:attrName>
                                        </p:attrNameLst>
                                      </p:cBhvr>
                                      <p:to>
                                        <p:strVal val="visible"/>
                                      </p:to>
                                    </p:set>
                                    <p:anim by="(-#ppt_w*2)" calcmode="lin" valueType="num">
                                      <p:cBhvr rctx="PPT">
                                        <p:cTn id="467" dur="2500" autoRev="1" fill="hold">
                                          <p:stCondLst>
                                            <p:cond delay="0"/>
                                          </p:stCondLst>
                                        </p:cTn>
                                        <p:tgtEl>
                                          <p:spTgt spid="40"/>
                                        </p:tgtEl>
                                        <p:attrNameLst>
                                          <p:attrName>ppt_w</p:attrName>
                                        </p:attrNameLst>
                                      </p:cBhvr>
                                    </p:anim>
                                    <p:anim by="(#ppt_w*0.50)" calcmode="lin" valueType="num">
                                      <p:cBhvr>
                                        <p:cTn id="468" dur="2500" decel="50000" autoRev="1" fill="hold">
                                          <p:stCondLst>
                                            <p:cond delay="0"/>
                                          </p:stCondLst>
                                        </p:cTn>
                                        <p:tgtEl>
                                          <p:spTgt spid="40"/>
                                        </p:tgtEl>
                                        <p:attrNameLst>
                                          <p:attrName>ppt_x</p:attrName>
                                        </p:attrNameLst>
                                      </p:cBhvr>
                                    </p:anim>
                                    <p:anim from="(-#ppt_h/2)" to="(#ppt_y)" calcmode="lin" valueType="num">
                                      <p:cBhvr>
                                        <p:cTn id="469" dur="5000" fill="hold">
                                          <p:stCondLst>
                                            <p:cond delay="0"/>
                                          </p:stCondLst>
                                        </p:cTn>
                                        <p:tgtEl>
                                          <p:spTgt spid="40"/>
                                        </p:tgtEl>
                                        <p:attrNameLst>
                                          <p:attrName>ppt_y</p:attrName>
                                        </p:attrNameLst>
                                      </p:cBhvr>
                                    </p:anim>
                                    <p:animRot by="21600000">
                                      <p:cBhvr>
                                        <p:cTn id="470" dur="5000" fill="hold">
                                          <p:stCondLst>
                                            <p:cond delay="0"/>
                                          </p:stCondLst>
                                        </p:cTn>
                                        <p:tgtEl>
                                          <p:spTgt spid="40"/>
                                        </p:tgtEl>
                                        <p:attrNameLst>
                                          <p:attrName>r</p:attrName>
                                        </p:attrNameLst>
                                      </p:cBhvr>
                                    </p:animRot>
                                  </p:childTnLst>
                                </p:cTn>
                              </p:par>
                              <p:par>
                                <p:cTn id="471" presetID="8" presetClass="emph" presetSubtype="0" fill="hold" grpId="1" nodeType="withEffect">
                                  <p:stCondLst>
                                    <p:cond delay="0"/>
                                  </p:stCondLst>
                                  <p:iterate type="lt">
                                    <p:tmPct val="0"/>
                                  </p:iterate>
                                  <p:childTnLst>
                                    <p:animRot by="-21600000">
                                      <p:cBhvr>
                                        <p:cTn id="472" dur="5000" fill="hold"/>
                                        <p:tgtEl>
                                          <p:spTgt spid="40"/>
                                        </p:tgtEl>
                                        <p:attrNameLst>
                                          <p:attrName>r</p:attrName>
                                        </p:attrNameLst>
                                      </p:cBhvr>
                                    </p:animRot>
                                  </p:childTnLst>
                                </p:cTn>
                              </p:par>
                              <p:par>
                                <p:cTn id="473" presetID="6" presetClass="emph" presetSubtype="0" autoRev="1" fill="hold" grpId="2" nodeType="withEffect">
                                  <p:stCondLst>
                                    <p:cond delay="0"/>
                                  </p:stCondLst>
                                  <p:iterate type="lt">
                                    <p:tmPct val="0"/>
                                  </p:iterate>
                                  <p:childTnLst>
                                    <p:animScale>
                                      <p:cBhvr>
                                        <p:cTn id="474" dur="5000" fill="hold"/>
                                        <p:tgtEl>
                                          <p:spTgt spid="40"/>
                                        </p:tgtEl>
                                      </p:cBhvr>
                                      <p:by x="30000" y="30000"/>
                                    </p:animScale>
                                  </p:childTnLst>
                                </p:cTn>
                              </p:par>
                            </p:childTnLst>
                          </p:cTn>
                        </p:par>
                      </p:childTnLst>
                    </p:cTn>
                  </p:par>
                  <p:par>
                    <p:cTn id="475" fill="hold" nodeType="clickPar">
                      <p:stCondLst>
                        <p:cond delay="indefinite"/>
                      </p:stCondLst>
                      <p:childTnLst>
                        <p:par>
                          <p:cTn id="476" fill="hold" nodeType="withGroup">
                            <p:stCondLst>
                              <p:cond delay="0"/>
                            </p:stCondLst>
                            <p:childTnLst>
                              <p:par>
                                <p:cTn id="477" presetID="56" presetClass="entr" presetSubtype="0" fill="hold" grpId="0" nodeType="clickEffect">
                                  <p:stCondLst>
                                    <p:cond delay="0"/>
                                  </p:stCondLst>
                                  <p:iterate type="lt">
                                    <p:tmPct val="10000"/>
                                  </p:iterate>
                                  <p:childTnLst>
                                    <p:set>
                                      <p:cBhvr>
                                        <p:cTn id="478" dur="1" fill="hold">
                                          <p:stCondLst>
                                            <p:cond delay="0"/>
                                          </p:stCondLst>
                                        </p:cTn>
                                        <p:tgtEl>
                                          <p:spTgt spid="43"/>
                                        </p:tgtEl>
                                        <p:attrNameLst>
                                          <p:attrName>style.visibility</p:attrName>
                                        </p:attrNameLst>
                                      </p:cBhvr>
                                      <p:to>
                                        <p:strVal val="visible"/>
                                      </p:to>
                                    </p:set>
                                    <p:anim by="(-#ppt_w*2)" calcmode="lin" valueType="num">
                                      <p:cBhvr rctx="PPT">
                                        <p:cTn id="479" dur="2500" autoRev="1" fill="hold">
                                          <p:stCondLst>
                                            <p:cond delay="0"/>
                                          </p:stCondLst>
                                        </p:cTn>
                                        <p:tgtEl>
                                          <p:spTgt spid="43"/>
                                        </p:tgtEl>
                                        <p:attrNameLst>
                                          <p:attrName>ppt_w</p:attrName>
                                        </p:attrNameLst>
                                      </p:cBhvr>
                                    </p:anim>
                                    <p:anim by="(#ppt_w*0.50)" calcmode="lin" valueType="num">
                                      <p:cBhvr>
                                        <p:cTn id="480" dur="2500" decel="50000" autoRev="1" fill="hold">
                                          <p:stCondLst>
                                            <p:cond delay="0"/>
                                          </p:stCondLst>
                                        </p:cTn>
                                        <p:tgtEl>
                                          <p:spTgt spid="43"/>
                                        </p:tgtEl>
                                        <p:attrNameLst>
                                          <p:attrName>ppt_x</p:attrName>
                                        </p:attrNameLst>
                                      </p:cBhvr>
                                    </p:anim>
                                    <p:anim from="(-#ppt_h/2)" to="(#ppt_y)" calcmode="lin" valueType="num">
                                      <p:cBhvr>
                                        <p:cTn id="481" dur="5000" fill="hold">
                                          <p:stCondLst>
                                            <p:cond delay="0"/>
                                          </p:stCondLst>
                                        </p:cTn>
                                        <p:tgtEl>
                                          <p:spTgt spid="43"/>
                                        </p:tgtEl>
                                        <p:attrNameLst>
                                          <p:attrName>ppt_y</p:attrName>
                                        </p:attrNameLst>
                                      </p:cBhvr>
                                    </p:anim>
                                    <p:animRot by="21600000">
                                      <p:cBhvr>
                                        <p:cTn id="482" dur="5000" fill="hold">
                                          <p:stCondLst>
                                            <p:cond delay="0"/>
                                          </p:stCondLst>
                                        </p:cTn>
                                        <p:tgtEl>
                                          <p:spTgt spid="43"/>
                                        </p:tgtEl>
                                        <p:attrNameLst>
                                          <p:attrName>r</p:attrName>
                                        </p:attrNameLst>
                                      </p:cBhvr>
                                    </p:animRot>
                                  </p:childTnLst>
                                </p:cTn>
                              </p:par>
                              <p:par>
                                <p:cTn id="483" presetID="8" presetClass="emph" presetSubtype="0" fill="hold" grpId="1" nodeType="withEffect">
                                  <p:stCondLst>
                                    <p:cond delay="0"/>
                                  </p:stCondLst>
                                  <p:iterate type="lt">
                                    <p:tmPct val="0"/>
                                  </p:iterate>
                                  <p:childTnLst>
                                    <p:animRot by="43200000">
                                      <p:cBhvr>
                                        <p:cTn id="484" dur="5000" fill="hold"/>
                                        <p:tgtEl>
                                          <p:spTgt spid="43"/>
                                        </p:tgtEl>
                                        <p:attrNameLst>
                                          <p:attrName>r</p:attrName>
                                        </p:attrNameLst>
                                      </p:cBhvr>
                                    </p:animRot>
                                  </p:childTnLst>
                                </p:cTn>
                              </p:par>
                              <p:par>
                                <p:cTn id="485" presetID="6" presetClass="emph" presetSubtype="0" autoRev="1" fill="hold" grpId="2" nodeType="withEffect">
                                  <p:stCondLst>
                                    <p:cond delay="0"/>
                                  </p:stCondLst>
                                  <p:iterate type="lt">
                                    <p:tmPct val="0"/>
                                  </p:iterate>
                                  <p:childTnLst>
                                    <p:animScale>
                                      <p:cBhvr>
                                        <p:cTn id="486" dur="5000" fill="hold"/>
                                        <p:tgtEl>
                                          <p:spTgt spid="43"/>
                                        </p:tgtEl>
                                      </p:cBhvr>
                                      <p:by x="30000" y="30000"/>
                                    </p:animScale>
                                  </p:childTnLst>
                                </p:cTn>
                              </p:par>
                            </p:childTnLst>
                          </p:cTn>
                        </p:par>
                      </p:childTnLst>
                    </p:cTn>
                  </p:par>
                  <p:par>
                    <p:cTn id="487" fill="hold" nodeType="clickPar">
                      <p:stCondLst>
                        <p:cond delay="indefinite"/>
                      </p:stCondLst>
                      <p:childTnLst>
                        <p:par>
                          <p:cTn id="488" fill="hold" nodeType="withGroup">
                            <p:stCondLst>
                              <p:cond delay="0"/>
                            </p:stCondLst>
                            <p:childTnLst>
                              <p:par>
                                <p:cTn id="489" presetID="56" presetClass="entr" presetSubtype="0" fill="hold" grpId="0" nodeType="clickEffect">
                                  <p:stCondLst>
                                    <p:cond delay="0"/>
                                  </p:stCondLst>
                                  <p:iterate type="lt">
                                    <p:tmPct val="10000"/>
                                  </p:iterate>
                                  <p:childTnLst>
                                    <p:set>
                                      <p:cBhvr>
                                        <p:cTn id="490" dur="1" fill="hold">
                                          <p:stCondLst>
                                            <p:cond delay="0"/>
                                          </p:stCondLst>
                                        </p:cTn>
                                        <p:tgtEl>
                                          <p:spTgt spid="44"/>
                                        </p:tgtEl>
                                        <p:attrNameLst>
                                          <p:attrName>style.visibility</p:attrName>
                                        </p:attrNameLst>
                                      </p:cBhvr>
                                      <p:to>
                                        <p:strVal val="visible"/>
                                      </p:to>
                                    </p:set>
                                    <p:anim by="(-#ppt_w*2)" calcmode="lin" valueType="num">
                                      <p:cBhvr rctx="PPT">
                                        <p:cTn id="491" dur="2500" autoRev="1" fill="hold">
                                          <p:stCondLst>
                                            <p:cond delay="0"/>
                                          </p:stCondLst>
                                        </p:cTn>
                                        <p:tgtEl>
                                          <p:spTgt spid="44"/>
                                        </p:tgtEl>
                                        <p:attrNameLst>
                                          <p:attrName>ppt_w</p:attrName>
                                        </p:attrNameLst>
                                      </p:cBhvr>
                                    </p:anim>
                                    <p:anim by="(#ppt_w*0.50)" calcmode="lin" valueType="num">
                                      <p:cBhvr>
                                        <p:cTn id="492" dur="2500" decel="50000" autoRev="1" fill="hold">
                                          <p:stCondLst>
                                            <p:cond delay="0"/>
                                          </p:stCondLst>
                                        </p:cTn>
                                        <p:tgtEl>
                                          <p:spTgt spid="44"/>
                                        </p:tgtEl>
                                        <p:attrNameLst>
                                          <p:attrName>ppt_x</p:attrName>
                                        </p:attrNameLst>
                                      </p:cBhvr>
                                    </p:anim>
                                    <p:anim from="(-#ppt_h/2)" to="(#ppt_y)" calcmode="lin" valueType="num">
                                      <p:cBhvr>
                                        <p:cTn id="493" dur="5000" fill="hold">
                                          <p:stCondLst>
                                            <p:cond delay="0"/>
                                          </p:stCondLst>
                                        </p:cTn>
                                        <p:tgtEl>
                                          <p:spTgt spid="44"/>
                                        </p:tgtEl>
                                        <p:attrNameLst>
                                          <p:attrName>ppt_y</p:attrName>
                                        </p:attrNameLst>
                                      </p:cBhvr>
                                    </p:anim>
                                    <p:animRot by="21600000">
                                      <p:cBhvr>
                                        <p:cTn id="494" dur="5000" fill="hold">
                                          <p:stCondLst>
                                            <p:cond delay="0"/>
                                          </p:stCondLst>
                                        </p:cTn>
                                        <p:tgtEl>
                                          <p:spTgt spid="44"/>
                                        </p:tgtEl>
                                        <p:attrNameLst>
                                          <p:attrName>r</p:attrName>
                                        </p:attrNameLst>
                                      </p:cBhvr>
                                    </p:animRot>
                                  </p:childTnLst>
                                </p:cTn>
                              </p:par>
                              <p:par>
                                <p:cTn id="495" presetID="8" presetClass="emph" presetSubtype="0" fill="hold" grpId="1" nodeType="withEffect">
                                  <p:stCondLst>
                                    <p:cond delay="0"/>
                                  </p:stCondLst>
                                  <p:iterate type="lt">
                                    <p:tmPct val="0"/>
                                  </p:iterate>
                                  <p:childTnLst>
                                    <p:animRot by="-43200000">
                                      <p:cBhvr>
                                        <p:cTn id="496" dur="5000" fill="hold"/>
                                        <p:tgtEl>
                                          <p:spTgt spid="44"/>
                                        </p:tgtEl>
                                        <p:attrNameLst>
                                          <p:attrName>r</p:attrName>
                                        </p:attrNameLst>
                                      </p:cBhvr>
                                    </p:animRot>
                                  </p:childTnLst>
                                </p:cTn>
                              </p:par>
                              <p:par>
                                <p:cTn id="497" presetID="6" presetClass="emph" presetSubtype="0" autoRev="1" fill="hold" grpId="2" nodeType="withEffect">
                                  <p:stCondLst>
                                    <p:cond delay="0"/>
                                  </p:stCondLst>
                                  <p:iterate type="lt">
                                    <p:tmPct val="0"/>
                                  </p:iterate>
                                  <p:childTnLst>
                                    <p:animScale>
                                      <p:cBhvr>
                                        <p:cTn id="498" dur="5000" fill="hold"/>
                                        <p:tgtEl>
                                          <p:spTgt spid="44"/>
                                        </p:tgtEl>
                                      </p:cBhvr>
                                      <p:by x="30000" y="30000"/>
                                    </p:animScale>
                                  </p:childTnLst>
                                </p:cTn>
                              </p:par>
                            </p:childTnLst>
                          </p:cTn>
                        </p:par>
                      </p:childTnLst>
                    </p:cTn>
                  </p:par>
                  <p:par>
                    <p:cTn id="499" fill="hold" nodeType="clickPar">
                      <p:stCondLst>
                        <p:cond delay="indefinite"/>
                      </p:stCondLst>
                      <p:childTnLst>
                        <p:par>
                          <p:cTn id="500" fill="hold" nodeType="withGroup">
                            <p:stCondLst>
                              <p:cond delay="0"/>
                            </p:stCondLst>
                            <p:childTnLst>
                              <p:par>
                                <p:cTn id="501" presetID="4" presetClass="entr" presetSubtype="32" fill="hold" nodeType="clickEffect">
                                  <p:stCondLst>
                                    <p:cond delay="3000"/>
                                  </p:stCondLst>
                                  <p:childTnLst>
                                    <p:set>
                                      <p:cBhvr>
                                        <p:cTn id="502" dur="1" fill="hold">
                                          <p:stCondLst>
                                            <p:cond delay="0"/>
                                          </p:stCondLst>
                                        </p:cTn>
                                        <p:tgtEl>
                                          <p:spTgt spid="45"/>
                                        </p:tgtEl>
                                        <p:attrNameLst>
                                          <p:attrName>style.visibility</p:attrName>
                                        </p:attrNameLst>
                                      </p:cBhvr>
                                      <p:to>
                                        <p:strVal val="visible"/>
                                      </p:to>
                                    </p:set>
                                    <p:animEffect transition="in" filter="box(out)">
                                      <p:cBhvr>
                                        <p:cTn id="503" dur="5000"/>
                                        <p:tgtEl>
                                          <p:spTgt spid="45"/>
                                        </p:tgtEl>
                                      </p:cBhvr>
                                    </p:animEffect>
                                  </p:childTnLst>
                                </p:cTn>
                              </p:par>
                            </p:childTnLst>
                          </p:cTn>
                        </p:par>
                      </p:childTnLst>
                    </p:cTn>
                  </p:par>
                  <p:par>
                    <p:cTn id="504" fill="hold" nodeType="clickPar">
                      <p:stCondLst>
                        <p:cond delay="indefinite"/>
                      </p:stCondLst>
                      <p:childTnLst>
                        <p:par>
                          <p:cTn id="505" fill="hold" nodeType="withGroup">
                            <p:stCondLst>
                              <p:cond delay="0"/>
                            </p:stCondLst>
                            <p:childTnLst>
                              <p:par>
                                <p:cTn id="506" presetID="22" presetClass="entr" presetSubtype="4" fill="hold" nodeType="clickEffect">
                                  <p:stCondLst>
                                    <p:cond delay="3000"/>
                                  </p:stCondLst>
                                  <p:childTnLst>
                                    <p:set>
                                      <p:cBhvr>
                                        <p:cTn id="507" dur="1" fill="hold">
                                          <p:stCondLst>
                                            <p:cond delay="0"/>
                                          </p:stCondLst>
                                        </p:cTn>
                                        <p:tgtEl>
                                          <p:spTgt spid="46"/>
                                        </p:tgtEl>
                                        <p:attrNameLst>
                                          <p:attrName>style.visibility</p:attrName>
                                        </p:attrNameLst>
                                      </p:cBhvr>
                                      <p:to>
                                        <p:strVal val="visible"/>
                                      </p:to>
                                    </p:set>
                                    <p:animEffect transition="in" filter="wipe(down)">
                                      <p:cBhvr>
                                        <p:cTn id="508" dur="5000"/>
                                        <p:tgtEl>
                                          <p:spTgt spid="46"/>
                                        </p:tgtEl>
                                      </p:cBhvr>
                                    </p:animEffect>
                                  </p:childTnLst>
                                </p:cTn>
                              </p:par>
                            </p:childTnLst>
                          </p:cTn>
                        </p:par>
                      </p:childTnLst>
                    </p:cTn>
                  </p:par>
                  <p:par>
                    <p:cTn id="509" fill="hold" nodeType="clickPar">
                      <p:stCondLst>
                        <p:cond delay="indefinite"/>
                      </p:stCondLst>
                      <p:childTnLst>
                        <p:par>
                          <p:cTn id="510" fill="hold" nodeType="withGroup">
                            <p:stCondLst>
                              <p:cond delay="0"/>
                            </p:stCondLst>
                            <p:childTnLst>
                              <p:par>
                                <p:cTn id="511" presetID="42" presetClass="entr" presetSubtype="0" fill="hold" nodeType="clickEffect">
                                  <p:stCondLst>
                                    <p:cond delay="3000"/>
                                  </p:stCondLst>
                                  <p:childTnLst>
                                    <p:set>
                                      <p:cBhvr>
                                        <p:cTn id="512" dur="1" fill="hold">
                                          <p:stCondLst>
                                            <p:cond delay="0"/>
                                          </p:stCondLst>
                                        </p:cTn>
                                        <p:tgtEl>
                                          <p:spTgt spid="47"/>
                                        </p:tgtEl>
                                        <p:attrNameLst>
                                          <p:attrName>style.visibility</p:attrName>
                                        </p:attrNameLst>
                                      </p:cBhvr>
                                      <p:to>
                                        <p:strVal val="visible"/>
                                      </p:to>
                                    </p:set>
                                    <p:animEffect transition="in" filter="fade">
                                      <p:cBhvr>
                                        <p:cTn id="513" dur="5000"/>
                                        <p:tgtEl>
                                          <p:spTgt spid="47"/>
                                        </p:tgtEl>
                                      </p:cBhvr>
                                    </p:animEffect>
                                    <p:anim calcmode="lin" valueType="num">
                                      <p:cBhvr>
                                        <p:cTn id="514" dur="5000" fill="hold"/>
                                        <p:tgtEl>
                                          <p:spTgt spid="47"/>
                                        </p:tgtEl>
                                        <p:attrNameLst>
                                          <p:attrName>ppt_x</p:attrName>
                                        </p:attrNameLst>
                                      </p:cBhvr>
                                      <p:tavLst>
                                        <p:tav tm="0">
                                          <p:val>
                                            <p:strVal val="#ppt_x"/>
                                          </p:val>
                                        </p:tav>
                                        <p:tav tm="100000">
                                          <p:val>
                                            <p:strVal val="#ppt_x"/>
                                          </p:val>
                                        </p:tav>
                                      </p:tavLst>
                                    </p:anim>
                                    <p:anim calcmode="lin" valueType="num">
                                      <p:cBhvr>
                                        <p:cTn id="515" dur="5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516" fill="hold" nodeType="clickPar">
                      <p:stCondLst>
                        <p:cond delay="indefinite"/>
                      </p:stCondLst>
                      <p:childTnLst>
                        <p:par>
                          <p:cTn id="517" fill="hold" nodeType="withGroup">
                            <p:stCondLst>
                              <p:cond delay="0"/>
                            </p:stCondLst>
                            <p:childTnLst>
                              <p:par>
                                <p:cTn id="518" presetID="10" presetClass="entr" presetSubtype="0" fill="hold" nodeType="clickEffect">
                                  <p:stCondLst>
                                    <p:cond delay="3000"/>
                                  </p:stCondLst>
                                  <p:childTnLst>
                                    <p:set>
                                      <p:cBhvr>
                                        <p:cTn id="519" dur="1" fill="hold">
                                          <p:stCondLst>
                                            <p:cond delay="0"/>
                                          </p:stCondLst>
                                        </p:cTn>
                                        <p:tgtEl>
                                          <p:spTgt spid="48"/>
                                        </p:tgtEl>
                                        <p:attrNameLst>
                                          <p:attrName>style.visibility</p:attrName>
                                        </p:attrNameLst>
                                      </p:cBhvr>
                                      <p:to>
                                        <p:strVal val="visible"/>
                                      </p:to>
                                    </p:set>
                                    <p:animEffect transition="in" filter="fade">
                                      <p:cBhvr>
                                        <p:cTn id="520" dur="5000"/>
                                        <p:tgtEl>
                                          <p:spTgt spid="48"/>
                                        </p:tgtEl>
                                      </p:cBhvr>
                                    </p:animEffect>
                                  </p:childTnLst>
                                </p:cTn>
                              </p:par>
                            </p:childTnLst>
                          </p:cTn>
                        </p:par>
                      </p:childTnLst>
                    </p:cTn>
                  </p:par>
                  <p:par>
                    <p:cTn id="521" fill="hold" nodeType="clickPar">
                      <p:stCondLst>
                        <p:cond delay="indefinite"/>
                      </p:stCondLst>
                      <p:childTnLst>
                        <p:par>
                          <p:cTn id="522" fill="hold" nodeType="withGroup">
                            <p:stCondLst>
                              <p:cond delay="0"/>
                            </p:stCondLst>
                            <p:childTnLst>
                              <p:par>
                                <p:cTn id="523" presetID="53" presetClass="entr" presetSubtype="16" fill="hold" nodeType="clickEffect">
                                  <p:stCondLst>
                                    <p:cond delay="0"/>
                                  </p:stCondLst>
                                  <p:childTnLst>
                                    <p:set>
                                      <p:cBhvr>
                                        <p:cTn id="524" dur="1" fill="hold">
                                          <p:stCondLst>
                                            <p:cond delay="0"/>
                                          </p:stCondLst>
                                        </p:cTn>
                                        <p:tgtEl>
                                          <p:spTgt spid="37"/>
                                        </p:tgtEl>
                                        <p:attrNameLst>
                                          <p:attrName>style.visibility</p:attrName>
                                        </p:attrNameLst>
                                      </p:cBhvr>
                                      <p:to>
                                        <p:strVal val="visible"/>
                                      </p:to>
                                    </p:set>
                                    <p:anim calcmode="lin" valueType="num">
                                      <p:cBhvr>
                                        <p:cTn id="525" dur="500" fill="hold"/>
                                        <p:tgtEl>
                                          <p:spTgt spid="37"/>
                                        </p:tgtEl>
                                        <p:attrNameLst>
                                          <p:attrName>ppt_w</p:attrName>
                                        </p:attrNameLst>
                                      </p:cBhvr>
                                      <p:tavLst>
                                        <p:tav tm="0">
                                          <p:val>
                                            <p:fltVal val="0"/>
                                          </p:val>
                                        </p:tav>
                                        <p:tav tm="100000">
                                          <p:val>
                                            <p:strVal val="#ppt_w"/>
                                          </p:val>
                                        </p:tav>
                                      </p:tavLst>
                                    </p:anim>
                                    <p:anim calcmode="lin" valueType="num">
                                      <p:cBhvr>
                                        <p:cTn id="526" dur="500" fill="hold"/>
                                        <p:tgtEl>
                                          <p:spTgt spid="37"/>
                                        </p:tgtEl>
                                        <p:attrNameLst>
                                          <p:attrName>ppt_h</p:attrName>
                                        </p:attrNameLst>
                                      </p:cBhvr>
                                      <p:tavLst>
                                        <p:tav tm="0">
                                          <p:val>
                                            <p:fltVal val="0"/>
                                          </p:val>
                                        </p:tav>
                                        <p:tav tm="100000">
                                          <p:val>
                                            <p:strVal val="#ppt_h"/>
                                          </p:val>
                                        </p:tav>
                                      </p:tavLst>
                                    </p:anim>
                                    <p:animEffect transition="in" filter="fade">
                                      <p:cBhvr>
                                        <p:cTn id="527" dur="500"/>
                                        <p:tgtEl>
                                          <p:spTgt spid="37"/>
                                        </p:tgtEl>
                                      </p:cBhvr>
                                    </p:animEffect>
                                  </p:childTnLst>
                                </p:cTn>
                              </p:par>
                            </p:childTnLst>
                          </p:cTn>
                        </p:par>
                      </p:childTnLst>
                    </p:cTn>
                  </p:par>
                  <p:par>
                    <p:cTn id="528" fill="hold" nodeType="clickPar">
                      <p:stCondLst>
                        <p:cond delay="indefinite"/>
                      </p:stCondLst>
                      <p:childTnLst>
                        <p:par>
                          <p:cTn id="529" fill="hold" nodeType="withGroup">
                            <p:stCondLst>
                              <p:cond delay="0"/>
                            </p:stCondLst>
                            <p:childTnLst>
                              <p:par>
                                <p:cTn id="530" presetID="31" presetClass="entr" presetSubtype="0" fill="hold" nodeType="clickEffect">
                                  <p:stCondLst>
                                    <p:cond delay="0"/>
                                  </p:stCondLst>
                                  <p:childTnLst>
                                    <p:set>
                                      <p:cBhvr>
                                        <p:cTn id="531" dur="1" fill="hold">
                                          <p:stCondLst>
                                            <p:cond delay="0"/>
                                          </p:stCondLst>
                                        </p:cTn>
                                        <p:tgtEl>
                                          <p:spTgt spid="49"/>
                                        </p:tgtEl>
                                        <p:attrNameLst>
                                          <p:attrName>style.visibility</p:attrName>
                                        </p:attrNameLst>
                                      </p:cBhvr>
                                      <p:to>
                                        <p:strVal val="visible"/>
                                      </p:to>
                                    </p:set>
                                    <p:anim calcmode="lin" valueType="num">
                                      <p:cBhvr>
                                        <p:cTn id="532" dur="3250" fill="hold"/>
                                        <p:tgtEl>
                                          <p:spTgt spid="49"/>
                                        </p:tgtEl>
                                        <p:attrNameLst>
                                          <p:attrName>ppt_w</p:attrName>
                                        </p:attrNameLst>
                                      </p:cBhvr>
                                      <p:tavLst>
                                        <p:tav tm="0">
                                          <p:val>
                                            <p:fltVal val="0"/>
                                          </p:val>
                                        </p:tav>
                                        <p:tav tm="100000">
                                          <p:val>
                                            <p:strVal val="#ppt_w"/>
                                          </p:val>
                                        </p:tav>
                                      </p:tavLst>
                                    </p:anim>
                                    <p:anim calcmode="lin" valueType="num">
                                      <p:cBhvr>
                                        <p:cTn id="533" dur="3250" fill="hold"/>
                                        <p:tgtEl>
                                          <p:spTgt spid="49"/>
                                        </p:tgtEl>
                                        <p:attrNameLst>
                                          <p:attrName>ppt_h</p:attrName>
                                        </p:attrNameLst>
                                      </p:cBhvr>
                                      <p:tavLst>
                                        <p:tav tm="0">
                                          <p:val>
                                            <p:fltVal val="0"/>
                                          </p:val>
                                        </p:tav>
                                        <p:tav tm="100000">
                                          <p:val>
                                            <p:strVal val="#ppt_h"/>
                                          </p:val>
                                        </p:tav>
                                      </p:tavLst>
                                    </p:anim>
                                    <p:anim calcmode="lin" valueType="num">
                                      <p:cBhvr>
                                        <p:cTn id="534" dur="3250" fill="hold"/>
                                        <p:tgtEl>
                                          <p:spTgt spid="49"/>
                                        </p:tgtEl>
                                        <p:attrNameLst>
                                          <p:attrName>style.rotation</p:attrName>
                                        </p:attrNameLst>
                                      </p:cBhvr>
                                      <p:tavLst>
                                        <p:tav tm="0">
                                          <p:val>
                                            <p:fltVal val="90"/>
                                          </p:val>
                                        </p:tav>
                                        <p:tav tm="100000">
                                          <p:val>
                                            <p:fltVal val="0"/>
                                          </p:val>
                                        </p:tav>
                                      </p:tavLst>
                                    </p:anim>
                                    <p:animEffect transition="in" filter="fade">
                                      <p:cBhvr>
                                        <p:cTn id="535" dur="3250"/>
                                        <p:tgtEl>
                                          <p:spTgt spid="49"/>
                                        </p:tgtEl>
                                      </p:cBhvr>
                                    </p:animEffect>
                                  </p:childTnLst>
                                </p:cTn>
                              </p:par>
                            </p:childTnLst>
                          </p:cTn>
                        </p:par>
                        <p:par>
                          <p:cTn id="536" fill="hold" nodeType="afterGroup">
                            <p:stCondLst>
                              <p:cond delay="3250"/>
                            </p:stCondLst>
                            <p:childTnLst>
                              <p:par>
                                <p:cTn id="537" presetID="53" presetClass="entr" presetSubtype="16" fill="hold" nodeType="afterEffect">
                                  <p:stCondLst>
                                    <p:cond delay="0"/>
                                  </p:stCondLst>
                                  <p:childTnLst>
                                    <p:set>
                                      <p:cBhvr>
                                        <p:cTn id="538" dur="1" fill="hold">
                                          <p:stCondLst>
                                            <p:cond delay="0"/>
                                          </p:stCondLst>
                                        </p:cTn>
                                        <p:tgtEl>
                                          <p:spTgt spid="38"/>
                                        </p:tgtEl>
                                        <p:attrNameLst>
                                          <p:attrName>style.visibility</p:attrName>
                                        </p:attrNameLst>
                                      </p:cBhvr>
                                      <p:to>
                                        <p:strVal val="visible"/>
                                      </p:to>
                                    </p:set>
                                    <p:anim calcmode="lin" valueType="num">
                                      <p:cBhvr>
                                        <p:cTn id="539" dur="5000" fill="hold"/>
                                        <p:tgtEl>
                                          <p:spTgt spid="38"/>
                                        </p:tgtEl>
                                        <p:attrNameLst>
                                          <p:attrName>ppt_w</p:attrName>
                                        </p:attrNameLst>
                                      </p:cBhvr>
                                      <p:tavLst>
                                        <p:tav tm="0">
                                          <p:val>
                                            <p:fltVal val="0"/>
                                          </p:val>
                                        </p:tav>
                                        <p:tav tm="100000">
                                          <p:val>
                                            <p:strVal val="#ppt_w"/>
                                          </p:val>
                                        </p:tav>
                                      </p:tavLst>
                                    </p:anim>
                                    <p:anim calcmode="lin" valueType="num">
                                      <p:cBhvr>
                                        <p:cTn id="540" dur="5000" fill="hold"/>
                                        <p:tgtEl>
                                          <p:spTgt spid="38"/>
                                        </p:tgtEl>
                                        <p:attrNameLst>
                                          <p:attrName>ppt_h</p:attrName>
                                        </p:attrNameLst>
                                      </p:cBhvr>
                                      <p:tavLst>
                                        <p:tav tm="0">
                                          <p:val>
                                            <p:fltVal val="0"/>
                                          </p:val>
                                        </p:tav>
                                        <p:tav tm="100000">
                                          <p:val>
                                            <p:strVal val="#ppt_h"/>
                                          </p:val>
                                        </p:tav>
                                      </p:tavLst>
                                    </p:anim>
                                    <p:animEffect transition="in" filter="fade">
                                      <p:cBhvr>
                                        <p:cTn id="541" dur="5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9" grpId="0" animBg="1"/>
      <p:bldP spid="39" grpId="1" animBg="1"/>
      <p:bldP spid="39" grpId="2" animBg="1"/>
      <p:bldP spid="40" grpId="0" animBg="1"/>
      <p:bldP spid="40" grpId="1" animBg="1"/>
      <p:bldP spid="40" grpId="2" animBg="1"/>
      <p:bldP spid="43" grpId="0" animBg="1"/>
      <p:bldP spid="43" grpId="1" animBg="1"/>
      <p:bldP spid="43" grpId="2" animBg="1"/>
      <p:bldP spid="44" grpId="0" animBg="1"/>
      <p:bldP spid="44" grpId="1" animBg="1"/>
      <p:bldP spid="44" grpId="2"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75000"/>
          </a:schemeClr>
        </a:solidFill>
        <a:effectLst/>
      </p:bgPr>
    </p:bg>
    <p:spTree>
      <p:nvGrpSpPr>
        <p:cNvPr id="1" name=""/>
        <p:cNvGrpSpPr/>
        <p:nvPr/>
      </p:nvGrpSpPr>
      <p:grpSpPr>
        <a:xfrm>
          <a:off x="0" y="0"/>
          <a:ext cx="0" cy="0"/>
          <a:chOff x="0" y="0"/>
          <a:chExt cx="0" cy="0"/>
        </a:xfrm>
      </p:grpSpPr>
      <p:pic>
        <p:nvPicPr>
          <p:cNvPr id="4" name="Image 3" descr="logo planète - 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4142" y="1060922"/>
            <a:ext cx="4324468" cy="4572369"/>
          </a:xfrm>
          <a:prstGeom prst="rect">
            <a:avLst/>
          </a:prstGeom>
        </p:spPr>
      </p:pic>
      <p:sp>
        <p:nvSpPr>
          <p:cNvPr id="6" name="ZoneTexte 5"/>
          <p:cNvSpPr txBox="1"/>
          <p:nvPr/>
        </p:nvSpPr>
        <p:spPr>
          <a:xfrm>
            <a:off x="4240944" y="240947"/>
            <a:ext cx="3710113" cy="666786"/>
          </a:xfrm>
          <a:prstGeom prst="rect">
            <a:avLst/>
          </a:prstGeom>
          <a:noFill/>
        </p:spPr>
        <p:txBody>
          <a:bodyPr wrap="square" rtlCol="0">
            <a:spAutoFit/>
          </a:bodyPr>
          <a:lstStyle/>
          <a:p>
            <a:pPr algn="ctr" defTabSz="609585" eaLnBrk="1" fontAlgn="auto" hangingPunct="1">
              <a:spcBef>
                <a:spcPts val="0"/>
              </a:spcBef>
              <a:spcAft>
                <a:spcPts val="0"/>
              </a:spcAft>
            </a:pPr>
            <a:r>
              <a:rPr lang="fr-FR" sz="3733" b="1" dirty="0">
                <a:ln w="24500" cmpd="dbl">
                  <a:solidFill>
                    <a:srgbClr val="C0504D">
                      <a:shade val="85000"/>
                      <a:satMod val="155000"/>
                    </a:srgbClr>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latin typeface="Book Antiqua"/>
                <a:cs typeface="Book Antiqua"/>
              </a:rPr>
              <a:t>A été vu sur</a:t>
            </a:r>
          </a:p>
        </p:txBody>
      </p:sp>
      <p:sp>
        <p:nvSpPr>
          <p:cNvPr id="7" name="ZoneTexte 6"/>
          <p:cNvSpPr txBox="1"/>
          <p:nvPr/>
        </p:nvSpPr>
        <p:spPr>
          <a:xfrm>
            <a:off x="1123282" y="5744697"/>
            <a:ext cx="9945436" cy="502766"/>
          </a:xfrm>
          <a:prstGeom prst="rect">
            <a:avLst/>
          </a:prstGeom>
          <a:noFill/>
        </p:spPr>
        <p:txBody>
          <a:bodyPr wrap="square" rtlCol="0">
            <a:spAutoFit/>
          </a:bodyPr>
          <a:lstStyle/>
          <a:p>
            <a:pPr algn="ctr" defTabSz="609585" eaLnBrk="1" fontAlgn="auto" hangingPunct="1">
              <a:spcBef>
                <a:spcPts val="0"/>
              </a:spcBef>
              <a:spcAft>
                <a:spcPts val="0"/>
              </a:spcAft>
            </a:pPr>
            <a:r>
              <a:rPr lang="fr-FR" sz="2667" b="1" dirty="0">
                <a:ln w="24500" cmpd="dbl">
                  <a:solidFill>
                    <a:srgbClr val="C0504D">
                      <a:shade val="85000"/>
                      <a:satMod val="155000"/>
                    </a:srgbClr>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latin typeface="Book Antiqua"/>
                <a:cs typeface="Book Antiqua"/>
              </a:rPr>
              <a:t>Des milliers de PPS, diaporamas gratuit à télécharger</a:t>
            </a:r>
          </a:p>
        </p:txBody>
      </p:sp>
      <p:sp>
        <p:nvSpPr>
          <p:cNvPr id="8" name="ZoneTexte 7"/>
          <p:cNvSpPr txBox="1"/>
          <p:nvPr/>
        </p:nvSpPr>
        <p:spPr>
          <a:xfrm>
            <a:off x="426673" y="1576630"/>
            <a:ext cx="4029616" cy="830997"/>
          </a:xfrm>
          <a:prstGeom prst="rect">
            <a:avLst/>
          </a:prstGeom>
          <a:noFill/>
        </p:spPr>
        <p:txBody>
          <a:bodyPr wrap="square" rtlCol="0">
            <a:spAutoFit/>
          </a:bodyPr>
          <a:lstStyle/>
          <a:p>
            <a:pPr defTabSz="609585" eaLnBrk="1" fontAlgn="auto" hangingPunct="1">
              <a:spcBef>
                <a:spcPts val="0"/>
              </a:spcBef>
              <a:spcAft>
                <a:spcPts val="0"/>
              </a:spcAft>
            </a:pPr>
            <a:r>
              <a:rPr lang="fr-FR" sz="1600" dirty="0">
                <a:solidFill>
                  <a:prstClr val="white"/>
                </a:solidFill>
                <a:latin typeface="Book Antiqua"/>
                <a:cs typeface="Book Antiqua"/>
              </a:rPr>
              <a:t>Voir tous les PPS</a:t>
            </a:r>
          </a:p>
          <a:p>
            <a:pPr defTabSz="609585" eaLnBrk="1" fontAlgn="auto" hangingPunct="1">
              <a:spcBef>
                <a:spcPts val="0"/>
              </a:spcBef>
              <a:spcAft>
                <a:spcPts val="0"/>
              </a:spcAft>
            </a:pPr>
            <a:r>
              <a:rPr lang="fr-FR" sz="1600" dirty="0">
                <a:solidFill>
                  <a:prstClr val="white"/>
                </a:solidFill>
                <a:latin typeface="Calibri"/>
                <a:hlinkClick r:id="rId3"/>
              </a:rPr>
              <a:t>http://ma-planete.com/pps/main</a:t>
            </a:r>
            <a:endParaRPr lang="fr-FR" sz="1600" dirty="0">
              <a:solidFill>
                <a:prstClr val="white"/>
              </a:solidFill>
              <a:latin typeface="Calibri"/>
            </a:endParaRPr>
          </a:p>
          <a:p>
            <a:pPr defTabSz="609585" eaLnBrk="1" fontAlgn="auto" hangingPunct="1">
              <a:spcBef>
                <a:spcPts val="0"/>
              </a:spcBef>
              <a:spcAft>
                <a:spcPts val="0"/>
              </a:spcAft>
            </a:pPr>
            <a:endParaRPr lang="fr-FR" sz="1600" dirty="0">
              <a:solidFill>
                <a:prstClr val="white"/>
              </a:solidFill>
              <a:latin typeface="Calibri"/>
            </a:endParaRPr>
          </a:p>
        </p:txBody>
      </p:sp>
      <p:sp>
        <p:nvSpPr>
          <p:cNvPr id="9" name="ZoneTexte 8"/>
          <p:cNvSpPr txBox="1"/>
          <p:nvPr/>
        </p:nvSpPr>
        <p:spPr>
          <a:xfrm>
            <a:off x="426674" y="2892407"/>
            <a:ext cx="4278117" cy="584775"/>
          </a:xfrm>
          <a:prstGeom prst="rect">
            <a:avLst/>
          </a:prstGeom>
          <a:noFill/>
        </p:spPr>
        <p:txBody>
          <a:bodyPr wrap="square" rtlCol="0">
            <a:spAutoFit/>
          </a:bodyPr>
          <a:lstStyle/>
          <a:p>
            <a:pPr defTabSz="609585" eaLnBrk="1" fontAlgn="auto" hangingPunct="1">
              <a:spcBef>
                <a:spcPts val="0"/>
              </a:spcBef>
              <a:spcAft>
                <a:spcPts val="0"/>
              </a:spcAft>
            </a:pPr>
            <a:r>
              <a:rPr lang="fr-FR" sz="1600" dirty="0">
                <a:solidFill>
                  <a:prstClr val="white"/>
                </a:solidFill>
                <a:latin typeface="Book Antiqua"/>
                <a:cs typeface="Book Antiqua"/>
              </a:rPr>
              <a:t>Nouveauté du jour</a:t>
            </a:r>
          </a:p>
          <a:p>
            <a:pPr defTabSz="609585" eaLnBrk="1" fontAlgn="auto" hangingPunct="1">
              <a:spcBef>
                <a:spcPts val="0"/>
              </a:spcBef>
              <a:spcAft>
                <a:spcPts val="0"/>
              </a:spcAft>
            </a:pPr>
            <a:r>
              <a:rPr lang="fr-FR" sz="1600" dirty="0">
                <a:solidFill>
                  <a:prstClr val="white"/>
                </a:solidFill>
                <a:latin typeface="Calibri"/>
                <a:hlinkClick r:id="rId4"/>
              </a:rPr>
              <a:t>http://ma-palete.com/pps/ppsbydayoptions/day</a:t>
            </a:r>
            <a:r>
              <a:rPr lang="fr-FR" sz="1600" dirty="0">
                <a:solidFill>
                  <a:prstClr val="white"/>
                </a:solidFill>
                <a:latin typeface="Calibri"/>
              </a:rPr>
              <a:t>  </a:t>
            </a:r>
          </a:p>
        </p:txBody>
      </p:sp>
      <p:sp>
        <p:nvSpPr>
          <p:cNvPr id="11" name="ZoneTexte 10"/>
          <p:cNvSpPr txBox="1"/>
          <p:nvPr/>
        </p:nvSpPr>
        <p:spPr>
          <a:xfrm>
            <a:off x="426674" y="4329959"/>
            <a:ext cx="3118665" cy="830997"/>
          </a:xfrm>
          <a:prstGeom prst="rect">
            <a:avLst/>
          </a:prstGeom>
          <a:noFill/>
        </p:spPr>
        <p:txBody>
          <a:bodyPr wrap="square" rtlCol="0">
            <a:spAutoFit/>
          </a:bodyPr>
          <a:lstStyle/>
          <a:p>
            <a:pPr defTabSz="609585" eaLnBrk="1" fontAlgn="auto" hangingPunct="1">
              <a:spcBef>
                <a:spcPts val="0"/>
              </a:spcBef>
              <a:spcAft>
                <a:spcPts val="0"/>
              </a:spcAft>
            </a:pPr>
            <a:r>
              <a:rPr lang="fr-FR" sz="1600" dirty="0">
                <a:solidFill>
                  <a:prstClr val="white"/>
                </a:solidFill>
                <a:latin typeface="Book Antiqua"/>
                <a:cs typeface="Book Antiqua"/>
              </a:rPr>
              <a:t>Inscription</a:t>
            </a:r>
          </a:p>
          <a:p>
            <a:pPr defTabSz="609585" eaLnBrk="1" fontAlgn="auto" hangingPunct="1">
              <a:spcBef>
                <a:spcPts val="0"/>
              </a:spcBef>
              <a:spcAft>
                <a:spcPts val="0"/>
              </a:spcAft>
            </a:pPr>
            <a:r>
              <a:rPr lang="fr-FR" sz="1600" dirty="0">
                <a:solidFill>
                  <a:prstClr val="white"/>
                </a:solidFill>
                <a:latin typeface="Book Antiqua"/>
                <a:cs typeface="Book Antiqua"/>
                <a:hlinkClick r:id="rId5"/>
              </a:rPr>
              <a:t>http://ma-planete.com/signup</a:t>
            </a:r>
            <a:endParaRPr lang="fr-FR" sz="1600" dirty="0">
              <a:solidFill>
                <a:prstClr val="white"/>
              </a:solidFill>
              <a:latin typeface="Book Antiqua"/>
              <a:cs typeface="Book Antiqua"/>
            </a:endParaRPr>
          </a:p>
          <a:p>
            <a:pPr defTabSz="609585" eaLnBrk="1" fontAlgn="auto" hangingPunct="1">
              <a:spcBef>
                <a:spcPts val="0"/>
              </a:spcBef>
              <a:spcAft>
                <a:spcPts val="0"/>
              </a:spcAft>
            </a:pPr>
            <a:endParaRPr lang="fr-FR" sz="1600" dirty="0">
              <a:solidFill>
                <a:prstClr val="white"/>
              </a:solidFill>
              <a:latin typeface="Book Antiqua"/>
              <a:cs typeface="Book Antiqua"/>
            </a:endParaRPr>
          </a:p>
        </p:txBody>
      </p:sp>
      <p:sp>
        <p:nvSpPr>
          <p:cNvPr id="12" name="ZoneTexte 11"/>
          <p:cNvSpPr txBox="1"/>
          <p:nvPr/>
        </p:nvSpPr>
        <p:spPr>
          <a:xfrm>
            <a:off x="7714276" y="1790983"/>
            <a:ext cx="4040333" cy="830997"/>
          </a:xfrm>
          <a:prstGeom prst="rect">
            <a:avLst/>
          </a:prstGeom>
          <a:noFill/>
        </p:spPr>
        <p:txBody>
          <a:bodyPr wrap="square" rtlCol="0">
            <a:spAutoFit/>
          </a:bodyPr>
          <a:lstStyle/>
          <a:p>
            <a:pPr algn="r" defTabSz="609585" eaLnBrk="1" fontAlgn="auto" hangingPunct="1">
              <a:spcBef>
                <a:spcPts val="0"/>
              </a:spcBef>
              <a:spcAft>
                <a:spcPts val="0"/>
              </a:spcAft>
            </a:pPr>
            <a:r>
              <a:rPr lang="fr-FR" sz="1600" dirty="0">
                <a:solidFill>
                  <a:prstClr val="white"/>
                </a:solidFill>
                <a:latin typeface="Book Antiqua"/>
                <a:cs typeface="Book Antiqua"/>
              </a:rPr>
              <a:t>Poésies</a:t>
            </a:r>
          </a:p>
          <a:p>
            <a:pPr algn="r" defTabSz="609585" eaLnBrk="1" fontAlgn="auto" hangingPunct="1">
              <a:spcBef>
                <a:spcPts val="0"/>
              </a:spcBef>
              <a:spcAft>
                <a:spcPts val="0"/>
              </a:spcAft>
            </a:pPr>
            <a:r>
              <a:rPr lang="fr-FR" sz="1600" dirty="0">
                <a:solidFill>
                  <a:prstClr val="white"/>
                </a:solidFill>
                <a:latin typeface="Book Antiqua"/>
                <a:cs typeface="Book Antiqua"/>
                <a:hlinkClick r:id="rId6"/>
              </a:rPr>
              <a:t>http://ma-planete.com/poeme/main</a:t>
            </a:r>
            <a:endParaRPr lang="fr-FR" sz="1600" dirty="0">
              <a:solidFill>
                <a:prstClr val="white"/>
              </a:solidFill>
              <a:latin typeface="Book Antiqua"/>
              <a:cs typeface="Book Antiqua"/>
            </a:endParaRPr>
          </a:p>
          <a:p>
            <a:pPr algn="r" defTabSz="609585" eaLnBrk="1" fontAlgn="auto" hangingPunct="1">
              <a:spcBef>
                <a:spcPts val="0"/>
              </a:spcBef>
              <a:spcAft>
                <a:spcPts val="0"/>
              </a:spcAft>
            </a:pPr>
            <a:endParaRPr lang="fr-FR" sz="1600" dirty="0">
              <a:solidFill>
                <a:prstClr val="white"/>
              </a:solidFill>
              <a:latin typeface="Book Antiqua"/>
              <a:cs typeface="Book Antiqua"/>
            </a:endParaRPr>
          </a:p>
        </p:txBody>
      </p:sp>
      <p:sp>
        <p:nvSpPr>
          <p:cNvPr id="13" name="ZoneTexte 12"/>
          <p:cNvSpPr txBox="1"/>
          <p:nvPr/>
        </p:nvSpPr>
        <p:spPr>
          <a:xfrm>
            <a:off x="7714276" y="3063889"/>
            <a:ext cx="4040333" cy="830997"/>
          </a:xfrm>
          <a:prstGeom prst="rect">
            <a:avLst/>
          </a:prstGeom>
          <a:noFill/>
        </p:spPr>
        <p:txBody>
          <a:bodyPr wrap="square" rtlCol="0">
            <a:spAutoFit/>
          </a:bodyPr>
          <a:lstStyle/>
          <a:p>
            <a:pPr algn="r" defTabSz="609585" eaLnBrk="1" fontAlgn="auto" hangingPunct="1">
              <a:spcBef>
                <a:spcPts val="0"/>
              </a:spcBef>
              <a:spcAft>
                <a:spcPts val="0"/>
              </a:spcAft>
            </a:pPr>
            <a:r>
              <a:rPr lang="fr-FR" sz="1600" dirty="0">
                <a:solidFill>
                  <a:prstClr val="white"/>
                </a:solidFill>
                <a:latin typeface="Book Antiqua"/>
                <a:cs typeface="Book Antiqua"/>
              </a:rPr>
              <a:t>Blagues à part</a:t>
            </a:r>
          </a:p>
          <a:p>
            <a:pPr algn="r" defTabSz="609585" eaLnBrk="1" fontAlgn="auto" hangingPunct="1">
              <a:spcBef>
                <a:spcPts val="0"/>
              </a:spcBef>
              <a:spcAft>
                <a:spcPts val="0"/>
              </a:spcAft>
            </a:pPr>
            <a:r>
              <a:rPr lang="fr-FR" sz="1600" dirty="0">
                <a:solidFill>
                  <a:prstClr val="white"/>
                </a:solidFill>
                <a:latin typeface="Book Antiqua"/>
                <a:cs typeface="Book Antiqua"/>
                <a:hlinkClick r:id="rId7"/>
              </a:rPr>
              <a:t>http://ma-planete.com/blagues/main</a:t>
            </a:r>
            <a:endParaRPr lang="fr-FR" sz="1600" dirty="0">
              <a:solidFill>
                <a:prstClr val="white"/>
              </a:solidFill>
              <a:latin typeface="Book Antiqua"/>
              <a:cs typeface="Book Antiqua"/>
            </a:endParaRPr>
          </a:p>
          <a:p>
            <a:pPr algn="r" defTabSz="609585" eaLnBrk="1" fontAlgn="auto" hangingPunct="1">
              <a:spcBef>
                <a:spcPts val="0"/>
              </a:spcBef>
              <a:spcAft>
                <a:spcPts val="0"/>
              </a:spcAft>
            </a:pPr>
            <a:endParaRPr lang="fr-FR" sz="1600" dirty="0">
              <a:solidFill>
                <a:prstClr val="white"/>
              </a:solidFill>
              <a:latin typeface="Book Antiqua"/>
              <a:cs typeface="Book Antiqua"/>
            </a:endParaRPr>
          </a:p>
        </p:txBody>
      </p:sp>
      <p:sp>
        <p:nvSpPr>
          <p:cNvPr id="14" name="ZoneTexte 13"/>
          <p:cNvSpPr txBox="1"/>
          <p:nvPr/>
        </p:nvSpPr>
        <p:spPr>
          <a:xfrm>
            <a:off x="7919910" y="4555031"/>
            <a:ext cx="3834700" cy="830997"/>
          </a:xfrm>
          <a:prstGeom prst="rect">
            <a:avLst/>
          </a:prstGeom>
          <a:noFill/>
        </p:spPr>
        <p:txBody>
          <a:bodyPr wrap="square" rtlCol="0">
            <a:spAutoFit/>
          </a:bodyPr>
          <a:lstStyle/>
          <a:p>
            <a:pPr algn="r" defTabSz="609585" eaLnBrk="1" fontAlgn="auto" hangingPunct="1">
              <a:spcBef>
                <a:spcPts val="0"/>
              </a:spcBef>
              <a:spcAft>
                <a:spcPts val="0"/>
              </a:spcAft>
            </a:pPr>
            <a:r>
              <a:rPr lang="fr-FR" sz="1600" dirty="0">
                <a:solidFill>
                  <a:prstClr val="white"/>
                </a:solidFill>
                <a:latin typeface="Book Antiqua"/>
                <a:cs typeface="Book Antiqua"/>
              </a:rPr>
              <a:t>Blogues</a:t>
            </a:r>
          </a:p>
          <a:p>
            <a:pPr algn="r" defTabSz="609585" eaLnBrk="1" fontAlgn="auto" hangingPunct="1">
              <a:spcBef>
                <a:spcPts val="0"/>
              </a:spcBef>
              <a:spcAft>
                <a:spcPts val="0"/>
              </a:spcAft>
            </a:pPr>
            <a:r>
              <a:rPr lang="fr-FR" sz="1600" dirty="0">
                <a:solidFill>
                  <a:prstClr val="white"/>
                </a:solidFill>
                <a:latin typeface="Book Antiqua"/>
                <a:cs typeface="Book Antiqua"/>
                <a:hlinkClick r:id="rId8"/>
              </a:rPr>
              <a:t>http://ma-planete.com/blog/main/</a:t>
            </a:r>
            <a:endParaRPr lang="fr-FR" sz="1600" dirty="0">
              <a:solidFill>
                <a:prstClr val="white"/>
              </a:solidFill>
              <a:latin typeface="Book Antiqua"/>
              <a:cs typeface="Book Antiqua"/>
            </a:endParaRPr>
          </a:p>
          <a:p>
            <a:pPr algn="r" defTabSz="609585" eaLnBrk="1" fontAlgn="auto" hangingPunct="1">
              <a:spcBef>
                <a:spcPts val="0"/>
              </a:spcBef>
              <a:spcAft>
                <a:spcPts val="0"/>
              </a:spcAft>
            </a:pPr>
            <a:endParaRPr lang="fr-FR" sz="1600" dirty="0">
              <a:solidFill>
                <a:prstClr val="white"/>
              </a:solidFill>
              <a:latin typeface="Book Antiqua"/>
              <a:cs typeface="Book Antiqua"/>
            </a:endParaRPr>
          </a:p>
        </p:txBody>
      </p:sp>
    </p:spTree>
    <p:extLst>
      <p:ext uri="{BB962C8B-B14F-4D97-AF65-F5344CB8AC3E}">
        <p14:creationId xmlns:p14="http://schemas.microsoft.com/office/powerpoint/2010/main" val="70231433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TotalTime>
  <Words>375</Words>
  <Application>Microsoft Office PowerPoint</Application>
  <PresentationFormat>Panorámica</PresentationFormat>
  <Paragraphs>29</Paragraphs>
  <Slides>12</Slides>
  <Notes>2</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12</vt:i4>
      </vt:variant>
    </vt:vector>
  </HeadingPairs>
  <TitlesOfParts>
    <vt:vector size="20" baseType="lpstr">
      <vt:lpstr>Arial</vt:lpstr>
      <vt:lpstr>Book Antiqua</vt:lpstr>
      <vt:lpstr>Calibri</vt:lpstr>
      <vt:lpstr>Calibri Light</vt:lpstr>
      <vt:lpstr>Elephant</vt:lpstr>
      <vt:lpstr>Kunstler Script</vt:lpstr>
      <vt:lpstr>Tema de Office</vt:lpstr>
      <vt:lpstr>Thème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vicente jesús mota diaz</dc:creator>
  <cp:lastModifiedBy>vicente jesús mota diaz</cp:lastModifiedBy>
  <cp:revision>36</cp:revision>
  <dcterms:created xsi:type="dcterms:W3CDTF">2018-01-08T21:16:15Z</dcterms:created>
  <dcterms:modified xsi:type="dcterms:W3CDTF">2018-01-18T10:13:47Z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