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38"/>
  </p:notesMasterIdLst>
  <p:sldIdLst>
    <p:sldId id="360" r:id="rId3"/>
    <p:sldId id="361" r:id="rId4"/>
    <p:sldId id="377" r:id="rId5"/>
    <p:sldId id="379" r:id="rId6"/>
    <p:sldId id="396" r:id="rId7"/>
    <p:sldId id="397" r:id="rId8"/>
    <p:sldId id="400" r:id="rId9"/>
    <p:sldId id="406" r:id="rId10"/>
    <p:sldId id="380" r:id="rId11"/>
    <p:sldId id="417" r:id="rId12"/>
    <p:sldId id="403" r:id="rId13"/>
    <p:sldId id="404" r:id="rId14"/>
    <p:sldId id="405" r:id="rId15"/>
    <p:sldId id="409" r:id="rId16"/>
    <p:sldId id="407" r:id="rId17"/>
    <p:sldId id="411" r:id="rId18"/>
    <p:sldId id="412" r:id="rId19"/>
    <p:sldId id="410" r:id="rId20"/>
    <p:sldId id="414" r:id="rId21"/>
    <p:sldId id="418" r:id="rId22"/>
    <p:sldId id="366" r:id="rId23"/>
    <p:sldId id="367" r:id="rId24"/>
    <p:sldId id="368" r:id="rId25"/>
    <p:sldId id="371" r:id="rId26"/>
    <p:sldId id="383" r:id="rId27"/>
    <p:sldId id="370" r:id="rId28"/>
    <p:sldId id="391" r:id="rId29"/>
    <p:sldId id="388" r:id="rId30"/>
    <p:sldId id="389" r:id="rId31"/>
    <p:sldId id="386" r:id="rId32"/>
    <p:sldId id="419" r:id="rId33"/>
    <p:sldId id="398" r:id="rId34"/>
    <p:sldId id="399" r:id="rId35"/>
    <p:sldId id="362" r:id="rId36"/>
    <p:sldId id="415" r:id="rId37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BGeCx3MWXzfEbQ+8NnMHA==" hashData="Qn2dvzMHAk9vo5c5C4oLJY/WA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990099"/>
    <a:srgbClr val="090240"/>
    <a:srgbClr val="12037D"/>
    <a:srgbClr val="FF9900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686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E4A5540-6702-43B5-9713-93D442C63A40}" type="datetimeFigureOut">
              <a:rPr lang="fr-FR"/>
              <a:pPr>
                <a:defRPr/>
              </a:pPr>
              <a:t>16/01/2018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2C8F8A9-2DAF-4D29-8EA6-2AEE9A96B0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319C9-32ED-4DE9-84F9-08FC39CFEE1B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73167-1E76-4B11-BDD1-EE1C23FDF5E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F346C-4D21-417A-937F-7DB6E8131517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5D2E9-AA85-4126-900E-7BA25E09B27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1D256-D052-4464-B293-C32C93C3CE92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ECDEE-3B18-4CC5-8206-D1762831D7A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AF246-B5B9-4142-B685-09D5A880D71D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B0D81-7333-4065-8BC7-5E452778BCB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670C9-A57D-4E98-808E-9CBB16361C68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35472-7DD3-409E-8F66-E22DA8A025E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151C0-1358-4A3C-81F2-52743820B437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96DBB-2C69-4BDC-A121-29F3B2AEF70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B1A15-371B-40C8-9001-DCCF8F6E855F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61723-AD99-495B-ADF8-AED5D2022DB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F7074-442E-461B-9865-7C8E4F3AE53B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72E45-FD88-48BB-A083-695E95340A3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391E5-8762-47E2-96D5-AE45A0485391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56F55-73F8-4DDE-9497-CB476B273D1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BFA16-A9D4-46F8-B0C6-4D57E0CEBEE5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9B58A-F07B-4088-AE10-86A74B46DCE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85C6F-DEFB-415E-AE7D-00AB27F100AE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DAD40-84C4-4C66-95DE-7247416AF51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9EA2B-00D6-498E-82F3-973132A422DA}" type="datetime1">
              <a:rPr lang="fr-FR"/>
              <a:pPr>
                <a:defRPr/>
              </a:pPr>
              <a:t>16/01/2018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F1CE9-2D05-423A-8CBB-28C33AF863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5F453B4-44EF-43B2-8EE9-6531C603B5F5}" type="datetime1">
              <a:rPr lang="it-IT"/>
              <a:pPr>
                <a:defRPr/>
              </a:pPr>
              <a:t>16/01/2018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5A11686-F4E2-4E1C-82DB-2BB2E4ADC4F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6B1615E0-C4B4-4181-B74B-32D052F4BBA0}" type="datetime1">
              <a:rPr lang="fr-FR"/>
              <a:pPr>
                <a:defRPr/>
              </a:pPr>
              <a:t>16/01/2018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351262A8-DBB8-4FB3-A142-1D0F877FD4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3" r:id="rId1"/>
  </p:sldLayoutIdLst>
  <p:transition spd="slow" advClick="0" advTm="5000">
    <p:fad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Image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363" y="107876"/>
            <a:ext cx="2232719" cy="2976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2"/>
          <p:cNvSpPr txBox="1"/>
          <p:nvPr/>
        </p:nvSpPr>
        <p:spPr>
          <a:xfrm>
            <a:off x="2376611" y="179884"/>
            <a:ext cx="1872208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James Lee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Artiste-Peintre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Concept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Aldo</a:t>
            </a:r>
          </a:p>
        </p:txBody>
      </p:sp>
      <p:sp>
        <p:nvSpPr>
          <p:cNvPr id="6" name="CasellaDiTesto 2"/>
          <p:cNvSpPr txBox="1"/>
          <p:nvPr/>
        </p:nvSpPr>
        <p:spPr>
          <a:xfrm>
            <a:off x="2520627" y="2916188"/>
            <a:ext cx="1728192" cy="2616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1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Auto  &amp;  Music</a:t>
            </a:r>
            <a:endParaRPr lang="it-IT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Summertime (instrumenta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 descr="Image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79884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Image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79884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79884"/>
            <a:ext cx="383701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Image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179884"/>
            <a:ext cx="381265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79884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4964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4" descr="Ima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1131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000" y="180000"/>
            <a:ext cx="3701198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77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7191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1131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77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age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 descr="Imag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0" descr="Image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2188" y="252000"/>
            <a:ext cx="197961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8" descr="Image2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252000"/>
            <a:ext cx="1992313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474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3" descr="Image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5649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Image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3" descr="Image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272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5649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4" descr="Image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3996906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Image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252000"/>
            <a:ext cx="4041302" cy="27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9" descr="Image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2025" y="252000"/>
            <a:ext cx="20193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6" descr="Image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5" y="252000"/>
            <a:ext cx="2005013" cy="2736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80000"/>
            <a:ext cx="3836582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5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5" y="107877"/>
            <a:ext cx="3024336" cy="1520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8499" y="1721378"/>
            <a:ext cx="2879800" cy="1415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5" descr="Image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25" y="107949"/>
            <a:ext cx="2231578" cy="29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sellaDiTesto 2"/>
          <p:cNvSpPr txBox="1"/>
          <p:nvPr/>
        </p:nvSpPr>
        <p:spPr>
          <a:xfrm>
            <a:off x="2376611" y="107876"/>
            <a:ext cx="1872208" cy="25545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Summertime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(Instrumental)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                      </a:t>
            </a:r>
            <a:r>
              <a:rPr lang="it-IT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     Aldo</a:t>
            </a:r>
            <a:endParaRPr lang="it-I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3950</TotalTime>
  <Words>14</Words>
  <Application>Microsoft Office PowerPoint</Application>
  <PresentationFormat>Personnalisé</PresentationFormat>
  <Paragraphs>15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35</vt:i4>
      </vt:variant>
    </vt:vector>
  </HeadingPairs>
  <TitlesOfParts>
    <vt:vector size="37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54</cp:revision>
  <dcterms:created xsi:type="dcterms:W3CDTF">2007-07-01T09:41:01Z</dcterms:created>
  <dcterms:modified xsi:type="dcterms:W3CDTF">2018-01-16T15:49:30Z</dcterms:modified>
</cp:coreProperties>
</file>