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4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644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997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017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514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243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4838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526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617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3092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93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045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2BB3D-12A0-4DCB-AAB6-A51DB69E0835}" type="datetimeFigureOut">
              <a:rPr lang="he-IL" smtClean="0"/>
              <a:t>ג'/ניסן/תשע"ד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8D4B3-028F-447B-A0CD-743587DF51D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59080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דרום  גרינלנד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300"/>
            <a:ext cx="9144000" cy="612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Chris Spheeris &amp; Paul Voud - Laguna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8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038"/>
            <a:ext cx="9144000" cy="6510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992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676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725"/>
            <a:ext cx="9144000" cy="6176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274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715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388"/>
            <a:ext cx="9144000" cy="6499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401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823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863"/>
            <a:ext cx="9144000" cy="6518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447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5614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680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970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709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5722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338"/>
            <a:ext cx="9144000" cy="6535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0842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805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5438"/>
            <a:ext cx="9144000" cy="6207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803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575"/>
            <a:ext cx="9144000" cy="6291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038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297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7950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2413"/>
            <a:ext cx="9144000" cy="6351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171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650"/>
            <a:ext cx="9144000" cy="5854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7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297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837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2288"/>
            <a:ext cx="9144000" cy="5811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311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450"/>
            <a:ext cx="9144000" cy="60055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654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625"/>
            <a:ext cx="9144000" cy="65071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104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867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288"/>
            <a:ext cx="9144000" cy="6319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015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826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754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1188"/>
            <a:ext cx="9144000" cy="5634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573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88"/>
            <a:ext cx="9144000" cy="604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382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25"/>
            <a:ext cx="9144000" cy="6788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968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088"/>
            <a:ext cx="9144000" cy="5711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799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188"/>
            <a:ext cx="9144000" cy="5889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530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25"/>
            <a:ext cx="9144000" cy="5668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26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6900"/>
            <a:ext cx="9144000" cy="56626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200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663"/>
            <a:ext cx="9144000" cy="5654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525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663"/>
            <a:ext cx="9144000" cy="5654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197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6842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4741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38" y="0"/>
            <a:ext cx="85677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802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099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0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8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089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split/>
      </p:transition>
    </mc:Choice>
    <mc:Fallback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67475"/>
            <a:ext cx="361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Chris </a:t>
            </a:r>
            <a:r>
              <a:rPr lang="fr-FR" dirty="0" err="1" smtClean="0"/>
              <a:t>Spheeris</a:t>
            </a:r>
            <a:r>
              <a:rPr lang="fr-FR" dirty="0" smtClean="0"/>
              <a:t> &amp; Paul </a:t>
            </a:r>
            <a:r>
              <a:rPr lang="fr-FR" dirty="0" err="1" smtClean="0"/>
              <a:t>Voud</a:t>
            </a:r>
            <a:r>
              <a:rPr lang="fr-FR" dirty="0" smtClean="0"/>
              <a:t> - </a:t>
            </a:r>
            <a:r>
              <a:rPr lang="fr-FR" dirty="0" err="1" smtClean="0"/>
              <a:t>Laguna</a:t>
            </a:r>
            <a:r>
              <a:rPr lang="fr-FR" dirty="0" smtClean="0"/>
              <a:t> 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7244"/>
            <a:ext cx="3419872" cy="238023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21193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gotovie\3e72a2bcdc75b2b3190741a14b2f77c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558924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29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0000">
        <p:split/>
      </p:transition>
    </mc:Choice>
    <mc:Fallback>
      <p:transition spd="slow" advClick="0" advTm="60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11</Words>
  <Application>Microsoft Office PowerPoint</Application>
  <PresentationFormat>On-screen Show (4:3)</PresentationFormat>
  <Paragraphs>2</Paragraphs>
  <Slides>44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2014-04-03T19:51:20Z</dcterms:created>
  <dcterms:modified xsi:type="dcterms:W3CDTF">2014-04-03T20:08:59Z</dcterms:modified>
</cp:coreProperties>
</file>