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iDTB9gA+yAuqrkMfUBqcw==" hashData="rBQLy5HR2XaemAf2mOFgRgSemjt4tcNLKOdq1KzV+jOvn69//OXX/0vcXvKf7Mm9HBnIVhWDdjKDBj9hPfyQTw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976A6-6AAE-410E-9441-A4E1E67D2672}" type="datetimeFigureOut">
              <a:rPr lang="nl-NL" smtClean="0"/>
              <a:t>8-11-2017</a:t>
            </a:fld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3DB8-4D83-461C-B6BB-8FA1D7344DF9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8177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976A6-6AAE-410E-9441-A4E1E67D2672}" type="datetimeFigureOut">
              <a:rPr lang="nl-NL" smtClean="0"/>
              <a:t>8-11-2017</a:t>
            </a:fld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3DB8-4D83-461C-B6BB-8FA1D7344DF9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2990819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ekop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1D976A6-6AAE-410E-9441-A4E1E67D2672}" type="datetimeFigureOut">
              <a:rPr lang="nl-NL" smtClean="0"/>
              <a:t>8-11-2017</a:t>
            </a:fld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1253DB8-4D83-461C-B6BB-8FA1D7344DF9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6950746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976A6-6AAE-410E-9441-A4E1E67D2672}" type="datetimeFigureOut">
              <a:rPr lang="nl-NL" smtClean="0"/>
              <a:t>8-11-2017</a:t>
            </a:fld>
            <a:endParaRPr lang="nl-N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3DB8-4D83-461C-B6BB-8FA1D7344DF9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724031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976A6-6AAE-410E-9441-A4E1E67D2672}" type="datetimeFigureOut">
              <a:rPr lang="nl-NL" smtClean="0"/>
              <a:t>8-11-2017</a:t>
            </a:fld>
            <a:endParaRPr lang="nl-NL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3DB8-4D83-461C-B6BB-8FA1D7344DF9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80288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976A6-6AAE-410E-9441-A4E1E67D2672}" type="datetimeFigureOut">
              <a:rPr lang="nl-NL" smtClean="0"/>
              <a:t>8-11-2017</a:t>
            </a:fld>
            <a:endParaRPr lang="nl-NL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3DB8-4D83-461C-B6BB-8FA1D7344DF9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7269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976A6-6AAE-410E-9441-A4E1E67D2672}" type="datetimeFigureOut">
              <a:rPr lang="nl-NL" smtClean="0"/>
              <a:t>8-11-2017</a:t>
            </a:fld>
            <a:endParaRPr lang="nl-NL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3DB8-4D83-461C-B6BB-8FA1D7344DF9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382777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976A6-6AAE-410E-9441-A4E1E67D2672}" type="datetimeFigureOut">
              <a:rPr lang="nl-NL" smtClean="0"/>
              <a:t>8-11-2017</a:t>
            </a:fld>
            <a:endParaRPr lang="nl-N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3DB8-4D83-461C-B6BB-8FA1D7344DF9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67733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 dirty="0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976A6-6AAE-410E-9441-A4E1E67D2672}" type="datetimeFigureOut">
              <a:rPr lang="nl-NL" smtClean="0"/>
              <a:t>8-11-2017</a:t>
            </a:fld>
            <a:endParaRPr lang="nl-N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3DB8-4D83-461C-B6BB-8FA1D7344DF9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14722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976A6-6AAE-410E-9441-A4E1E67D2672}" type="datetimeFigureOut">
              <a:rPr lang="nl-NL" smtClean="0"/>
              <a:t>8-11-2017</a:t>
            </a:fld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3DB8-4D83-461C-B6BB-8FA1D7344DF9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233513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F1D976A6-6AAE-410E-9441-A4E1E67D2672}" type="datetimeFigureOut">
              <a:rPr lang="nl-NL" smtClean="0"/>
              <a:t>8-11-2017</a:t>
            </a:fld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41253DB8-4D83-461C-B6BB-8FA1D7344DF9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476703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F1D976A6-6AAE-410E-9441-A4E1E67D2672}" type="datetimeFigureOut">
              <a:rPr lang="nl-NL" smtClean="0"/>
              <a:t>8-11-2017</a:t>
            </a:fld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41253DB8-4D83-461C-B6BB-8FA1D7344DF9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9280112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audio" Target="../media/audio6.wav"/><Relationship Id="rId18" Type="http://schemas.openxmlformats.org/officeDocument/2006/relationships/audio" Target="../media/audio11.wav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audio" Target="../media/audio5.wav"/><Relationship Id="rId17" Type="http://schemas.openxmlformats.org/officeDocument/2006/relationships/audio" Target="../media/audio10.wav"/><Relationship Id="rId2" Type="http://schemas.openxmlformats.org/officeDocument/2006/relationships/audio" Target="../media/audio1.wav"/><Relationship Id="rId16" Type="http://schemas.openxmlformats.org/officeDocument/2006/relationships/audio" Target="../media/audio9.wav"/><Relationship Id="rId20" Type="http://schemas.openxmlformats.org/officeDocument/2006/relationships/audio" Target="../media/audio13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blog.seniorennet.be/papua1962/" TargetMode="External"/><Relationship Id="rId11" Type="http://schemas.openxmlformats.org/officeDocument/2006/relationships/audio" Target="../media/audio4.wav"/><Relationship Id="rId5" Type="http://schemas.openxmlformats.org/officeDocument/2006/relationships/image" Target="../media/image4.png"/><Relationship Id="rId15" Type="http://schemas.openxmlformats.org/officeDocument/2006/relationships/audio" Target="../media/audio8.wav"/><Relationship Id="rId10" Type="http://schemas.openxmlformats.org/officeDocument/2006/relationships/audio" Target="../media/audio3.wav"/><Relationship Id="rId19" Type="http://schemas.openxmlformats.org/officeDocument/2006/relationships/audio" Target="../media/audio12.wav"/><Relationship Id="rId4" Type="http://schemas.openxmlformats.org/officeDocument/2006/relationships/image" Target="../media/image3.gif"/><Relationship Id="rId9" Type="http://schemas.openxmlformats.org/officeDocument/2006/relationships/image" Target="../media/image6.gif"/><Relationship Id="rId14" Type="http://schemas.openxmlformats.org/officeDocument/2006/relationships/audio" Target="../media/audio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8" descr="Afbeelding met persoon, taart, kleding, bruiloft&#10;&#10;Beschrijving is gegenereerd met zeer hoge betrouwbaarheid">
            <a:extLst>
              <a:ext uri="{FF2B5EF4-FFF2-40B4-BE49-F238E27FC236}">
                <a16:creationId xmlns:a16="http://schemas.microsoft.com/office/drawing/2014/main" id="{A9B6A04F-8DE1-4A7B-B7BF-C31DBED751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8569" y="2819399"/>
            <a:ext cx="4038601" cy="4038601"/>
          </a:xfrm>
          <a:prstGeom prst="rect">
            <a:avLst/>
          </a:prstGeom>
        </p:spPr>
      </p:pic>
      <p:pic>
        <p:nvPicPr>
          <p:cNvPr id="11" name="Afbeelding 10" descr="Afbeelding met plant, bloem, boeket, vaas&#10;&#10;Beschrijving is gegenereerd met zeer hoge betrouwbaarheid">
            <a:extLst>
              <a:ext uri="{FF2B5EF4-FFF2-40B4-BE49-F238E27FC236}">
                <a16:creationId xmlns:a16="http://schemas.microsoft.com/office/drawing/2014/main" id="{8C642617-ABA8-4697-B7DE-9206C97B55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299" y="3810960"/>
            <a:ext cx="3154052" cy="3047040"/>
          </a:xfrm>
          <a:prstGeom prst="rect">
            <a:avLst/>
          </a:prstGeom>
        </p:spPr>
      </p:pic>
      <p:pic>
        <p:nvPicPr>
          <p:cNvPr id="13" name="Afbeelding 12" descr="Afbeelding met bloem, plant, boeket, tafel&#10;&#10;Beschrijving is gegenereerd met zeer hoge betrouwbaarheid">
            <a:extLst>
              <a:ext uri="{FF2B5EF4-FFF2-40B4-BE49-F238E27FC236}">
                <a16:creationId xmlns:a16="http://schemas.microsoft.com/office/drawing/2014/main" id="{8FF75C1B-EA54-46D2-9585-7A1B6ECA43F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1614" y="5000919"/>
            <a:ext cx="2645087" cy="1983815"/>
          </a:xfrm>
          <a:prstGeom prst="rect">
            <a:avLst/>
          </a:prstGeom>
        </p:spPr>
      </p:pic>
      <p:sp>
        <p:nvSpPr>
          <p:cNvPr id="14" name="Rechthoek 13">
            <a:extLst>
              <a:ext uri="{FF2B5EF4-FFF2-40B4-BE49-F238E27FC236}">
                <a16:creationId xmlns:a16="http://schemas.microsoft.com/office/drawing/2014/main" id="{FB99A41C-580A-4C36-B474-B5922B5EE913}"/>
              </a:ext>
            </a:extLst>
          </p:cNvPr>
          <p:cNvSpPr/>
          <p:nvPr/>
        </p:nvSpPr>
        <p:spPr>
          <a:xfrm>
            <a:off x="3716470" y="205145"/>
            <a:ext cx="475906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6000" dirty="0">
                <a:latin typeface="Adobe Caslon Pro Bold" panose="0205070206050A020403" pitchFamily="18" charset="0"/>
              </a:rPr>
              <a:t>Isabel Pantoja</a:t>
            </a:r>
          </a:p>
        </p:txBody>
      </p:sp>
      <p:pic>
        <p:nvPicPr>
          <p:cNvPr id="15" name="Picture 3" descr="C:\Users\John\Documents\01.Ludo\button12.png">
            <a:hlinkClick r:id="rId6"/>
            <a:extLst>
              <a:ext uri="{FF2B5EF4-FFF2-40B4-BE49-F238E27FC236}">
                <a16:creationId xmlns:a16="http://schemas.microsoft.com/office/drawing/2014/main" id="{23F32CC8-FFE0-40D7-9720-91FED5C677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9293" y="6584044"/>
            <a:ext cx="1421844" cy="14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Afbeelding 16">
            <a:hlinkClick r:id="" action="ppaction://noaction">
              <a:snd r:embed="rId8" name="Madrina.wav"/>
            </a:hlinkClick>
            <a:extLst>
              <a:ext uri="{FF2B5EF4-FFF2-40B4-BE49-F238E27FC236}">
                <a16:creationId xmlns:a16="http://schemas.microsoft.com/office/drawing/2014/main" id="{B34C6A0B-FA17-4A82-A6A6-0C9347669B1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82" y="0"/>
            <a:ext cx="1044429" cy="783322"/>
          </a:xfrm>
          <a:prstGeom prst="rect">
            <a:avLst/>
          </a:prstGeom>
        </p:spPr>
      </p:pic>
      <p:pic>
        <p:nvPicPr>
          <p:cNvPr id="18" name="Afbeelding 17">
            <a:hlinkClick r:id="" action="ppaction://noaction">
              <a:snd r:embed="rId10" name="Se Me Enamora El Alma.wav"/>
            </a:hlinkClick>
            <a:extLst>
              <a:ext uri="{FF2B5EF4-FFF2-40B4-BE49-F238E27FC236}">
                <a16:creationId xmlns:a16="http://schemas.microsoft.com/office/drawing/2014/main" id="{4A8C19A7-0601-47E2-830F-CD6C3DCED05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168" y="712976"/>
            <a:ext cx="1044429" cy="783322"/>
          </a:xfrm>
          <a:prstGeom prst="rect">
            <a:avLst/>
          </a:prstGeom>
        </p:spPr>
      </p:pic>
      <p:pic>
        <p:nvPicPr>
          <p:cNvPr id="19" name="Afbeelding 18">
            <a:hlinkClick r:id="" action="ppaction://noaction">
              <a:snd r:embed="rId11" name="Si Todo Se Terminó.wav"/>
            </a:hlinkClick>
            <a:extLst>
              <a:ext uri="{FF2B5EF4-FFF2-40B4-BE49-F238E27FC236}">
                <a16:creationId xmlns:a16="http://schemas.microsoft.com/office/drawing/2014/main" id="{168A3C56-7111-49D7-8283-C59E93EBDAE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54" y="1425952"/>
            <a:ext cx="1044429" cy="783322"/>
          </a:xfrm>
          <a:prstGeom prst="rect">
            <a:avLst/>
          </a:prstGeom>
        </p:spPr>
      </p:pic>
      <p:pic>
        <p:nvPicPr>
          <p:cNvPr id="20" name="Afbeelding 19">
            <a:hlinkClick r:id="" action="ppaction://noaction">
              <a:snd r:embed="rId2" name="Tú A Mí No Me Hundes.wav"/>
            </a:hlinkClick>
            <a:extLst>
              <a:ext uri="{FF2B5EF4-FFF2-40B4-BE49-F238E27FC236}">
                <a16:creationId xmlns:a16="http://schemas.microsoft.com/office/drawing/2014/main" id="{6BBEC1B5-73E9-43C2-8254-AAA31623CFC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95" y="2250673"/>
            <a:ext cx="1044429" cy="783322"/>
          </a:xfrm>
          <a:prstGeom prst="rect">
            <a:avLst/>
          </a:prstGeom>
        </p:spPr>
      </p:pic>
      <p:pic>
        <p:nvPicPr>
          <p:cNvPr id="21" name="Afbeelding 20">
            <a:hlinkClick r:id="" action="ppaction://noaction">
              <a:snd r:embed="rId12" name="Trece De Mayo.wav"/>
            </a:hlinkClick>
            <a:extLst>
              <a:ext uri="{FF2B5EF4-FFF2-40B4-BE49-F238E27FC236}">
                <a16:creationId xmlns:a16="http://schemas.microsoft.com/office/drawing/2014/main" id="{F865BCF8-421D-4C0A-BDEF-74B85EBAA95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88" y="3100765"/>
            <a:ext cx="1044429" cy="783322"/>
          </a:xfrm>
          <a:prstGeom prst="rect">
            <a:avLst/>
          </a:prstGeom>
        </p:spPr>
      </p:pic>
      <p:pic>
        <p:nvPicPr>
          <p:cNvPr id="22" name="Afbeelding 21">
            <a:hlinkClick r:id="" action="ppaction://noaction">
              <a:snd r:embed="rId13" name="Tatuaje.wav"/>
            </a:hlinkClick>
            <a:extLst>
              <a:ext uri="{FF2B5EF4-FFF2-40B4-BE49-F238E27FC236}">
                <a16:creationId xmlns:a16="http://schemas.microsoft.com/office/drawing/2014/main" id="{D713182C-14A4-43D8-883C-E72D15357DA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68" y="3866298"/>
            <a:ext cx="1044429" cy="783322"/>
          </a:xfrm>
          <a:prstGeom prst="rect">
            <a:avLst/>
          </a:prstGeom>
        </p:spPr>
      </p:pic>
      <p:pic>
        <p:nvPicPr>
          <p:cNvPr id="23" name="Afbeelding 22">
            <a:hlinkClick r:id="" action="ppaction://noaction">
              <a:snd r:embed="rId14" name="Un Hombre.wav"/>
            </a:hlinkClick>
            <a:extLst>
              <a:ext uri="{FF2B5EF4-FFF2-40B4-BE49-F238E27FC236}">
                <a16:creationId xmlns:a16="http://schemas.microsoft.com/office/drawing/2014/main" id="{AEB24426-A6AF-4E5C-8EE6-9C7C716EF73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68" y="4648726"/>
            <a:ext cx="1044429" cy="783322"/>
          </a:xfrm>
          <a:prstGeom prst="rect">
            <a:avLst/>
          </a:prstGeom>
        </p:spPr>
      </p:pic>
      <p:pic>
        <p:nvPicPr>
          <p:cNvPr id="24" name="Afbeelding 23">
            <a:hlinkClick r:id="" action="ppaction://noaction">
              <a:snd r:embed="rId15" name="Sola.wav"/>
            </a:hlinkClick>
            <a:extLst>
              <a:ext uri="{FF2B5EF4-FFF2-40B4-BE49-F238E27FC236}">
                <a16:creationId xmlns:a16="http://schemas.microsoft.com/office/drawing/2014/main" id="{7FED9940-5096-48F9-9C10-D8145CD3E67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168" y="5660812"/>
            <a:ext cx="1044429" cy="783322"/>
          </a:xfrm>
          <a:prstGeom prst="rect">
            <a:avLst/>
          </a:prstGeom>
        </p:spPr>
      </p:pic>
      <p:pic>
        <p:nvPicPr>
          <p:cNvPr id="25" name="Afbeelding 24">
            <a:hlinkClick r:id="" action="ppaction://noaction">
              <a:snd r:embed="rId16" name="Y Mañana Qué.wav"/>
            </a:hlinkClick>
            <a:extLst>
              <a:ext uri="{FF2B5EF4-FFF2-40B4-BE49-F238E27FC236}">
                <a16:creationId xmlns:a16="http://schemas.microsoft.com/office/drawing/2014/main" id="{5FF8326D-55BB-432E-A7A7-E7D4D0A8618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9776" y="4975202"/>
            <a:ext cx="1524001" cy="1143001"/>
          </a:xfrm>
          <a:prstGeom prst="rect">
            <a:avLst/>
          </a:prstGeom>
        </p:spPr>
      </p:pic>
      <p:pic>
        <p:nvPicPr>
          <p:cNvPr id="26" name="Afbeelding 25">
            <a:hlinkClick r:id="" action="ppaction://noaction">
              <a:snd r:embed="rId17" name="Tu Seras Mi Navidad.wav"/>
            </a:hlinkClick>
            <a:extLst>
              <a:ext uri="{FF2B5EF4-FFF2-40B4-BE49-F238E27FC236}">
                <a16:creationId xmlns:a16="http://schemas.microsoft.com/office/drawing/2014/main" id="{5767A24C-09C8-44D0-A45B-77D68CE4F86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7486" y="166556"/>
            <a:ext cx="1644708" cy="1233532"/>
          </a:xfrm>
          <a:prstGeom prst="rect">
            <a:avLst/>
          </a:prstGeom>
        </p:spPr>
      </p:pic>
      <p:pic>
        <p:nvPicPr>
          <p:cNvPr id="27" name="Afbeelding 26">
            <a:hlinkClick r:id="" action="ppaction://noaction">
              <a:snd r:embed="rId18" name="Un Rojo, Rojo Clavel.wav"/>
            </a:hlinkClick>
            <a:extLst>
              <a:ext uri="{FF2B5EF4-FFF2-40B4-BE49-F238E27FC236}">
                <a16:creationId xmlns:a16="http://schemas.microsoft.com/office/drawing/2014/main" id="{4E2DCE07-874C-4383-B0F3-23515765428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5569" y="1522465"/>
            <a:ext cx="1644710" cy="1233533"/>
          </a:xfrm>
          <a:prstGeom prst="rect">
            <a:avLst/>
          </a:prstGeom>
        </p:spPr>
      </p:pic>
      <p:pic>
        <p:nvPicPr>
          <p:cNvPr id="28" name="Afbeelding 27">
            <a:hlinkClick r:id="" action="ppaction://noaction">
              <a:snd r:embed="rId19" name="Una Lágrima En La Garganta.wav"/>
            </a:hlinkClick>
            <a:extLst>
              <a:ext uri="{FF2B5EF4-FFF2-40B4-BE49-F238E27FC236}">
                <a16:creationId xmlns:a16="http://schemas.microsoft.com/office/drawing/2014/main" id="{EB53495F-0733-4682-BBE7-E89D04CFE66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0665" y="2731437"/>
            <a:ext cx="1536866" cy="1152650"/>
          </a:xfrm>
          <a:prstGeom prst="rect">
            <a:avLst/>
          </a:prstGeom>
        </p:spPr>
      </p:pic>
      <p:pic>
        <p:nvPicPr>
          <p:cNvPr id="29" name="Afbeelding 28">
            <a:hlinkClick r:id="" action="ppaction://noaction">
              <a:snd r:embed="rId20" name="Virgen Del Rocío.wav"/>
            </a:hlinkClick>
            <a:extLst>
              <a:ext uri="{FF2B5EF4-FFF2-40B4-BE49-F238E27FC236}">
                <a16:creationId xmlns:a16="http://schemas.microsoft.com/office/drawing/2014/main" id="{43948DA1-1925-471D-9D6F-4634D348598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8176" y="3835679"/>
            <a:ext cx="1421844" cy="1066383"/>
          </a:xfrm>
          <a:prstGeom prst="rect">
            <a:avLst/>
          </a:prstGeom>
        </p:spPr>
      </p:pic>
      <p:sp>
        <p:nvSpPr>
          <p:cNvPr id="30" name="Rechthoek 29">
            <a:extLst>
              <a:ext uri="{FF2B5EF4-FFF2-40B4-BE49-F238E27FC236}">
                <a16:creationId xmlns:a16="http://schemas.microsoft.com/office/drawing/2014/main" id="{8D88913A-1EF7-4D90-9C86-94EF8587793A}"/>
              </a:ext>
            </a:extLst>
          </p:cNvPr>
          <p:cNvSpPr/>
          <p:nvPr/>
        </p:nvSpPr>
        <p:spPr>
          <a:xfrm>
            <a:off x="1154883" y="229200"/>
            <a:ext cx="10070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b="1" dirty="0"/>
              <a:t>Madrina</a:t>
            </a:r>
          </a:p>
        </p:txBody>
      </p:sp>
      <p:sp>
        <p:nvSpPr>
          <p:cNvPr id="31" name="Rechthoek 30">
            <a:extLst>
              <a:ext uri="{FF2B5EF4-FFF2-40B4-BE49-F238E27FC236}">
                <a16:creationId xmlns:a16="http://schemas.microsoft.com/office/drawing/2014/main" id="{5150AD31-9281-4EE0-9809-5193C7FB661A}"/>
              </a:ext>
            </a:extLst>
          </p:cNvPr>
          <p:cNvSpPr/>
          <p:nvPr/>
        </p:nvSpPr>
        <p:spPr>
          <a:xfrm>
            <a:off x="1083959" y="975685"/>
            <a:ext cx="25453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/>
              <a:t>Se Me Enamora El Alma</a:t>
            </a:r>
            <a:endParaRPr lang="nl-NL" b="1" dirty="0"/>
          </a:p>
        </p:txBody>
      </p:sp>
      <p:sp>
        <p:nvSpPr>
          <p:cNvPr id="32" name="Rechthoek 31">
            <a:extLst>
              <a:ext uri="{FF2B5EF4-FFF2-40B4-BE49-F238E27FC236}">
                <a16:creationId xmlns:a16="http://schemas.microsoft.com/office/drawing/2014/main" id="{2BEA5AF7-9383-4B56-8360-96AB5275F307}"/>
              </a:ext>
            </a:extLst>
          </p:cNvPr>
          <p:cNvSpPr/>
          <p:nvPr/>
        </p:nvSpPr>
        <p:spPr>
          <a:xfrm>
            <a:off x="991788" y="1661517"/>
            <a:ext cx="20625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b="1" dirty="0"/>
              <a:t>Si Todo Se Terminó</a:t>
            </a:r>
          </a:p>
        </p:txBody>
      </p:sp>
      <p:sp>
        <p:nvSpPr>
          <p:cNvPr id="33" name="Rechthoek 32">
            <a:extLst>
              <a:ext uri="{FF2B5EF4-FFF2-40B4-BE49-F238E27FC236}">
                <a16:creationId xmlns:a16="http://schemas.microsoft.com/office/drawing/2014/main" id="{90AD6770-2479-4945-A1B5-F129CE50BD16}"/>
              </a:ext>
            </a:extLst>
          </p:cNvPr>
          <p:cNvSpPr/>
          <p:nvPr/>
        </p:nvSpPr>
        <p:spPr>
          <a:xfrm>
            <a:off x="1100462" y="5882315"/>
            <a:ext cx="6222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b="1" dirty="0"/>
              <a:t>Sola</a:t>
            </a:r>
          </a:p>
        </p:txBody>
      </p:sp>
      <p:sp>
        <p:nvSpPr>
          <p:cNvPr id="34" name="Rechthoek 33">
            <a:extLst>
              <a:ext uri="{FF2B5EF4-FFF2-40B4-BE49-F238E27FC236}">
                <a16:creationId xmlns:a16="http://schemas.microsoft.com/office/drawing/2014/main" id="{894A5121-08DF-4F29-ADF6-EF724F8E09E1}"/>
              </a:ext>
            </a:extLst>
          </p:cNvPr>
          <p:cNvSpPr/>
          <p:nvPr/>
        </p:nvSpPr>
        <p:spPr>
          <a:xfrm>
            <a:off x="1047363" y="4103911"/>
            <a:ext cx="9291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b="1" dirty="0"/>
              <a:t>Tatuaje</a:t>
            </a:r>
          </a:p>
        </p:txBody>
      </p:sp>
      <p:sp>
        <p:nvSpPr>
          <p:cNvPr id="35" name="Rechthoek 34">
            <a:extLst>
              <a:ext uri="{FF2B5EF4-FFF2-40B4-BE49-F238E27FC236}">
                <a16:creationId xmlns:a16="http://schemas.microsoft.com/office/drawing/2014/main" id="{E5F4DBC4-8AA4-4823-9A4C-3AFFA1DE9845}"/>
              </a:ext>
            </a:extLst>
          </p:cNvPr>
          <p:cNvSpPr/>
          <p:nvPr/>
        </p:nvSpPr>
        <p:spPr>
          <a:xfrm>
            <a:off x="1047363" y="3355147"/>
            <a:ext cx="16495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b="1" dirty="0"/>
              <a:t>Trece De Mayo</a:t>
            </a:r>
          </a:p>
        </p:txBody>
      </p:sp>
      <p:sp>
        <p:nvSpPr>
          <p:cNvPr id="36" name="Rechthoek 35">
            <a:extLst>
              <a:ext uri="{FF2B5EF4-FFF2-40B4-BE49-F238E27FC236}">
                <a16:creationId xmlns:a16="http://schemas.microsoft.com/office/drawing/2014/main" id="{46245C5D-D529-4FC4-BF53-874C5DC2CC14}"/>
              </a:ext>
            </a:extLst>
          </p:cNvPr>
          <p:cNvSpPr/>
          <p:nvPr/>
        </p:nvSpPr>
        <p:spPr>
          <a:xfrm>
            <a:off x="1047363" y="2537037"/>
            <a:ext cx="24232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/>
              <a:t>Tú A Mí No Me Hundes</a:t>
            </a:r>
            <a:endParaRPr lang="nl-NL" b="1" dirty="0"/>
          </a:p>
        </p:txBody>
      </p:sp>
      <p:sp>
        <p:nvSpPr>
          <p:cNvPr id="37" name="Rechthoek 36">
            <a:extLst>
              <a:ext uri="{FF2B5EF4-FFF2-40B4-BE49-F238E27FC236}">
                <a16:creationId xmlns:a16="http://schemas.microsoft.com/office/drawing/2014/main" id="{86F2A73C-365F-423D-A374-0C0FC83EC27D}"/>
              </a:ext>
            </a:extLst>
          </p:cNvPr>
          <p:cNvSpPr/>
          <p:nvPr/>
        </p:nvSpPr>
        <p:spPr>
          <a:xfrm>
            <a:off x="8562664" y="680123"/>
            <a:ext cx="21953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b="1" dirty="0"/>
              <a:t>Tu Seras Mi Navidad</a:t>
            </a:r>
          </a:p>
        </p:txBody>
      </p:sp>
      <p:sp>
        <p:nvSpPr>
          <p:cNvPr id="38" name="Rechthoek 37">
            <a:extLst>
              <a:ext uri="{FF2B5EF4-FFF2-40B4-BE49-F238E27FC236}">
                <a16:creationId xmlns:a16="http://schemas.microsoft.com/office/drawing/2014/main" id="{25DBA599-2E75-4061-8023-69BCE1FF616E}"/>
              </a:ext>
            </a:extLst>
          </p:cNvPr>
          <p:cNvSpPr/>
          <p:nvPr/>
        </p:nvSpPr>
        <p:spPr>
          <a:xfrm>
            <a:off x="1094659" y="4932116"/>
            <a:ext cx="1337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b="1" dirty="0"/>
              <a:t>Un Hombre</a:t>
            </a:r>
          </a:p>
        </p:txBody>
      </p:sp>
      <p:sp>
        <p:nvSpPr>
          <p:cNvPr id="39" name="Rechthoek 38">
            <a:extLst>
              <a:ext uri="{FF2B5EF4-FFF2-40B4-BE49-F238E27FC236}">
                <a16:creationId xmlns:a16="http://schemas.microsoft.com/office/drawing/2014/main" id="{891F4ABE-5D19-493C-9E41-72B19A1CE9B5}"/>
              </a:ext>
            </a:extLst>
          </p:cNvPr>
          <p:cNvSpPr/>
          <p:nvPr/>
        </p:nvSpPr>
        <p:spPr>
          <a:xfrm>
            <a:off x="8654157" y="1926202"/>
            <a:ext cx="21992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b="1" dirty="0"/>
              <a:t>Un Rojo, Rojo Clavel</a:t>
            </a:r>
          </a:p>
        </p:txBody>
      </p:sp>
      <p:sp>
        <p:nvSpPr>
          <p:cNvPr id="40" name="Rechthoek 39">
            <a:extLst>
              <a:ext uri="{FF2B5EF4-FFF2-40B4-BE49-F238E27FC236}">
                <a16:creationId xmlns:a16="http://schemas.microsoft.com/office/drawing/2014/main" id="{8F110314-EE66-486A-B4D9-F74DCBDFF58D}"/>
              </a:ext>
            </a:extLst>
          </p:cNvPr>
          <p:cNvSpPr/>
          <p:nvPr/>
        </p:nvSpPr>
        <p:spPr>
          <a:xfrm>
            <a:off x="7799982" y="3083993"/>
            <a:ext cx="30353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/>
              <a:t>Una Lágrima En La Garganta</a:t>
            </a:r>
            <a:endParaRPr lang="nl-NL" b="1" dirty="0"/>
          </a:p>
        </p:txBody>
      </p:sp>
      <p:sp>
        <p:nvSpPr>
          <p:cNvPr id="41" name="Rechthoek 40">
            <a:extLst>
              <a:ext uri="{FF2B5EF4-FFF2-40B4-BE49-F238E27FC236}">
                <a16:creationId xmlns:a16="http://schemas.microsoft.com/office/drawing/2014/main" id="{2A582DF3-736F-4572-8D4C-8AACFA4C4D17}"/>
              </a:ext>
            </a:extLst>
          </p:cNvPr>
          <p:cNvSpPr/>
          <p:nvPr/>
        </p:nvSpPr>
        <p:spPr>
          <a:xfrm>
            <a:off x="9061867" y="4173011"/>
            <a:ext cx="18296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b="1" dirty="0"/>
              <a:t>Virgen Del Rocío</a:t>
            </a:r>
          </a:p>
        </p:txBody>
      </p:sp>
      <p:sp>
        <p:nvSpPr>
          <p:cNvPr id="42" name="Rechthoek 41">
            <a:extLst>
              <a:ext uri="{FF2B5EF4-FFF2-40B4-BE49-F238E27FC236}">
                <a16:creationId xmlns:a16="http://schemas.microsoft.com/office/drawing/2014/main" id="{2CCBCC95-BBC7-4E98-A5B2-12EA6819929F}"/>
              </a:ext>
            </a:extLst>
          </p:cNvPr>
          <p:cNvSpPr/>
          <p:nvPr/>
        </p:nvSpPr>
        <p:spPr>
          <a:xfrm>
            <a:off x="9124525" y="5308618"/>
            <a:ext cx="16391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b="1" dirty="0"/>
              <a:t>Y Mañana Qué</a:t>
            </a:r>
          </a:p>
        </p:txBody>
      </p:sp>
    </p:spTree>
    <p:extLst>
      <p:ext uri="{BB962C8B-B14F-4D97-AF65-F5344CB8AC3E}">
        <p14:creationId xmlns:p14="http://schemas.microsoft.com/office/powerpoint/2010/main" val="1880132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2" name="Tú A Mí No Me Hundes.wav"/>
          </p:stSnd>
        </p:sndAc>
      </p:transition>
    </mc:Choice>
    <mc:Fallback>
      <p:transition spd="slow">
        <p:sndAc>
          <p:stSnd>
            <p:snd r:embed="rId2" name="Tú A Mí No Me Hund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estreept">
  <a:themeElements>
    <a:clrScheme name="Gestreept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Gestreept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Gestreep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Aaneengesloten</Template>
  <TotalTime>20</TotalTime>
  <Words>45</Words>
  <Application>Microsoft Office PowerPoint</Application>
  <PresentationFormat>Breedbeeld</PresentationFormat>
  <Paragraphs>14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5" baseType="lpstr">
      <vt:lpstr>Adobe Caslon Pro Bold</vt:lpstr>
      <vt:lpstr>Corbel</vt:lpstr>
      <vt:lpstr>Wingdings</vt:lpstr>
      <vt:lpstr>Gestreept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3</cp:revision>
  <dcterms:created xsi:type="dcterms:W3CDTF">2017-11-08T13:21:20Z</dcterms:created>
  <dcterms:modified xsi:type="dcterms:W3CDTF">2017-11-08T13:41:51Z</dcterms:modified>
</cp:coreProperties>
</file>