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62GcD2h2oBzJNe5hyCI/Q==" hashData="0mV18+KCPEb+c7RS4n/dkPK8y/vk543pNRNn4B+MoN5zy+NeIX3YlntURom3NhLZAOI5SiHMJwxE2oU8wKMWd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F7606B-E4DB-4E9F-AC7B-166416138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3C60296-F833-4D18-B67B-2B8866CF5F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0C84F34-C92A-4C97-A157-64C22159C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2B98F85-AF27-4999-A2EE-8CD27177D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E98953F-0849-41CB-9976-FDDFBD28FF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95684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EBBF9D-7ADA-4FEE-BBB9-0FB305EA19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BF9558D-2D0B-4DFF-9A8A-EE19725CFA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ED60F85-C8C8-4BFC-873C-F0242386D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4815AB4-96B9-4584-9DA5-902291C12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824C6B9-2185-40D9-96BB-309197B36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540339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146A94-0AA7-4432-891A-CA944D088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6A47C3F-0ED8-4187-99BD-4B270DA4A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8E4C886-8F10-405F-A90A-F62F1D3B3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F2765B7-E188-44A1-93BD-FFA32B86C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6574B44-65CB-4183-BDF7-9227DAD0D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24969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A0EDA3D-8FEB-4786-9792-E389490BF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32D8A77-19D0-4A0A-B4C0-B25F5DD676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6C34D97-9B17-4148-A467-974B0EC0C9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351C5EB2-D219-4D7D-AF2A-3167C6F25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AB73100-5D45-487E-ACA5-76CE150F0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8B27EBD0-F13E-473D-84A0-FF6769462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5010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DBEC98-552D-4E3A-A8C3-341CAEF80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45FDC10-F0BB-4C91-89B8-44595EDCD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AE67C8AE-04CE-4D02-BDEB-9794A3AE01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3BDE897-166D-4B49-90A5-301ECEB2DA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7A8A3D80-A398-425E-86AA-76ABA07D07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D5182635-816C-4D43-95A1-8CFF7C08D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5C769CD4-008D-46BE-A4AE-061E4521F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2B76570D-3703-425C-A53C-6CAFC2E87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34117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8ADF6B-2A1D-4DB2-AD3A-F34219AAD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5A071EA-D17D-4121-8F0D-370696938E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E2DD16B-7133-4691-ACF6-693516554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8682AEE2-2B66-4A27-AE09-E5D54D488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11049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9F1012FC-A0AE-4DA9-9A28-A5E4CC5D05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558282BE-C61F-40EB-A8EB-5952A56CE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DFA1A74-3BF7-4314-B41C-8CC01A6A5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58540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0FE0C6-9D2F-48FC-B7F1-482CF6C28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C84C4DD-A9FF-4275-A9B4-4CE69ECD2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C165AF2-D346-46B0-85BD-4C4727CFC2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381B896-4DA4-4FF1-8083-F4E49F2620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78E6B61-1648-4E56-96B9-1768440DE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76FAD76D-2594-47D5-8123-E2256485B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84567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A602D8-74D3-4817-9994-0CAAA98867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3BBDC5E-F3E6-40BF-81A9-48497B13AF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5D232B6-7011-4376-829A-04DC3C0B51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7877F1CC-9573-458C-AC16-7703F43D0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1451E6C-2AAA-4E20-9364-C00D828E0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A6FAB23-06BA-4BD6-8B22-57071125C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351092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75CB34-DC78-4D69-8DF6-76C085E25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4C940FB-0347-4EFB-8E4A-680129F19F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09A1D9A-64F7-4C9E-BE63-70901AF80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B5327CA-4DD9-4F6C-93D4-F5382985E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A87161A-858D-44CD-9476-3FBF60A884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11472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D7BF9BF2-FE16-48B6-A9F6-EE4DA820B6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4DCBAA9F-B489-4104-B7D6-9AA9493C7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1E344A0-F945-4A9D-A36D-EC7E9E03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019995B-1656-473C-B2D4-E25D1B70E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F5BB68E-0990-4166-B840-1B0BB196D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69964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171D62F2-1441-438A-9C55-06CE00236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AB58C08-D9DA-4710-B0C2-CEBEBA676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F9FC2499-0F80-43CC-AF81-04240BA428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2C8BD-3ED8-4C43-84AC-CFC3058946F8}" type="datetimeFigureOut">
              <a:rPr lang="nl-NL" smtClean="0"/>
              <a:t>18-10-2017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286BE46-C17E-40EB-B4EF-5CF264D63B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D460E80-D65F-4BFA-AB53-D644EBFE37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B92A6-5489-419B-A8BF-88FB789E6101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69055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3.wav"/><Relationship Id="rId3" Type="http://schemas.openxmlformats.org/officeDocument/2006/relationships/image" Target="../media/image1.jpg"/><Relationship Id="rId7" Type="http://schemas.openxmlformats.org/officeDocument/2006/relationships/image" Target="../media/image3.png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10" Type="http://schemas.openxmlformats.org/officeDocument/2006/relationships/audio" Target="../media/audio5.wav"/><Relationship Id="rId19" Type="http://schemas.openxmlformats.org/officeDocument/2006/relationships/audio" Target="../media/audio14.wav"/><Relationship Id="rId4" Type="http://schemas.openxmlformats.org/officeDocument/2006/relationships/hyperlink" Target="http://blog.seniorennet.be/papua1962/" TargetMode="External"/><Relationship Id="rId9" Type="http://schemas.openxmlformats.org/officeDocument/2006/relationships/audio" Target="../media/audio4.wav"/><Relationship Id="rId14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buiten, lucht, berg, boom&#10;&#10;Beschrijving is gegenereerd met zeer hoge betrouwbaarheid">
            <a:extLst>
              <a:ext uri="{FF2B5EF4-FFF2-40B4-BE49-F238E27FC236}">
                <a16:creationId xmlns:a16="http://schemas.microsoft.com/office/drawing/2014/main" id="{D005E5A2-3706-4B82-A90D-DF87B02C273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/>
          <a:stretch/>
        </p:blipFill>
        <p:spPr>
          <a:xfrm>
            <a:off x="0" y="0"/>
            <a:ext cx="12191980" cy="685799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05DF6B71-8FEB-4103-A049-F699DD90D232}"/>
              </a:ext>
            </a:extLst>
          </p:cNvPr>
          <p:cNvSpPr/>
          <p:nvPr/>
        </p:nvSpPr>
        <p:spPr>
          <a:xfrm>
            <a:off x="3602378" y="-111262"/>
            <a:ext cx="498726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6000" dirty="0">
                <a:solidFill>
                  <a:schemeClr val="bg1"/>
                </a:solidFill>
                <a:latin typeface="Lynda Cursive" panose="00000400000000000000" pitchFamily="2" charset="0"/>
              </a:rPr>
              <a:t>Hansi Hinterseer </a:t>
            </a:r>
          </a:p>
        </p:txBody>
      </p:sp>
      <p:pic>
        <p:nvPicPr>
          <p:cNvPr id="5" name="Picture 3" descr="C:\Users\John\Documents\01.Ludo\button12.png">
            <a:hlinkClick r:id="rId4"/>
            <a:extLst>
              <a:ext uri="{FF2B5EF4-FFF2-40B4-BE49-F238E27FC236}">
                <a16:creationId xmlns:a16="http://schemas.microsoft.com/office/drawing/2014/main" id="{2929D042-3D49-4457-81B5-87AE10203D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4746" y="6576969"/>
            <a:ext cx="1489453" cy="15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fbeelding 6" descr="Afbeelding met plant, bloem, binnen, tafel&#10;&#10;Beschrijving is gegenereerd met hoge betrouwbaarheid">
            <a:hlinkClick r:id="" action="ppaction://noaction">
              <a:snd r:embed="rId6" name="Und ich will Deinen Herzschlag spueren.wav"/>
            </a:hlinkClick>
            <a:extLst>
              <a:ext uri="{FF2B5EF4-FFF2-40B4-BE49-F238E27FC236}">
                <a16:creationId xmlns:a16="http://schemas.microsoft.com/office/drawing/2014/main" id="{59DBB9C1-F8C2-46B6-928C-47A8D4AC5FC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1358678"/>
            <a:ext cx="770198" cy="780359"/>
          </a:xfrm>
          <a:prstGeom prst="rect">
            <a:avLst/>
          </a:prstGeom>
        </p:spPr>
      </p:pic>
      <p:pic>
        <p:nvPicPr>
          <p:cNvPr id="8" name="Afbeelding 7" descr="Afbeelding met plant, bloem, binnen, tafel&#10;&#10;Beschrijving is gegenereerd met hoge betrouwbaarheid">
            <a:hlinkClick r:id="" action="ppaction://noaction">
              <a:snd r:embed="rId8" name="Mein Liebesbrief an Dich.wav"/>
            </a:hlinkClick>
            <a:extLst>
              <a:ext uri="{FF2B5EF4-FFF2-40B4-BE49-F238E27FC236}">
                <a16:creationId xmlns:a16="http://schemas.microsoft.com/office/drawing/2014/main" id="{96DF6136-AE49-4F8C-A36A-A7C5F6C4CB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2116363"/>
            <a:ext cx="770198" cy="780359"/>
          </a:xfrm>
          <a:prstGeom prst="rect">
            <a:avLst/>
          </a:prstGeom>
        </p:spPr>
      </p:pic>
      <p:pic>
        <p:nvPicPr>
          <p:cNvPr id="9" name="Afbeelding 8" descr="Afbeelding met plant, bloem, binnen, tafel&#10;&#10;Beschrijving is gegenereerd met hoge betrouwbaarheid">
            <a:hlinkClick r:id="" action="ppaction://noaction">
              <a:snd r:embed="rId9" name="Meine Liebe geht durch's Feuer.wav"/>
            </a:hlinkClick>
            <a:extLst>
              <a:ext uri="{FF2B5EF4-FFF2-40B4-BE49-F238E27FC236}">
                <a16:creationId xmlns:a16="http://schemas.microsoft.com/office/drawing/2014/main" id="{D3FAC7CC-6DCC-4F97-90E2-8CFC459F6D6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2848566"/>
            <a:ext cx="770198" cy="780359"/>
          </a:xfrm>
          <a:prstGeom prst="rect">
            <a:avLst/>
          </a:prstGeom>
        </p:spPr>
      </p:pic>
      <p:pic>
        <p:nvPicPr>
          <p:cNvPr id="10" name="Afbeelding 9" descr="Afbeelding met plant, bloem, binnen, tafel&#10;&#10;Beschrijving is gegenereerd met hoge betrouwbaarheid">
            <a:hlinkClick r:id="" action="ppaction://noaction">
              <a:snd r:embed="rId10" name="Weil ich Dich brauch' zum Leben.wav"/>
            </a:hlinkClick>
            <a:extLst>
              <a:ext uri="{FF2B5EF4-FFF2-40B4-BE49-F238E27FC236}">
                <a16:creationId xmlns:a16="http://schemas.microsoft.com/office/drawing/2014/main" id="{064A87FE-045F-4516-BB61-4DAEC0E7F7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3589473"/>
            <a:ext cx="770198" cy="780359"/>
          </a:xfrm>
          <a:prstGeom prst="rect">
            <a:avLst/>
          </a:prstGeom>
        </p:spPr>
      </p:pic>
      <p:pic>
        <p:nvPicPr>
          <p:cNvPr id="11" name="Afbeelding 10" descr="Afbeelding met plant, bloem, binnen, tafel&#10;&#10;Beschrijving is gegenereerd met hoge betrouwbaarheid">
            <a:hlinkClick r:id="" action="ppaction://noaction">
              <a:snd r:embed="rId11" name="Wenn man sich lieb hat.wav"/>
            </a:hlinkClick>
            <a:extLst>
              <a:ext uri="{FF2B5EF4-FFF2-40B4-BE49-F238E27FC236}">
                <a16:creationId xmlns:a16="http://schemas.microsoft.com/office/drawing/2014/main" id="{C04B7777-9A2A-4D8E-8E80-CDE3793C4C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4324169"/>
            <a:ext cx="770198" cy="780359"/>
          </a:xfrm>
          <a:prstGeom prst="rect">
            <a:avLst/>
          </a:prstGeom>
        </p:spPr>
      </p:pic>
      <p:pic>
        <p:nvPicPr>
          <p:cNvPr id="12" name="Afbeelding 11" descr="Afbeelding met plant, bloem, binnen, tafel&#10;&#10;Beschrijving is gegenereerd met hoge betrouwbaarheid">
            <a:hlinkClick r:id="" action="ppaction://noaction">
              <a:snd r:embed="rId12" name="Ich such' die Sterne in Deinen Augen.wav"/>
            </a:hlinkClick>
            <a:extLst>
              <a:ext uri="{FF2B5EF4-FFF2-40B4-BE49-F238E27FC236}">
                <a16:creationId xmlns:a16="http://schemas.microsoft.com/office/drawing/2014/main" id="{18F2CD0B-FF4B-4C8F-BE4B-DD186B65D2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5083526"/>
            <a:ext cx="770198" cy="780359"/>
          </a:xfrm>
          <a:prstGeom prst="rect">
            <a:avLst/>
          </a:prstGeom>
        </p:spPr>
      </p:pic>
      <p:pic>
        <p:nvPicPr>
          <p:cNvPr id="13" name="Afbeelding 12" descr="Afbeelding met plant, bloem, binnen, tafel&#10;&#10;Beschrijving is gegenereerd met hoge betrouwbaarheid">
            <a:hlinkClick r:id="" action="ppaction://noaction">
              <a:snd r:embed="rId13" name="Ich schlaf' Herz an Herz mit Dir ein.wav"/>
            </a:hlinkClick>
            <a:extLst>
              <a:ext uri="{FF2B5EF4-FFF2-40B4-BE49-F238E27FC236}">
                <a16:creationId xmlns:a16="http://schemas.microsoft.com/office/drawing/2014/main" id="{2550325C-E3F9-432F-B89A-64BE318F21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59" y="5952483"/>
            <a:ext cx="770198" cy="780359"/>
          </a:xfrm>
          <a:prstGeom prst="rect">
            <a:avLst/>
          </a:prstGeom>
        </p:spPr>
      </p:pic>
      <p:pic>
        <p:nvPicPr>
          <p:cNvPr id="14" name="Afbeelding 13" descr="Afbeelding met plant, bloem, binnen, tafel&#10;&#10;Beschrijving is gegenereerd met hoge betrouwbaarheid">
            <a:hlinkClick r:id="" action="ppaction://noaction">
              <a:snd r:embed="rId14" name="Jeder Tag ist pure Liebe.wav"/>
            </a:hlinkClick>
            <a:extLst>
              <a:ext uri="{FF2B5EF4-FFF2-40B4-BE49-F238E27FC236}">
                <a16:creationId xmlns:a16="http://schemas.microsoft.com/office/drawing/2014/main" id="{E2082D71-BBE2-41EB-8E3B-B46BEB796D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275747"/>
            <a:ext cx="770198" cy="780359"/>
          </a:xfrm>
          <a:prstGeom prst="rect">
            <a:avLst/>
          </a:prstGeom>
        </p:spPr>
      </p:pic>
      <p:pic>
        <p:nvPicPr>
          <p:cNvPr id="15" name="Afbeelding 14" descr="Afbeelding met plant, bloem, binnen, tafel&#10;&#10;Beschrijving is gegenereerd met hoge betrouwbaarheid">
            <a:hlinkClick r:id="" action="ppaction://noaction">
              <a:snd r:embed="rId15" name="Ich will Dich ganz fuer mich allein.wav"/>
            </a:hlinkClick>
            <a:extLst>
              <a:ext uri="{FF2B5EF4-FFF2-40B4-BE49-F238E27FC236}">
                <a16:creationId xmlns:a16="http://schemas.microsoft.com/office/drawing/2014/main" id="{1B5E4463-77B0-43FA-AF8A-09D8A8CBD2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1033432"/>
            <a:ext cx="770198" cy="780359"/>
          </a:xfrm>
          <a:prstGeom prst="rect">
            <a:avLst/>
          </a:prstGeom>
        </p:spPr>
      </p:pic>
      <p:pic>
        <p:nvPicPr>
          <p:cNvPr id="16" name="Afbeelding 15" descr="Afbeelding met plant, bloem, binnen, tafel&#10;&#10;Beschrijving is gegenereerd met hoge betrouwbaarheid">
            <a:hlinkClick r:id="" action="ppaction://noaction">
              <a:snd r:embed="rId2" name="Jedes Herz braucht Liebe.wav"/>
            </a:hlinkClick>
            <a:extLst>
              <a:ext uri="{FF2B5EF4-FFF2-40B4-BE49-F238E27FC236}">
                <a16:creationId xmlns:a16="http://schemas.microsoft.com/office/drawing/2014/main" id="{51CFD39F-9DC1-4797-957C-0A265D8545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1765635"/>
            <a:ext cx="770198" cy="780359"/>
          </a:xfrm>
          <a:prstGeom prst="rect">
            <a:avLst/>
          </a:prstGeom>
        </p:spPr>
      </p:pic>
      <p:pic>
        <p:nvPicPr>
          <p:cNvPr id="17" name="Afbeelding 16" descr="Afbeelding met plant, bloem, binnen, tafel&#10;&#10;Beschrijving is gegenereerd met hoge betrouwbaarheid">
            <a:hlinkClick r:id="" action="ppaction://noaction">
              <a:snd r:embed="rId16" name="Ich muss Dir was sagen.wav"/>
            </a:hlinkClick>
            <a:extLst>
              <a:ext uri="{FF2B5EF4-FFF2-40B4-BE49-F238E27FC236}">
                <a16:creationId xmlns:a16="http://schemas.microsoft.com/office/drawing/2014/main" id="{5F135613-7EBC-4635-92CF-4BB6DAC9D1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2506542"/>
            <a:ext cx="770198" cy="780359"/>
          </a:xfrm>
          <a:prstGeom prst="rect">
            <a:avLst/>
          </a:prstGeom>
        </p:spPr>
      </p:pic>
      <p:pic>
        <p:nvPicPr>
          <p:cNvPr id="18" name="Afbeelding 17" descr="Afbeelding met plant, bloem, binnen, tafel&#10;&#10;Beschrijving is gegenereerd met hoge betrouwbaarheid">
            <a:hlinkClick r:id="" action="ppaction://noaction">
              <a:snd r:embed="rId17" name="Santa Maria.wav"/>
            </a:hlinkClick>
            <a:extLst>
              <a:ext uri="{FF2B5EF4-FFF2-40B4-BE49-F238E27FC236}">
                <a16:creationId xmlns:a16="http://schemas.microsoft.com/office/drawing/2014/main" id="{2E2F90FA-AD8B-4AA0-AA8F-A87447523D3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3241238"/>
            <a:ext cx="770198" cy="780359"/>
          </a:xfrm>
          <a:prstGeom prst="rect">
            <a:avLst/>
          </a:prstGeom>
        </p:spPr>
      </p:pic>
      <p:pic>
        <p:nvPicPr>
          <p:cNvPr id="19" name="Afbeelding 18" descr="Afbeelding met plant, bloem, binnen, tafel&#10;&#10;Beschrijving is gegenereerd met hoge betrouwbaarheid">
            <a:hlinkClick r:id="" action="ppaction://noaction">
              <a:snd r:embed="rId18" name="Ti amo.wav"/>
            </a:hlinkClick>
            <a:extLst>
              <a:ext uri="{FF2B5EF4-FFF2-40B4-BE49-F238E27FC236}">
                <a16:creationId xmlns:a16="http://schemas.microsoft.com/office/drawing/2014/main" id="{7D4B86B0-4875-4CB3-8169-5F760152901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4000595"/>
            <a:ext cx="770198" cy="780359"/>
          </a:xfrm>
          <a:prstGeom prst="rect">
            <a:avLst/>
          </a:prstGeom>
        </p:spPr>
      </p:pic>
      <p:pic>
        <p:nvPicPr>
          <p:cNvPr id="20" name="Afbeelding 19" descr="Afbeelding met plant, bloem, binnen, tafel&#10;&#10;Beschrijving is gegenereerd met hoge betrouwbaarheid">
            <a:hlinkClick r:id="" action="ppaction://noaction">
              <a:snd r:embed="rId19" name="Jessica.wav"/>
            </a:hlinkClick>
            <a:extLst>
              <a:ext uri="{FF2B5EF4-FFF2-40B4-BE49-F238E27FC236}">
                <a16:creationId xmlns:a16="http://schemas.microsoft.com/office/drawing/2014/main" id="{39328470-9657-4E4F-A20B-00332303620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123" y="4869552"/>
            <a:ext cx="770198" cy="780359"/>
          </a:xfrm>
          <a:prstGeom prst="rect">
            <a:avLst/>
          </a:prstGeom>
        </p:spPr>
      </p:pic>
      <p:sp>
        <p:nvSpPr>
          <p:cNvPr id="21" name="Rechthoek 20">
            <a:extLst>
              <a:ext uri="{FF2B5EF4-FFF2-40B4-BE49-F238E27FC236}">
                <a16:creationId xmlns:a16="http://schemas.microsoft.com/office/drawing/2014/main" id="{3DFBEC0D-7684-40BE-A828-B062345957FE}"/>
              </a:ext>
            </a:extLst>
          </p:cNvPr>
          <p:cNvSpPr/>
          <p:nvPr/>
        </p:nvSpPr>
        <p:spPr>
          <a:xfrm>
            <a:off x="9241967" y="2676879"/>
            <a:ext cx="2127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Ich muss Dir was sagen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22" name="Rechthoek 21">
            <a:extLst>
              <a:ext uri="{FF2B5EF4-FFF2-40B4-BE49-F238E27FC236}">
                <a16:creationId xmlns:a16="http://schemas.microsoft.com/office/drawing/2014/main" id="{A58333BE-AE96-4585-99F1-37A566FC4465}"/>
              </a:ext>
            </a:extLst>
          </p:cNvPr>
          <p:cNvSpPr/>
          <p:nvPr/>
        </p:nvSpPr>
        <p:spPr>
          <a:xfrm>
            <a:off x="948303" y="6223630"/>
            <a:ext cx="3158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Ich schlaf' Herz an Herz mit Dir ein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AB9D04EB-EAB9-478A-8C5D-D03A0B978FBA}"/>
              </a:ext>
            </a:extLst>
          </p:cNvPr>
          <p:cNvSpPr/>
          <p:nvPr/>
        </p:nvSpPr>
        <p:spPr>
          <a:xfrm>
            <a:off x="948303" y="5318113"/>
            <a:ext cx="31806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Ich such' die Sterne in Deinen Augen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A0355A64-D6ED-41A1-8ED3-B7AA12D192E5}"/>
              </a:ext>
            </a:extLst>
          </p:cNvPr>
          <p:cNvSpPr/>
          <p:nvPr/>
        </p:nvSpPr>
        <p:spPr>
          <a:xfrm>
            <a:off x="8280663" y="1226204"/>
            <a:ext cx="29770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Ich will Dich ganz fuer mich allein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2C5BD1E3-65C0-4B7E-849C-8FC54C92F252}"/>
              </a:ext>
            </a:extLst>
          </p:cNvPr>
          <p:cNvSpPr/>
          <p:nvPr/>
        </p:nvSpPr>
        <p:spPr>
          <a:xfrm>
            <a:off x="9049618" y="501144"/>
            <a:ext cx="21275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Jeder Tag ist pure Liebe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FB0E3E02-8C2C-4EAC-8672-1152F768E52E}"/>
              </a:ext>
            </a:extLst>
          </p:cNvPr>
          <p:cNvSpPr/>
          <p:nvPr/>
        </p:nvSpPr>
        <p:spPr>
          <a:xfrm>
            <a:off x="9013549" y="1902389"/>
            <a:ext cx="21996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Lynda Cursive" panose="00000400000000000000" pitchFamily="2" charset="0"/>
              </a:rPr>
              <a:t>Jedes Herz braucht Liebe</a:t>
            </a:r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7273C613-ED94-4F6D-9FB9-830FDDBE8702}"/>
              </a:ext>
            </a:extLst>
          </p:cNvPr>
          <p:cNvSpPr/>
          <p:nvPr/>
        </p:nvSpPr>
        <p:spPr>
          <a:xfrm>
            <a:off x="10567620" y="5059817"/>
            <a:ext cx="7296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Lynda Cursive" panose="00000400000000000000" pitchFamily="2" charset="0"/>
              </a:rPr>
              <a:t>Jessica</a:t>
            </a:r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A543EB18-A918-4D0A-911C-61B9584F275E}"/>
              </a:ext>
            </a:extLst>
          </p:cNvPr>
          <p:cNvSpPr/>
          <p:nvPr/>
        </p:nvSpPr>
        <p:spPr>
          <a:xfrm>
            <a:off x="950521" y="2321876"/>
            <a:ext cx="22365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Lynda Cursive" panose="00000400000000000000" pitchFamily="2" charset="0"/>
              </a:rPr>
              <a:t>Mein Liebesbrief an Dich</a:t>
            </a:r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0FAF4405-64D2-499E-9776-F7C5F246F8D5}"/>
              </a:ext>
            </a:extLst>
          </p:cNvPr>
          <p:cNvSpPr/>
          <p:nvPr/>
        </p:nvSpPr>
        <p:spPr>
          <a:xfrm>
            <a:off x="917027" y="3052841"/>
            <a:ext cx="26853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Meine Liebe geht durch's Feuer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232AB111-23F7-4C94-B900-A307556E3628}"/>
              </a:ext>
            </a:extLst>
          </p:cNvPr>
          <p:cNvSpPr/>
          <p:nvPr/>
        </p:nvSpPr>
        <p:spPr>
          <a:xfrm>
            <a:off x="10069086" y="3465466"/>
            <a:ext cx="12282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Lynda Cursive" panose="00000400000000000000" pitchFamily="2" charset="0"/>
              </a:rPr>
              <a:t>Santa Maria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557CEC75-C05B-4561-8888-EA5A33791013}"/>
              </a:ext>
            </a:extLst>
          </p:cNvPr>
          <p:cNvSpPr/>
          <p:nvPr/>
        </p:nvSpPr>
        <p:spPr>
          <a:xfrm>
            <a:off x="10548747" y="4278443"/>
            <a:ext cx="7697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Lynda Cursive" panose="00000400000000000000" pitchFamily="2" charset="0"/>
              </a:rPr>
              <a:t>Ti amo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B71A0F02-4079-49E5-A9D2-2FCF5CBB2B9A}"/>
              </a:ext>
            </a:extLst>
          </p:cNvPr>
          <p:cNvSpPr/>
          <p:nvPr/>
        </p:nvSpPr>
        <p:spPr>
          <a:xfrm>
            <a:off x="917027" y="1550411"/>
            <a:ext cx="3401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Und ich will Deinen Herzschlag spueren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33" name="Rechthoek 32">
            <a:extLst>
              <a:ext uri="{FF2B5EF4-FFF2-40B4-BE49-F238E27FC236}">
                <a16:creationId xmlns:a16="http://schemas.microsoft.com/office/drawing/2014/main" id="{AC3E5DB3-F837-49D2-8ABB-943D60018F84}"/>
              </a:ext>
            </a:extLst>
          </p:cNvPr>
          <p:cNvSpPr/>
          <p:nvPr/>
        </p:nvSpPr>
        <p:spPr>
          <a:xfrm>
            <a:off x="917027" y="3730292"/>
            <a:ext cx="28456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Weil ich Dich brauch' zum Leben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8DBE8024-37AA-482C-97AA-DF2D330422CC}"/>
              </a:ext>
            </a:extLst>
          </p:cNvPr>
          <p:cNvSpPr/>
          <p:nvPr/>
        </p:nvSpPr>
        <p:spPr>
          <a:xfrm>
            <a:off x="917027" y="4522605"/>
            <a:ext cx="206979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>
                <a:solidFill>
                  <a:schemeClr val="bg1"/>
                </a:solidFill>
                <a:latin typeface="Lynda Cursive" panose="00000400000000000000" pitchFamily="2" charset="0"/>
              </a:rPr>
              <a:t>Wenn man sich lieb hat</a:t>
            </a:r>
            <a:endParaRPr lang="nl-NL" b="1" dirty="0">
              <a:solidFill>
                <a:schemeClr val="bg1"/>
              </a:solidFill>
              <a:latin typeface="Lynda Cursive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784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Jedes Herz braucht Liebe.wav"/>
          </p:stSnd>
        </p:sndAc>
      </p:transition>
    </mc:Choice>
    <mc:Fallback>
      <p:transition spd="slow">
        <p:sndAc>
          <p:stSnd>
            <p:snd r:embed="rId2" name="Jedes Herz braucht Lieb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72</Words>
  <Application>Microsoft Office PowerPoint</Application>
  <PresentationFormat>Breedbeeld</PresentationFormat>
  <Paragraphs>15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Lynda Cursive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2</cp:revision>
  <dcterms:created xsi:type="dcterms:W3CDTF">2017-10-18T15:21:45Z</dcterms:created>
  <dcterms:modified xsi:type="dcterms:W3CDTF">2017-10-18T15:39:05Z</dcterms:modified>
</cp:coreProperties>
</file>