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7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BA8A63-B822-48FC-AC47-CED41E0EAC84}" type="datetimeFigureOut">
              <a:rPr lang="fr-FR"/>
              <a:pPr>
                <a:defRPr/>
              </a:pPr>
              <a:t>25/01/2018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E36F57-51B5-454D-B324-AA4EA5A4F02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87FF03-7205-4782-8CDA-A6CA11109F5A}" type="datetimeFigureOut">
              <a:rPr lang="fr-FR"/>
              <a:pPr>
                <a:defRPr/>
              </a:pPr>
              <a:t>25/01/2018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CCB9E9-E7C6-4703-998E-6B67A1B3BC9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31A949-9AA9-478E-897C-A034B35CFFA6}" type="datetimeFigureOut">
              <a:rPr lang="fr-FR"/>
              <a:pPr>
                <a:defRPr/>
              </a:pPr>
              <a:t>25/01/2018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D05372-71BD-4CDF-86BE-DE371139624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D613B2-8BD7-49EF-A1DF-BE74695C0F40}" type="datetimeFigureOut">
              <a:rPr lang="fr-FR"/>
              <a:pPr>
                <a:defRPr/>
              </a:pPr>
              <a:t>25/01/2018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B20F11-1BDB-42A8-B5C9-0C00D6E548D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E00905-354B-4D20-9F94-D9963E30427C}" type="datetimeFigureOut">
              <a:rPr lang="fr-FR"/>
              <a:pPr>
                <a:defRPr/>
              </a:pPr>
              <a:t>25/01/2018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704D94-6A81-4B1F-9374-A20E6649386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61B4E4-F856-42E6-B1CC-F2E5270F06ED}" type="datetimeFigureOut">
              <a:rPr lang="fr-FR"/>
              <a:pPr>
                <a:defRPr/>
              </a:pPr>
              <a:t>25/01/2018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62F232-11F2-4766-956A-DDD84CBD175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DD16A9-E4F3-492B-A17A-4D727CCB14B3}" type="datetimeFigureOut">
              <a:rPr lang="fr-FR"/>
              <a:pPr>
                <a:defRPr/>
              </a:pPr>
              <a:t>25/01/2018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C562F0-3B92-46EA-B329-F92C5998909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3B42B-1733-4442-9456-8B672114EBE9}" type="datetimeFigureOut">
              <a:rPr lang="fr-FR"/>
              <a:pPr>
                <a:defRPr/>
              </a:pPr>
              <a:t>25/01/2018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DE989F-C62E-496F-BCC4-031012CA733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868A05-32DE-436A-966D-ED4858D4E495}" type="datetimeFigureOut">
              <a:rPr lang="fr-FR"/>
              <a:pPr>
                <a:defRPr/>
              </a:pPr>
              <a:t>25/01/2018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050CCD-1595-40E3-AD6D-4D474AF1EE5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1058F9-5AFF-4E30-BCBB-8F5A6EBCFA51}" type="datetimeFigureOut">
              <a:rPr lang="fr-FR"/>
              <a:pPr>
                <a:defRPr/>
              </a:pPr>
              <a:t>25/01/2018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9EA2-6640-4F9F-AF3E-A5D78412FC3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F3ACDA-09E7-40D6-AD26-AECCA50D8ADA}" type="datetimeFigureOut">
              <a:rPr lang="fr-FR"/>
              <a:pPr>
                <a:defRPr/>
              </a:pPr>
              <a:t>25/01/2018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4D6A5A-1FD4-4928-B77B-4388FF375E0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4DCB5BB-7A81-4B6C-B0C7-B3FE4F5CDF0C}" type="datetimeFigureOut">
              <a:rPr lang="fr-FR"/>
              <a:pPr>
                <a:defRPr/>
              </a:pPr>
              <a:t>25/01/2018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688A64C-D788-44AE-87C7-B45A4A0400E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3" Type="http://schemas.openxmlformats.org/officeDocument/2006/relationships/image" Target="../media/image63.png"/><Relationship Id="rId7" Type="http://schemas.openxmlformats.org/officeDocument/2006/relationships/image" Target="../media/image67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10" Type="http://schemas.openxmlformats.org/officeDocument/2006/relationships/image" Target="../media/image5.png"/><Relationship Id="rId4" Type="http://schemas.openxmlformats.org/officeDocument/2006/relationships/image" Target="../media/image64.png"/><Relationship Id="rId9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3" descr="template_main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WordArt 5"/>
          <p:cNvSpPr>
            <a:spLocks noChangeArrowheads="1" noChangeShapeType="1" noTextEdit="1"/>
          </p:cNvSpPr>
          <p:nvPr/>
        </p:nvSpPr>
        <p:spPr bwMode="auto">
          <a:xfrm>
            <a:off x="2843213" y="260350"/>
            <a:ext cx="3960812" cy="9731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Left"/>
              <a:lightRig rig="legacyNormal3" dir="r"/>
            </a:scene3d>
            <a:sp3d extrusionH="201600" prstMaterial="legacyMetal">
              <a:extrusionClr>
                <a:srgbClr val="FFFFFF"/>
              </a:extrusionClr>
            </a:sp3d>
          </a:bodyPr>
          <a:lstStyle/>
          <a:p>
            <a:pPr algn="ctr"/>
            <a:r>
              <a:rPr lang="fr-FR" sz="3600" kern="10" spc="720">
                <a:ln w="9525">
                  <a:round/>
                  <a:headEnd/>
                  <a:tailEnd/>
                </a:ln>
                <a:solidFill>
                  <a:srgbClr val="FF0000">
                    <a:alpha val="89803"/>
                  </a:srgbClr>
                </a:solidFill>
                <a:latin typeface="Comic Sans MS"/>
              </a:rPr>
              <a:t>GRENOUILLES</a:t>
            </a:r>
          </a:p>
        </p:txBody>
      </p:sp>
      <p:sp>
        <p:nvSpPr>
          <p:cNvPr id="6" name="WordArt 5"/>
          <p:cNvSpPr>
            <a:spLocks noChangeArrowheads="1" noChangeShapeType="1" noTextEdit="1"/>
          </p:cNvSpPr>
          <p:nvPr/>
        </p:nvSpPr>
        <p:spPr bwMode="auto">
          <a:xfrm>
            <a:off x="250825" y="1557338"/>
            <a:ext cx="3960813" cy="9731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Left"/>
              <a:lightRig rig="legacyNormal3" dir="r"/>
            </a:scene3d>
            <a:sp3d extrusionH="201600" prstMaterial="legacyMetal">
              <a:extrusionClr>
                <a:srgbClr val="FFFFFF"/>
              </a:extrusionClr>
            </a:sp3d>
          </a:bodyPr>
          <a:lstStyle/>
          <a:p>
            <a:pPr algn="ctr"/>
            <a:r>
              <a:rPr lang="fr-FR" sz="3600" kern="10" spc="720">
                <a:ln w="9525">
                  <a:round/>
                  <a:headEnd/>
                  <a:tailEnd/>
                </a:ln>
                <a:solidFill>
                  <a:srgbClr val="FF0000">
                    <a:alpha val="89803"/>
                  </a:srgbClr>
                </a:solidFill>
                <a:latin typeface="Comic Sans MS"/>
              </a:rPr>
              <a:t>ET CRAPAUDS</a:t>
            </a:r>
          </a:p>
        </p:txBody>
      </p:sp>
      <p:sp>
        <p:nvSpPr>
          <p:cNvPr id="7" name="WordArt 5"/>
          <p:cNvSpPr>
            <a:spLocks noChangeArrowheads="1" noChangeShapeType="1" noTextEdit="1"/>
          </p:cNvSpPr>
          <p:nvPr/>
        </p:nvSpPr>
        <p:spPr bwMode="auto">
          <a:xfrm>
            <a:off x="5183188" y="1412875"/>
            <a:ext cx="3960812" cy="9731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Left"/>
              <a:lightRig rig="legacyNormal3" dir="r"/>
            </a:scene3d>
            <a:sp3d extrusionH="201600" prstMaterial="legacyMetal">
              <a:extrusionClr>
                <a:srgbClr val="FFFFFF"/>
              </a:extrusionClr>
            </a:sp3d>
          </a:bodyPr>
          <a:lstStyle/>
          <a:p>
            <a:pPr algn="ctr"/>
            <a:r>
              <a:rPr lang="fr-FR" sz="3600" kern="10" spc="720">
                <a:ln w="9525">
                  <a:round/>
                  <a:headEnd/>
                  <a:tailEnd/>
                </a:ln>
                <a:solidFill>
                  <a:srgbClr val="FF0000">
                    <a:alpha val="89803"/>
                  </a:srgbClr>
                </a:solidFill>
                <a:latin typeface="Comic Sans MS"/>
              </a:rPr>
              <a:t>ETONNANTS</a:t>
            </a:r>
          </a:p>
        </p:txBody>
      </p:sp>
      <p:sp>
        <p:nvSpPr>
          <p:cNvPr id="2054" name="ZoneTexte 7"/>
          <p:cNvSpPr txBox="1">
            <a:spLocks noChangeArrowheads="1"/>
          </p:cNvSpPr>
          <p:nvPr/>
        </p:nvSpPr>
        <p:spPr bwMode="auto">
          <a:xfrm>
            <a:off x="0" y="6489700"/>
            <a:ext cx="5041900" cy="3683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b="1">
                <a:solidFill>
                  <a:srgbClr val="FF0000"/>
                </a:solidFill>
                <a:latin typeface="Calibri" pitchFamily="34" charset="0"/>
              </a:rPr>
              <a:t>Cliquez à votre rythme et mettre le son à fond</a:t>
            </a:r>
          </a:p>
        </p:txBody>
      </p:sp>
      <p:sp>
        <p:nvSpPr>
          <p:cNvPr id="2055" name="Rectangle 5"/>
          <p:cNvSpPr>
            <a:spLocks noChangeArrowheads="1"/>
          </p:cNvSpPr>
          <p:nvPr/>
        </p:nvSpPr>
        <p:spPr bwMode="auto">
          <a:xfrm>
            <a:off x="0" y="4437063"/>
            <a:ext cx="2305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fld id="{B475CD88-DC03-405F-B18E-92EF4F944835}" type="datetime9">
              <a:rPr lang="ro-RO" b="1">
                <a:solidFill>
                  <a:srgbClr val="FF0000"/>
                </a:solidFill>
                <a:latin typeface="Calibri" pitchFamily="34" charset="0"/>
              </a:rPr>
              <a:pPr/>
              <a:t>25.01.2018 19:39:39</a:t>
            </a:fld>
            <a:endParaRPr lang="en-US" b="1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2056" name="Image 11" descr="informatique-souris-00010[1]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388" y="5727700"/>
            <a:ext cx="1749425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13" descr="wrg9yx3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101013" y="115888"/>
            <a:ext cx="714375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Image 11" descr="25 (Copier)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2708275"/>
            <a:ext cx="1689100" cy="169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Image 12" descr="grenouille_rare_et_etonnante_12 (Copier)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08850" y="2708275"/>
            <a:ext cx="1341438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ndAc>
      <p:stSnd loop="1">
        <p:snd r:embed="rId2" name="Красивая Музыка ,Цветы!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template_interna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985838" y="2886075"/>
            <a:ext cx="7170737" cy="1085850"/>
          </a:xfrm>
          <a:prstGeom prst="rect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grenouille_rare_et_etonnante_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175"/>
            <a:ext cx="9148763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188913"/>
            <a:ext cx="3590925" cy="476250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template_interna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827584" y="3068960"/>
            <a:ext cx="7056437" cy="685800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grenouille_rare_et_etonnante_0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40825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2843808" y="116632"/>
            <a:ext cx="3524250" cy="576064"/>
          </a:xfrm>
          <a:prstGeom prst="rect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template_interna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052513" y="3028950"/>
            <a:ext cx="7037387" cy="800100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grenouille_rare_et_etonnante_0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92150"/>
            <a:ext cx="9144000" cy="601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150" y="115888"/>
            <a:ext cx="6296025" cy="428625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template_interna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009650" y="2805113"/>
            <a:ext cx="7123113" cy="1247775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grenouille_rare_et_etonnante_1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0"/>
            <a:ext cx="51133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950" y="188913"/>
            <a:ext cx="31527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template_interna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057275" y="2681288"/>
            <a:ext cx="7027863" cy="1495425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grenouille_rare_et_etonnante_0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0"/>
            <a:ext cx="7985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8038" y="115888"/>
            <a:ext cx="2771775" cy="485775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template_interna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066800" y="2700338"/>
            <a:ext cx="7008813" cy="1457325"/>
          </a:xfrm>
          <a:prstGeom prst="rect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grenouille_rare_et_etonnante_0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44550"/>
            <a:ext cx="9144000" cy="510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00338" y="188913"/>
            <a:ext cx="4029075" cy="457200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grenouille_rare_et_etonnante_0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93813"/>
            <a:ext cx="9144000" cy="427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213" y="260350"/>
            <a:ext cx="3876675" cy="514350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template_interna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714500" y="3200400"/>
            <a:ext cx="5715000" cy="457200"/>
          </a:xfrm>
          <a:prstGeom prst="rect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grenouille_rare_et_etonnante_0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90525"/>
            <a:ext cx="9144000" cy="607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8400" y="404813"/>
            <a:ext cx="2162175" cy="438150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template_interna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019175" y="3090863"/>
            <a:ext cx="7104063" cy="676275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grenouille_rare_et_etonnante_1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8275"/>
            <a:ext cx="9144000" cy="652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8400" y="260350"/>
            <a:ext cx="1990725" cy="352425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grenouille_rare_et_etonnante_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763"/>
            <a:ext cx="9136063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950" y="188913"/>
            <a:ext cx="3914775" cy="419100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template_interna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047750" y="3109913"/>
            <a:ext cx="7046913" cy="638175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grenouille_rare_et_etonnante_0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77825"/>
            <a:ext cx="9144000" cy="603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275" y="404813"/>
            <a:ext cx="1743075" cy="390525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grenouille_rare_et_etonnante_1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0050"/>
            <a:ext cx="9144000" cy="605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675" y="404813"/>
            <a:ext cx="3838575" cy="409575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template_interna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033463" y="2995613"/>
            <a:ext cx="7075487" cy="866775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grenouille_rare_et_etonnante_1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3375"/>
            <a:ext cx="9144000" cy="611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738" y="333375"/>
            <a:ext cx="1343025" cy="371475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grenouille_rare_et_etonnante_1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5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575" y="115888"/>
            <a:ext cx="3162300" cy="466725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template_interna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076325" y="3152775"/>
            <a:ext cx="6989763" cy="552450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grenouille_rare_et_etonnante_1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90513"/>
            <a:ext cx="9144000" cy="627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375" y="333375"/>
            <a:ext cx="2266950" cy="314325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grenouille_rare_et_etonnante_1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7788"/>
            <a:ext cx="9144000" cy="670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5" y="115888"/>
            <a:ext cx="5324475" cy="342900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template_interna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51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000125" y="2571750"/>
            <a:ext cx="7142163" cy="1714500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grenouille_rare_et_etonnante_2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450" y="0"/>
            <a:ext cx="68087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938" y="115888"/>
            <a:ext cx="2381250" cy="428625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template_internal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Image 2" descr="template_internal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042988" y="2843213"/>
            <a:ext cx="7056437" cy="1171575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07108c80b9f00d95e7a1c921b83deeb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050" y="476250"/>
            <a:ext cx="5886450" cy="457200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template_interna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085850" y="2590800"/>
            <a:ext cx="6970713" cy="1676400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grenouille_rare_et_etonnante_1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74650"/>
            <a:ext cx="9144000" cy="610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738" y="476250"/>
            <a:ext cx="1495425" cy="333375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grenouille_rare_et_etonnante_1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8938"/>
            <a:ext cx="9144000" cy="600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425" y="476250"/>
            <a:ext cx="2000250" cy="419100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template_internal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1" name="Image 2" descr="0_ba3d0_8c55bb37_S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613" y="2492375"/>
            <a:ext cx="1512887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2" name="Image 3" descr="0_ba3d3_7758f7ab_M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175" y="2492375"/>
            <a:ext cx="1036638" cy="187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3" name="Image 4" descr="0_ba3d8_62dd3c2d_M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1500" y="2565400"/>
            <a:ext cx="1912938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4" name="Rectangle 1"/>
          <p:cNvSpPr>
            <a:spLocks noChangeArrowheads="1"/>
          </p:cNvSpPr>
          <p:nvPr/>
        </p:nvSpPr>
        <p:spPr bwMode="auto">
          <a:xfrm>
            <a:off x="2843213" y="6308725"/>
            <a:ext cx="51577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solidFill>
                  <a:srgbClr val="FF0000"/>
                </a:solidFill>
                <a:latin typeface="Calibri" pitchFamily="34" charset="0"/>
              </a:rPr>
              <a:t>Images et commentaires de « Regard sur le monde »</a:t>
            </a:r>
            <a:r>
              <a:rPr lang="fr-FR">
                <a:solidFill>
                  <a:schemeClr val="bg1"/>
                </a:solidFill>
                <a:latin typeface="Calibri" pitchFamily="34" charset="0"/>
              </a:rPr>
              <a:t> </a:t>
            </a: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107504" y="260648"/>
            <a:ext cx="9144000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7" tIns="45714" rIns="91427" bIns="45714"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300" b="1" dirty="0">
                <a:ln>
                  <a:solidFill>
                    <a:schemeClr val="bg1"/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C. </a:t>
            </a:r>
            <a:r>
              <a:rPr lang="fr-FR" sz="3300" b="1" dirty="0" err="1">
                <a:ln>
                  <a:solidFill>
                    <a:schemeClr val="bg1"/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Chantha</a:t>
            </a:r>
            <a:r>
              <a:rPr lang="fr-FR" sz="3300" b="1" dirty="0">
                <a:ln>
                  <a:solidFill>
                    <a:schemeClr val="bg1"/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3300" b="1" dirty="0">
                <a:ln>
                  <a:solidFill>
                    <a:schemeClr val="bg1"/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25 </a:t>
            </a:r>
            <a:r>
              <a:rPr lang="fr-FR" sz="3300" b="1" dirty="0">
                <a:ln>
                  <a:solidFill>
                    <a:schemeClr val="bg1"/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01 18</a:t>
            </a:r>
          </a:p>
        </p:txBody>
      </p:sp>
      <p:sp>
        <p:nvSpPr>
          <p:cNvPr id="8" name="WordArt 1"/>
          <p:cNvSpPr>
            <a:spLocks noChangeAspect="1" noChangeArrowheads="1" noChangeShapeType="1" noTextEdit="1"/>
          </p:cNvSpPr>
          <p:nvPr/>
        </p:nvSpPr>
        <p:spPr bwMode="auto">
          <a:xfrm>
            <a:off x="3635896" y="4797152"/>
            <a:ext cx="2952328" cy="1322089"/>
          </a:xfrm>
          <a:custGeom>
            <a:avLst/>
            <a:gdLst>
              <a:gd name="connsiteX0" fmla="*/ 0 w 5613195"/>
              <a:gd name="connsiteY0" fmla="*/ 0 h 1406324"/>
              <a:gd name="connsiteX1" fmla="*/ 5613195 w 5613195"/>
              <a:gd name="connsiteY1" fmla="*/ 0 h 1406324"/>
              <a:gd name="connsiteX2" fmla="*/ 5613195 w 5613195"/>
              <a:gd name="connsiteY2" fmla="*/ 1406324 h 1406324"/>
              <a:gd name="connsiteX3" fmla="*/ 0 w 5613195"/>
              <a:gd name="connsiteY3" fmla="*/ 1406324 h 1406324"/>
              <a:gd name="connsiteX4" fmla="*/ 0 w 5613195"/>
              <a:gd name="connsiteY4" fmla="*/ 0 h 14063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13195" h="1406324">
                <a:moveTo>
                  <a:pt x="0" y="0"/>
                </a:moveTo>
                <a:lnTo>
                  <a:pt x="5613195" y="0"/>
                </a:lnTo>
                <a:lnTo>
                  <a:pt x="5613195" y="1406324"/>
                </a:lnTo>
                <a:lnTo>
                  <a:pt x="0" y="1406324"/>
                </a:lnTo>
                <a:lnTo>
                  <a:pt x="0" y="0"/>
                </a:lnTo>
                <a:close/>
              </a:path>
            </a:pathLst>
          </a:custGeom>
          <a:ln w="0">
            <a:noFill/>
          </a:ln>
          <a:scene3d>
            <a:camera prst="legacyPerspectiveFront" fov="4200000">
              <a:rot lat="849375" lon="1606060" rev="583728"/>
            </a:camera>
            <a:lightRig rig="legacyHarsh2" dir="b"/>
          </a:scene3d>
          <a:sp3d z="25400"/>
        </p:spPr>
        <p:txBody>
          <a:bodyPr wrap="none" lIns="576000" fromWordArt="1" anchor="ctr" anchorCtr="1">
            <a:prstTxWarp prst="textCascadeUp">
              <a:avLst>
                <a:gd name="adj" fmla="val 44444"/>
              </a:avLst>
            </a:prstTxWarp>
            <a:sp3d extrusionH="430200" prstMaterial="legacyMatte">
              <a:extrusionClr>
                <a:schemeClr val="bg1"/>
              </a:extrusionClr>
            </a:sp3d>
          </a:bodyPr>
          <a:lstStyle/>
          <a:p>
            <a:pPr lvl="1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000" b="1" i="1" kern="10" dirty="0">
                <a:ln w="9525">
                  <a:solidFill>
                    <a:srgbClr val="00B050"/>
                  </a:solidFill>
                  <a:round/>
                  <a:headEnd/>
                  <a:tailEnd/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Latha"/>
              </a:rPr>
              <a:t>Amitié</a:t>
            </a:r>
            <a:r>
              <a:rPr lang="fr-FR" sz="4000" kern="10" dirty="0">
                <a:ln w="9525">
                  <a:round/>
                  <a:headEnd/>
                  <a:tailEnd/>
                </a:ln>
                <a:blipFill>
                  <a:blip r:embed="rId6"/>
                  <a:stretch>
                    <a:fillRect/>
                  </a:stretch>
                </a:blipFill>
                <a:latin typeface="Latha"/>
                <a:cs typeface="Latha"/>
              </a:rPr>
              <a:t> </a:t>
            </a:r>
            <a:endParaRPr lang="fr-FR" sz="3600" kern="10" dirty="0">
              <a:ln w="9525">
                <a:round/>
                <a:headEnd/>
                <a:tailEnd/>
              </a:ln>
              <a:blipFill>
                <a:blip r:embed="rId6"/>
                <a:stretch>
                  <a:fillRect/>
                </a:stretch>
              </a:blipFill>
              <a:latin typeface="Latha"/>
              <a:cs typeface="Latha"/>
            </a:endParaRPr>
          </a:p>
        </p:txBody>
      </p:sp>
      <p:pic>
        <p:nvPicPr>
          <p:cNvPr id="9" name="Image 8" descr="242fd6ba426329beb47eb249b75e4505 (Copier)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1188" y="4724400"/>
            <a:ext cx="1900237" cy="144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8" name="Image 9" descr="grenouille_rare_et_etonnante_19 (Copier)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0825" y="1773238"/>
            <a:ext cx="1392238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9" name="Image 10" descr="25 (Copier).pn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-458788"/>
            <a:ext cx="1728788" cy="1727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900" name="Image 11" descr="grenouille_rare_et_etonnante_12 (Copier).pn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164388" y="4365625"/>
            <a:ext cx="1808162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GRENOUILLES ET CRAPAUDS ETONNANT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GRENOUILLES ET CRAPAUDS ETONNANTS</Template>
  <TotalTime>0</TotalTime>
  <Words>27</Words>
  <Application>Microsoft Office PowerPoint</Application>
  <PresentationFormat>Affichage à l'écran (4:3)</PresentationFormat>
  <Paragraphs>8</Paragraphs>
  <Slides>36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36</vt:i4>
      </vt:variant>
    </vt:vector>
  </HeadingPairs>
  <TitlesOfParts>
    <vt:vector size="39" baseType="lpstr">
      <vt:lpstr>Calibri</vt:lpstr>
      <vt:lpstr>Arial</vt:lpstr>
      <vt:lpstr>GRENOUILLES ET CRAPAUDS ETONNANTS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BUREAU</dc:creator>
  <cp:lastModifiedBy>BUREAU</cp:lastModifiedBy>
  <cp:revision>1</cp:revision>
  <dcterms:created xsi:type="dcterms:W3CDTF">2018-01-25T18:39:39Z</dcterms:created>
  <dcterms:modified xsi:type="dcterms:W3CDTF">2018-01-25T18:40:01Z</dcterms:modified>
</cp:coreProperties>
</file>