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3" r:id="rId2"/>
    <p:sldId id="283" r:id="rId3"/>
    <p:sldId id="286" r:id="rId4"/>
    <p:sldId id="276" r:id="rId5"/>
    <p:sldId id="265" r:id="rId6"/>
    <p:sldId id="281" r:id="rId7"/>
    <p:sldId id="268" r:id="rId8"/>
    <p:sldId id="287" r:id="rId9"/>
    <p:sldId id="269" r:id="rId10"/>
    <p:sldId id="267" r:id="rId11"/>
    <p:sldId id="270" r:id="rId12"/>
    <p:sldId id="259" r:id="rId13"/>
    <p:sldId id="275" r:id="rId14"/>
    <p:sldId id="261" r:id="rId15"/>
    <p:sldId id="271" r:id="rId16"/>
    <p:sldId id="274" r:id="rId17"/>
    <p:sldId id="258" r:id="rId18"/>
    <p:sldId id="278" r:id="rId19"/>
    <p:sldId id="289" r:id="rId20"/>
    <p:sldId id="279" r:id="rId21"/>
    <p:sldId id="264" r:id="rId22"/>
    <p:sldId id="273" r:id="rId23"/>
    <p:sldId id="260" r:id="rId24"/>
    <p:sldId id="272" r:id="rId25"/>
    <p:sldId id="280" r:id="rId26"/>
    <p:sldId id="262" r:id="rId27"/>
    <p:sldId id="282" r:id="rId28"/>
    <p:sldId id="285" r:id="rId29"/>
    <p:sldId id="284" r:id="rId30"/>
    <p:sldId id="288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HYA2fcy8zkXFH79srFYWw==" hashData="+MF9y2in5v3uvyp6jJihKQvKh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C14C"/>
    <a:srgbClr val="F0BC70"/>
    <a:srgbClr val="F9D13D"/>
    <a:srgbClr val="31B3C5"/>
    <a:srgbClr val="2FC7C7"/>
    <a:srgbClr val="57D1D7"/>
    <a:srgbClr val="67A595"/>
    <a:srgbClr val="9EB092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13" autoAdjust="0"/>
    <p:restoredTop sz="94660"/>
  </p:normalViewPr>
  <p:slideViewPr>
    <p:cSldViewPr>
      <p:cViewPr>
        <p:scale>
          <a:sx n="70" d="100"/>
          <a:sy n="70" d="100"/>
        </p:scale>
        <p:origin x="-1920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E68EA-B9EF-4519-946C-835665F8DBF4}" type="datetimeFigureOut">
              <a:rPr lang="fr-CA" smtClean="0"/>
              <a:pPr/>
              <a:t>2013-06-24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D2D1E-D9FB-4207-8022-D6AF9114FA7F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D2D1E-D9FB-4207-8022-D6AF9114FA7F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0784C-32E2-4F39-91FB-EC7DA7153CB4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AF4F3-8D77-4AF6-A1B9-E5DD7965FF9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CD3CB-524F-4278-8B53-B015CF072785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BB197-B255-482D-BC0F-2A6282A9226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7358D-0FB9-4A1A-8E7C-08A0BE38BC38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CA00-4E8E-4CD6-8BD3-337A0DF0669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4AF4D-0C72-4BB9-A87B-C08B38E9165D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84F28-5A8C-4B0A-A702-D33BBF42469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F1D85-BEA6-4F0D-98CA-2EF0F7EE3467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7A8AE-AEB0-439D-ACB7-E5B4ED5B415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9127E-4744-4B6C-A1B8-06BC1C07065A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43D69-82A0-4FC6-A0FA-8DB5C840DC8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2BC0A-C1E3-4D8C-9BFF-A3CDBEA107C1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D6BA-95AB-45BC-A612-ED88F9A195D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0ADE1-0EA9-4D5E-9CA9-BA458D582040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A9008-AB11-4C7D-88AC-53DAD20030B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1BF96-4B76-4FB7-9BCF-168B591ABA5D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8A822-C615-4D03-B81A-16F20C975F9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9A93B-B478-47F8-8A63-5054F43E8C40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6B405-0361-47CF-8574-3D9395F25B7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7F52E-4CF2-433B-8EF5-41B5C1948D4F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08B1C-60CF-4BF9-B3BC-7D93A5509D4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68F5BD-F2A6-425B-81D1-48126ECC33E2}" type="datetimeFigureOut">
              <a:rPr lang="fr-CA"/>
              <a:pPr>
                <a:defRPr/>
              </a:pPr>
              <a:t>2013-06-24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B265BC-E8E8-4A2E-A058-75AE34F8C3F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hoto 442 oiseaux en vol au-dessus de la m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  <p:sndAc>
      <p:stSnd>
        <p:snd r:embed="rId2" name="A21E38D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Taj Mahal,poteries 1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reau - ciel rouge,eau turquoise 1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341 escargo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9144000" cy="547260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mme,bouche,fleurs 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ano-fontaine fleu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e soleil,montag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ysage montagne,ciel,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secte,plui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A5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Guitariste et chat 1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840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312 homme et chameau,biso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16 garçon,violon,oisea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337 cheval blanc s'incl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34 femme,trapèze,l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543609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303 bateau en m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B3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éduse géante d'Antarct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59775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88224" y="2420888"/>
            <a:ext cx="2555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400" b="1" dirty="0" smtClean="0">
                <a:latin typeface="French Script MT" pitchFamily="66" charset="0"/>
              </a:rPr>
              <a:t>    </a:t>
            </a:r>
            <a:r>
              <a:rPr lang="en-CA" sz="4400" b="1" dirty="0" err="1" smtClean="0">
                <a:latin typeface="French Script MT" pitchFamily="66" charset="0"/>
              </a:rPr>
              <a:t>Méduse</a:t>
            </a:r>
            <a:r>
              <a:rPr lang="en-CA" sz="4400" b="1" dirty="0" smtClean="0">
                <a:latin typeface="French Script MT" pitchFamily="66" charset="0"/>
              </a:rPr>
              <a:t> </a:t>
            </a:r>
          </a:p>
          <a:p>
            <a:r>
              <a:rPr lang="en-CA" sz="4400" b="1" dirty="0" smtClean="0">
                <a:latin typeface="French Script MT" pitchFamily="66" charset="0"/>
              </a:rPr>
              <a:t>    </a:t>
            </a:r>
            <a:r>
              <a:rPr lang="en-CA" sz="4400" b="1" dirty="0" err="1" smtClean="0">
                <a:latin typeface="French Script MT" pitchFamily="66" charset="0"/>
              </a:rPr>
              <a:t>Géante</a:t>
            </a:r>
            <a:r>
              <a:rPr lang="en-CA" sz="4400" b="1" dirty="0" smtClean="0">
                <a:latin typeface="French Script MT" pitchFamily="66" charset="0"/>
              </a:rPr>
              <a:t> </a:t>
            </a:r>
          </a:p>
          <a:p>
            <a:r>
              <a:rPr lang="en-CA" sz="4400" b="1" dirty="0" smtClean="0">
                <a:latin typeface="French Script MT" pitchFamily="66" charset="0"/>
              </a:rPr>
              <a:t> </a:t>
            </a:r>
            <a:r>
              <a:rPr lang="en-CA" sz="4400" b="1" dirty="0" err="1" smtClean="0">
                <a:latin typeface="French Script MT" pitchFamily="66" charset="0"/>
              </a:rPr>
              <a:t>d’Antarctique</a:t>
            </a:r>
            <a:endParaRPr lang="en-CA" sz="4400" b="1" dirty="0" smtClean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02 enfant,soleil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90297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48 mouche à f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t,visage fille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enfant,sole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726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el 1 maison,silo,Pierre Das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146 main de vieille dame et béb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77989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17 fillette no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0000" cy="6858000"/>
          </a:xfrm>
          <a:prstGeom prst="rect">
            <a:avLst/>
          </a:prstGeom>
        </p:spPr>
      </p:pic>
      <p:pic>
        <p:nvPicPr>
          <p:cNvPr id="4" name="Image 3" descr="Fruits artistiques,béb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292 chat devant poêle à bois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48 oiseau sur lampadaire,l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67317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436 maison entre roch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ulpture origina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mour,couple dans la mer,coucher de soleil 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EAC1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f Bonne journée,fille,fleur,coeurs,animé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8000"/>
            <a:ext cx="7204627" cy="6840000"/>
          </a:xfrm>
          <a:prstGeom prst="rect">
            <a:avLst/>
          </a:prstGeom>
        </p:spPr>
      </p:pic>
      <p:pic>
        <p:nvPicPr>
          <p:cNvPr id="6" name="Image 5" descr="gif prénom DIANA,scintillant o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11399">
            <a:off x="6330107" y="5775546"/>
            <a:ext cx="1652239" cy="540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Image 3" descr="PPSMANIA Dernière page rab13113 (1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7</Words>
  <Application>Microsoft Office PowerPoint</Application>
  <PresentationFormat>Affichage à l'écran (4:3)</PresentationFormat>
  <Paragraphs>4</Paragraphs>
  <Slides>30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Admin</dc:creator>
  <cp:lastModifiedBy>Admin</cp:lastModifiedBy>
  <cp:revision>34</cp:revision>
  <dcterms:created xsi:type="dcterms:W3CDTF">2013-05-16T13:15:00Z</dcterms:created>
  <dcterms:modified xsi:type="dcterms:W3CDTF">2013-06-24T06:41:31Z</dcterms:modified>
</cp:coreProperties>
</file>