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83" r:id="rId13"/>
    <p:sldId id="285" r:id="rId14"/>
    <p:sldId id="268" r:id="rId15"/>
    <p:sldId id="286" r:id="rId16"/>
    <p:sldId id="269" r:id="rId17"/>
    <p:sldId id="271" r:id="rId18"/>
    <p:sldId id="275" r:id="rId19"/>
    <p:sldId id="284" r:id="rId20"/>
    <p:sldId id="287" r:id="rId21"/>
    <p:sldId id="274" r:id="rId22"/>
    <p:sldId id="276" r:id="rId23"/>
    <p:sldId id="277" r:id="rId24"/>
    <p:sldId id="288" r:id="rId25"/>
    <p:sldId id="278" r:id="rId26"/>
    <p:sldId id="279" r:id="rId27"/>
  </p:sldIdLst>
  <p:sldSz cx="9001125" cy="6516688"/>
  <p:notesSz cx="6858000" cy="9144000"/>
  <p:defaultTextStyle>
    <a:defPPr>
      <a:defRPr lang="fr-FR"/>
    </a:defPPr>
    <a:lvl1pPr marL="0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0563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61126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41689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22252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02815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83378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63940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44503" algn="l" defTabSz="961126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zBxJrNcQbqI9NAxtcb4+Q==" hashData="lwZZqe6e3XShHn28Ii4D5i7XK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581" y="-257"/>
      </p:cViewPr>
      <p:guideLst>
        <p:guide orient="horz" pos="2053"/>
        <p:guide pos="28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5085" y="2024397"/>
            <a:ext cx="7650957" cy="139686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0170" y="3692790"/>
            <a:ext cx="6300787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0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1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2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0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83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63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44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90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97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028" y="4187576"/>
            <a:ext cx="7650957" cy="129428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1028" y="2762051"/>
            <a:ext cx="7650957" cy="1425525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056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611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4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222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028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833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639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4450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1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0058" y="1520563"/>
            <a:ext cx="3975497" cy="430071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5572" y="1520563"/>
            <a:ext cx="3975497" cy="430071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54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57" y="1458715"/>
            <a:ext cx="3977060" cy="60792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0563" indent="0">
              <a:buNone/>
              <a:defRPr sz="2100" b="1"/>
            </a:lvl2pPr>
            <a:lvl3pPr marL="961126" indent="0">
              <a:buNone/>
              <a:defRPr sz="1900" b="1"/>
            </a:lvl3pPr>
            <a:lvl4pPr marL="1441689" indent="0">
              <a:buNone/>
              <a:defRPr sz="1700" b="1"/>
            </a:lvl4pPr>
            <a:lvl5pPr marL="1922252" indent="0">
              <a:buNone/>
              <a:defRPr sz="1700" b="1"/>
            </a:lvl5pPr>
            <a:lvl6pPr marL="2402815" indent="0">
              <a:buNone/>
              <a:defRPr sz="1700" b="1"/>
            </a:lvl6pPr>
            <a:lvl7pPr marL="2883378" indent="0">
              <a:buNone/>
              <a:defRPr sz="1700" b="1"/>
            </a:lvl7pPr>
            <a:lvl8pPr marL="3363940" indent="0">
              <a:buNone/>
              <a:defRPr sz="1700" b="1"/>
            </a:lvl8pPr>
            <a:lvl9pPr marL="3844503" indent="0">
              <a:buNone/>
              <a:defRPr sz="1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0057" y="2066635"/>
            <a:ext cx="3977060" cy="375463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72448" y="1458715"/>
            <a:ext cx="3978622" cy="60792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0563" indent="0">
              <a:buNone/>
              <a:defRPr sz="2100" b="1"/>
            </a:lvl2pPr>
            <a:lvl3pPr marL="961126" indent="0">
              <a:buNone/>
              <a:defRPr sz="1900" b="1"/>
            </a:lvl3pPr>
            <a:lvl4pPr marL="1441689" indent="0">
              <a:buNone/>
              <a:defRPr sz="1700" b="1"/>
            </a:lvl4pPr>
            <a:lvl5pPr marL="1922252" indent="0">
              <a:buNone/>
              <a:defRPr sz="1700" b="1"/>
            </a:lvl5pPr>
            <a:lvl6pPr marL="2402815" indent="0">
              <a:buNone/>
              <a:defRPr sz="1700" b="1"/>
            </a:lvl6pPr>
            <a:lvl7pPr marL="2883378" indent="0">
              <a:buNone/>
              <a:defRPr sz="1700" b="1"/>
            </a:lvl7pPr>
            <a:lvl8pPr marL="3363940" indent="0">
              <a:buNone/>
              <a:defRPr sz="1700" b="1"/>
            </a:lvl8pPr>
            <a:lvl9pPr marL="3844503" indent="0">
              <a:buNone/>
              <a:defRPr sz="17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72448" y="2066635"/>
            <a:ext cx="3978622" cy="375463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85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24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4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0058" y="259460"/>
            <a:ext cx="2961309" cy="110421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19190" y="259462"/>
            <a:ext cx="5031879" cy="5561813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0058" y="1363679"/>
            <a:ext cx="2961309" cy="4457596"/>
          </a:xfrm>
        </p:spPr>
        <p:txBody>
          <a:bodyPr/>
          <a:lstStyle>
            <a:lvl1pPr marL="0" indent="0">
              <a:buNone/>
              <a:defRPr sz="1500"/>
            </a:lvl1pPr>
            <a:lvl2pPr marL="480563" indent="0">
              <a:buNone/>
              <a:defRPr sz="1300"/>
            </a:lvl2pPr>
            <a:lvl3pPr marL="961126" indent="0">
              <a:buNone/>
              <a:defRPr sz="1100"/>
            </a:lvl3pPr>
            <a:lvl4pPr marL="1441689" indent="0">
              <a:buNone/>
              <a:defRPr sz="900"/>
            </a:lvl4pPr>
            <a:lvl5pPr marL="1922252" indent="0">
              <a:buNone/>
              <a:defRPr sz="900"/>
            </a:lvl5pPr>
            <a:lvl6pPr marL="2402815" indent="0">
              <a:buNone/>
              <a:defRPr sz="900"/>
            </a:lvl6pPr>
            <a:lvl7pPr marL="2883378" indent="0">
              <a:buNone/>
              <a:defRPr sz="900"/>
            </a:lvl7pPr>
            <a:lvl8pPr marL="3363940" indent="0">
              <a:buNone/>
              <a:defRPr sz="900"/>
            </a:lvl8pPr>
            <a:lvl9pPr marL="3844503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0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4284" y="4561683"/>
            <a:ext cx="5400675" cy="53853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64284" y="582278"/>
            <a:ext cx="5400675" cy="3910013"/>
          </a:xfrm>
        </p:spPr>
        <p:txBody>
          <a:bodyPr/>
          <a:lstStyle>
            <a:lvl1pPr marL="0" indent="0">
              <a:buNone/>
              <a:defRPr sz="3400"/>
            </a:lvl1pPr>
            <a:lvl2pPr marL="480563" indent="0">
              <a:buNone/>
              <a:defRPr sz="2900"/>
            </a:lvl2pPr>
            <a:lvl3pPr marL="961126" indent="0">
              <a:buNone/>
              <a:defRPr sz="2500"/>
            </a:lvl3pPr>
            <a:lvl4pPr marL="1441689" indent="0">
              <a:buNone/>
              <a:defRPr sz="2100"/>
            </a:lvl4pPr>
            <a:lvl5pPr marL="1922252" indent="0">
              <a:buNone/>
              <a:defRPr sz="2100"/>
            </a:lvl5pPr>
            <a:lvl6pPr marL="2402815" indent="0">
              <a:buNone/>
              <a:defRPr sz="2100"/>
            </a:lvl6pPr>
            <a:lvl7pPr marL="2883378" indent="0">
              <a:buNone/>
              <a:defRPr sz="2100"/>
            </a:lvl7pPr>
            <a:lvl8pPr marL="3363940" indent="0">
              <a:buNone/>
              <a:defRPr sz="2100"/>
            </a:lvl8pPr>
            <a:lvl9pPr marL="384450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64284" y="5100214"/>
            <a:ext cx="5400675" cy="764805"/>
          </a:xfrm>
        </p:spPr>
        <p:txBody>
          <a:bodyPr/>
          <a:lstStyle>
            <a:lvl1pPr marL="0" indent="0">
              <a:buNone/>
              <a:defRPr sz="1500"/>
            </a:lvl1pPr>
            <a:lvl2pPr marL="480563" indent="0">
              <a:buNone/>
              <a:defRPr sz="1300"/>
            </a:lvl2pPr>
            <a:lvl3pPr marL="961126" indent="0">
              <a:buNone/>
              <a:defRPr sz="1100"/>
            </a:lvl3pPr>
            <a:lvl4pPr marL="1441689" indent="0">
              <a:buNone/>
              <a:defRPr sz="900"/>
            </a:lvl4pPr>
            <a:lvl5pPr marL="1922252" indent="0">
              <a:buNone/>
              <a:defRPr sz="900"/>
            </a:lvl5pPr>
            <a:lvl6pPr marL="2402815" indent="0">
              <a:buNone/>
              <a:defRPr sz="900"/>
            </a:lvl6pPr>
            <a:lvl7pPr marL="2883378" indent="0">
              <a:buNone/>
              <a:defRPr sz="900"/>
            </a:lvl7pPr>
            <a:lvl8pPr marL="3363940" indent="0">
              <a:buNone/>
              <a:defRPr sz="900"/>
            </a:lvl8pPr>
            <a:lvl9pPr marL="3844503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22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4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816" y="260971"/>
            <a:ext cx="2025253" cy="556030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0057" y="260971"/>
            <a:ext cx="5925740" cy="556030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07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0057" y="260973"/>
            <a:ext cx="8101013" cy="1086114"/>
          </a:xfrm>
          <a:prstGeom prst="rect">
            <a:avLst/>
          </a:prstGeom>
        </p:spPr>
        <p:txBody>
          <a:bodyPr vert="horz" lIns="96113" tIns="48056" rIns="96113" bIns="48056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0057" y="1520563"/>
            <a:ext cx="8101013" cy="4300713"/>
          </a:xfrm>
          <a:prstGeom prst="rect">
            <a:avLst/>
          </a:prstGeom>
        </p:spPr>
        <p:txBody>
          <a:bodyPr vert="horz" lIns="96113" tIns="48056" rIns="96113" bIns="48056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0057" y="6040006"/>
            <a:ext cx="2100262" cy="346953"/>
          </a:xfrm>
          <a:prstGeom prst="rect">
            <a:avLst/>
          </a:prstGeom>
        </p:spPr>
        <p:txBody>
          <a:bodyPr vert="horz" lIns="96113" tIns="48056" rIns="96113" bIns="48056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95FDB-4559-4A32-B67A-C83804A6A61E}" type="datetimeFigureOut">
              <a:rPr lang="fr-FR" smtClean="0"/>
              <a:t>24/11/2017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75386" y="6040006"/>
            <a:ext cx="2850357" cy="346953"/>
          </a:xfrm>
          <a:prstGeom prst="rect">
            <a:avLst/>
          </a:prstGeom>
        </p:spPr>
        <p:txBody>
          <a:bodyPr vert="horz" lIns="96113" tIns="48056" rIns="96113" bIns="48056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0808" y="6040006"/>
            <a:ext cx="2100262" cy="346953"/>
          </a:xfrm>
          <a:prstGeom prst="rect">
            <a:avLst/>
          </a:prstGeom>
        </p:spPr>
        <p:txBody>
          <a:bodyPr vert="horz" lIns="96113" tIns="48056" rIns="96113" bIns="48056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4A311-9212-4E55-A990-223E0D709C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1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xStyles>
    <p:titleStyle>
      <a:lvl1pPr algn="ctr" defTabSz="96112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422" indent="-360422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0915" indent="-300352" algn="l" defTabSz="961126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01407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81970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2533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43096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3659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04222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84785" indent="-240281" algn="l" defTabSz="961126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0563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1126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41689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2252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815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83378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63940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44503" algn="l" defTabSz="96112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akia.eklablog.fr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mania.fr/author/ak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60602" y="171990"/>
            <a:ext cx="3816965" cy="6267971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pPr algn="ctr"/>
            <a:r>
              <a:rPr lang="fr-FR" sz="2400" b="1" dirty="0">
                <a:solidFill>
                  <a:schemeClr val="bg1">
                    <a:lumMod val="65000"/>
                  </a:schemeClr>
                </a:solidFill>
                <a:latin typeface="Old English Text MT" panose="03040902040508030806" pitchFamily="66" charset="0"/>
                <a:cs typeface="Andalus" panose="02020603050405020304" pitchFamily="18" charset="-78"/>
              </a:rPr>
              <a:t>Par Cathy </a:t>
            </a:r>
            <a:r>
              <a:rPr lang="fr-FR" sz="2400" b="1" dirty="0" err="1" smtClean="0">
                <a:solidFill>
                  <a:schemeClr val="bg1">
                    <a:lumMod val="65000"/>
                  </a:schemeClr>
                </a:solidFill>
                <a:latin typeface="Old English Text MT" panose="03040902040508030806" pitchFamily="66" charset="0"/>
                <a:cs typeface="Andalus" panose="02020603050405020304" pitchFamily="18" charset="-78"/>
              </a:rPr>
              <a:t>Sheeter</a:t>
            </a:r>
            <a:endParaRPr lang="fr-FR" sz="2400" b="1" dirty="0" smtClean="0">
              <a:solidFill>
                <a:schemeClr val="bg1">
                  <a:lumMod val="65000"/>
                </a:schemeClr>
              </a:solidFill>
              <a:latin typeface="Old English Text MT" panose="03040902040508030806" pitchFamily="66" charset="0"/>
              <a:cs typeface="Andalus" panose="02020603050405020304" pitchFamily="18" charset="-78"/>
            </a:endParaRPr>
          </a:p>
          <a:p>
            <a:pPr algn="ctr"/>
            <a:endParaRPr lang="fr-FR" sz="2400" dirty="0">
              <a:solidFill>
                <a:schemeClr val="bg1"/>
              </a:solidFill>
              <a:latin typeface="Old English Text MT" panose="03040902040508030806" pitchFamily="66" charset="0"/>
              <a:cs typeface="Andalus" panose="02020603050405020304" pitchFamily="18" charset="-78"/>
            </a:endParaRPr>
          </a:p>
          <a:p>
            <a:endParaRPr lang="fr-FR" sz="17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"Beaucoup de gens ne peuvent pas croire que mon œuvre animalière très réaliste est créée uniquement à partir d'éraflures dans un tableau enduit d'encre, mais c'est exactement ainsi que chacune de mes œuvres est dessinée. </a:t>
            </a:r>
          </a:p>
          <a:p>
            <a:pPr algn="just"/>
            <a:endParaRPr lang="fr-FR" sz="14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Je travaille dans l'incroyable moyen de </a:t>
            </a:r>
            <a:r>
              <a:rPr lang="fr-FR" sz="1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Scratchboard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, qui aide à donner vie à mes animaux et à ma faune d'une manière hyperréaliste qu'aucun autre médium ne peut offrir!</a:t>
            </a:r>
          </a:p>
          <a:p>
            <a:pPr algn="just"/>
            <a:endParaRPr lang="fr-FR" sz="14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Donc, même si cela peut être difficile à croire, tous les poils, points et fossettes sont grattés à la main - mes œuvres ne sont pas des photographies! Les gros travaux peuvent prendre plusieurs mois et même les plus petits prennent plusieurs heures."</a:t>
            </a:r>
          </a:p>
          <a:p>
            <a:pPr algn="just"/>
            <a:endParaRPr lang="fr-FR" sz="14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endParaRPr lang="fr-FR" sz="14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"Loyauté" - </a:t>
            </a:r>
            <a:r>
              <a:rPr lang="fr-FR" sz="1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Scratchboard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et encre </a:t>
            </a:r>
            <a:r>
              <a:rPr lang="fr-FR" sz="1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Scratchboard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Art. Les yeux sont colorés avec des encres colorées</a:t>
            </a:r>
          </a:p>
        </p:txBody>
      </p:sp>
      <p:pic>
        <p:nvPicPr>
          <p:cNvPr id="1026" name="Picture 2" descr="C:\Users\lucienne\Desktop\cathydev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04" y="424671"/>
            <a:ext cx="3888956" cy="56886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04" y="413877"/>
            <a:ext cx="3888956" cy="5796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900162" y="5626633"/>
            <a:ext cx="196399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2400" b="1" dirty="0" smtClean="0">
                <a:ln w="50800"/>
                <a:solidFill>
                  <a:srgbClr val="FF0000"/>
                </a:solidFill>
                <a:latin typeface="Old English Text MT" panose="03040902040508030806" pitchFamily="66" charset="0"/>
              </a:rPr>
              <a:t>Lucienne </a:t>
            </a:r>
            <a:r>
              <a:rPr lang="fr-FR" sz="2400" b="1" dirty="0" err="1" smtClean="0">
                <a:ln w="50800"/>
                <a:solidFill>
                  <a:srgbClr val="FF0000"/>
                </a:solidFill>
                <a:latin typeface="Old English Text MT" panose="03040902040508030806" pitchFamily="66" charset="0"/>
              </a:rPr>
              <a:t>ppsx</a:t>
            </a:r>
            <a:endParaRPr lang="fr-FR" sz="2400" b="1" cap="none" spc="0" dirty="0">
              <a:ln w="50800"/>
              <a:solidFill>
                <a:srgbClr val="FF0000"/>
              </a:solidFill>
              <a:effectLst/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77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7000">
        <p14:prism isContent="1"/>
        <p:sndAc>
          <p:stSnd>
            <p:snd r:embed="rId2" name="09 - Dire Straits - Ticket To Heaven.wav"/>
          </p:stSnd>
        </p:sndAc>
      </p:transition>
    </mc:Choice>
    <mc:Fallback xmlns="">
      <p:transition spd="slow" advTm="37000">
        <p:fade/>
        <p:sndAc>
          <p:stSnd>
            <p:snd r:embed="rId5" name="09 - Dire Straits - Ticket To Heav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enne\Desktop\Loyalty-5a1367f2a0062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86" y="112713"/>
            <a:ext cx="6840760" cy="62573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86" y="112713"/>
            <a:ext cx="6840760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55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tatic.boredpanda.com/blog/wp-content/uploads/2017/11/Starting-From-Scratch-The-Hyper-Realistic-Scratchboard-Art-of-Cathy-Sheeter-5a136e843bcbd__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9" y="139589"/>
            <a:ext cx="7069384" cy="62038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246095" y="1707396"/>
            <a:ext cx="1502940" cy="2162497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pPr algn="just"/>
            <a:r>
              <a:rPr lang="fr-FR" sz="15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J'utilise les coins arrière d'un couteau </a:t>
            </a:r>
            <a:r>
              <a:rPr lang="fr-FR" sz="15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xacto</a:t>
            </a:r>
            <a:r>
              <a:rPr lang="fr-FR" sz="15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pour gratter soigneusement l'encre noire et révéler la couche d'argile blanche sous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9" y="112713"/>
            <a:ext cx="7069384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644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nne\Desktop\Starting-From-Scratch-The-Hyper-Realistic-Scratchboard-Art-of-Cathy-Sheeter-5a137130084c5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0" y="156445"/>
            <a:ext cx="5618874" cy="61125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12730" y="1433697"/>
            <a:ext cx="2581069" cy="2328431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pPr algn="just"/>
            <a:r>
              <a:rPr lang="fr-FR" sz="18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Plus je gratte, plus il devient léger. Je passe entre quatre et dix lames pour chaque travail, car seules les lames tranchantes fonctionnent bien pour ma technique.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62" y="142559"/>
            <a:ext cx="5619202" cy="612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48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tatic.boredpanda.com/blog/wp-content/uploads/2017/11/Starting-From-Scratch-The-Hyper-Realistic-Scratchboard-Art-of-Cathy-Sheeter-5a1373abe681d__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9" y="156445"/>
            <a:ext cx="5836022" cy="62038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265942" y="2034208"/>
            <a:ext cx="2125722" cy="389438"/>
          </a:xfrm>
          <a:prstGeom prst="rect">
            <a:avLst/>
          </a:prstGeom>
        </p:spPr>
        <p:txBody>
          <a:bodyPr wrap="none" lIns="96113" tIns="48056" rIns="96113" bIns="48056">
            <a:spAutoFit/>
          </a:bodyPr>
          <a:lstStyle/>
          <a:p>
            <a:r>
              <a:rPr lang="fr-FR" dirty="0" smtClean="0"/>
              <a:t>"</a:t>
            </a:r>
            <a:r>
              <a:rPr lang="fr-FR" sz="16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Ça a l'air dans la nuit"</a:t>
            </a:r>
            <a:endParaRPr lang="fr-FR" sz="16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9" y="140391"/>
            <a:ext cx="5836022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76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enne\Desktop\Starting-From-Scratch-The-Hyper-Realistic-Scratchboard-Art-of-Cathy-Sheeter-5a13749614d42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25" y="156444"/>
            <a:ext cx="5906905" cy="62038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300762" y="2556442"/>
            <a:ext cx="1667263" cy="343272"/>
          </a:xfrm>
          <a:prstGeom prst="rect">
            <a:avLst/>
          </a:prstGeom>
        </p:spPr>
        <p:txBody>
          <a:bodyPr wrap="none" lIns="96113" tIns="48056" rIns="96113" bIns="48056">
            <a:spAutoFit/>
          </a:bodyPr>
          <a:lstStyle/>
          <a:p>
            <a:r>
              <a:rPr lang="fr-FR" sz="16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"</a:t>
            </a:r>
            <a:r>
              <a:rPr lang="fr-FR" sz="16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Cycle d'essorage"</a:t>
            </a:r>
            <a:endParaRPr lang="fr-FR" sz="16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24" y="139773"/>
            <a:ext cx="5906905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1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33002" y="234008"/>
            <a:ext cx="3840398" cy="5914028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pPr algn="just"/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Ma première étape est de faire une mise en page dans </a:t>
            </a:r>
            <a:r>
              <a:rPr lang="fr-FR" sz="1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photoshop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puis je fais une esquisse de ligne sur du papier blanc de la même taille que mon </a:t>
            </a:r>
            <a:r>
              <a:rPr lang="fr-FR" sz="1400" dirty="0" err="1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scratchboard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 </a:t>
            </a:r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Je 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transfère cette esquisse de ligne vers le tableau avec un papier de transfert blanc, ce qui me donne une «feuille de route» de l'endroit où gratter. </a:t>
            </a:r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De 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là, je commence juste à gratter, en commençant souvent par une zone de lumière. Sur ce travail, j'ai irradié autour de l'œil et rayé mon chemin, mais parfois je saute partout dans le tableau. </a:t>
            </a:r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Après 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entièrement rayé aux couleurs noir et blanc ont été ajoutés avec des encres transparentes, appliquées avec un pinceau</a:t>
            </a:r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</a:p>
          <a:p>
            <a:pPr algn="just"/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Les encres remplissent les rayures sans affecter le noir laissé derrière. </a:t>
            </a:r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endParaRPr lang="fr-FR" sz="1400" dirty="0" smtClean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/>
            <a:r>
              <a:rPr lang="fr-FR" sz="14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Après </a:t>
            </a:r>
            <a:r>
              <a:rPr lang="fr-FR" sz="1400" dirty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avoir mis une couleur, je peux rayer à nouveau le tableau, et il revient toujours au blanc. Cela me permet de travailler dans les lavages avec plusieurs couches de grattage et de coloration.</a:t>
            </a:r>
          </a:p>
          <a:p>
            <a:pPr algn="just"/>
            <a:endParaRPr lang="fr-FR" sz="14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7170" name="Picture 2" descr="C:\Users\lucienne\Desktop\Starting-From-Scratch-The-Hyper-Realistic-Scratchboard-Art-of-Cathy-Sheeter-5a13ec335d488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07" y="603517"/>
            <a:ext cx="4626860" cy="42723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07" y="612048"/>
            <a:ext cx="4626860" cy="437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367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5000">
        <p14:prism isContent="1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508674" y="2493343"/>
            <a:ext cx="2232248" cy="835714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"La boisson interrompue" - le travail fini</a:t>
            </a:r>
            <a:endParaRPr lang="fr-FR" sz="16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8195" name="Picture 3" descr="C:\Users\lucienne\Desktop\Starting-From-Scratch-The-Hyper-Realistic-Scratchboard-Art-of-Cathy-Sheeter-5a137d8ecbae2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82" y="27704"/>
            <a:ext cx="4968552" cy="6326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34" y="0"/>
            <a:ext cx="4961800" cy="6379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783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ucienne\Desktop\Starting-From-Scratch-The-Hyper-Realistic-Scratchboard-Art-of-Cathy-Sheeter-5a136f0549148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8" y="156341"/>
            <a:ext cx="5221152" cy="6203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940722" y="1707394"/>
            <a:ext cx="2520280" cy="389438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r>
              <a:rPr lang="fr-FR" dirty="0" smtClean="0"/>
              <a:t>"</a:t>
            </a:r>
            <a:r>
              <a:rPr lang="fr-FR" sz="18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Réunion de famille"</a:t>
            </a:r>
            <a:endParaRPr lang="fr-FR" sz="18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36666" y="2380450"/>
            <a:ext cx="3245986" cy="1482045"/>
          </a:xfrm>
          <a:prstGeom prst="rect">
            <a:avLst/>
          </a:prstGeom>
        </p:spPr>
        <p:txBody>
          <a:bodyPr wrap="square" lIns="96113" tIns="48056" rIns="96113" bIns="48056">
            <a:spAutoFit/>
          </a:bodyPr>
          <a:lstStyle/>
          <a:p>
            <a:pPr algn="just"/>
            <a:r>
              <a:rPr lang="fr-FR" sz="18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Ce travail a d'abord été rayé en noir et blanc puis des encres de couleur transparentes ont été appliquées sur les rayures, les remplissant de la couleur.</a:t>
            </a:r>
            <a:endParaRPr lang="fr-FR" sz="18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686" y="75332"/>
            <a:ext cx="3642964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C:\Users\lucienne\Desktop\Starting-From-Scratch-The-Hyper-Realistic-Scratchboard-Art-of-Cathy-Sheeter-5a136f0549148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8" y="112713"/>
            <a:ext cx="5221152" cy="62039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2" y="115836"/>
            <a:ext cx="5252168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8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8000">
        <p14:prism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00762" y="2235829"/>
            <a:ext cx="1606349" cy="389438"/>
          </a:xfrm>
          <a:prstGeom prst="rect">
            <a:avLst/>
          </a:prstGeom>
        </p:spPr>
        <p:txBody>
          <a:bodyPr wrap="none" lIns="96113" tIns="48056" rIns="96113" bIns="48056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"</a:t>
            </a:r>
            <a:r>
              <a:rPr lang="fr-FR" sz="16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Course au vent"</a:t>
            </a:r>
            <a:endParaRPr lang="fr-FR" sz="16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10242" name="Picture 2" descr="C:\Users\lucienne\Desktop\Starting-From-Scratch-The-Hyper-Realistic-Scratchboard-Art-of-Cathy-Sheeter-5a1371e30a091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7" y="285060"/>
            <a:ext cx="5764015" cy="60696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0" y="285060"/>
            <a:ext cx="5749412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4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ucienne\Desktop\Starting-From-Scratch-The-Hyper-Realistic-Scratchboard-Art-of-Cathy-Sheeter-5a1372b3f0cd9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10" y="161999"/>
            <a:ext cx="5688632" cy="6228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10" y="133605"/>
            <a:ext cx="5688632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53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lucienne\Desktop\Starting-From-Scratch-The-Hyper-Realistic-Scratchboard-Art-of-Cathy-Sheeter-5a137750b32c1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822" y="378024"/>
            <a:ext cx="6985000" cy="54927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822" y="378023"/>
            <a:ext cx="6985000" cy="56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05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0" name="Picture 10" descr="C:\Users\lucienne\Desktop\makar-de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47" y="1312861"/>
            <a:ext cx="6667500" cy="4219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47" y="1312861"/>
            <a:ext cx="6667499" cy="4321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06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lucienne\Desktop\Starting-From-Scratch-The-Hyper-Realistic-Scratchboard-Art-of-Cathy-Sheeter-5a1371b0a2b87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29" y="450032"/>
            <a:ext cx="7536613" cy="54726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28" y="450031"/>
            <a:ext cx="7536613" cy="547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69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lucienne\Desktop\Imag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46" y="358775"/>
            <a:ext cx="7358062" cy="5907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358775"/>
            <a:ext cx="7422058" cy="590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47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83690" y="5882900"/>
            <a:ext cx="1710672" cy="389438"/>
          </a:xfrm>
          <a:prstGeom prst="rect">
            <a:avLst/>
          </a:prstGeom>
        </p:spPr>
        <p:txBody>
          <a:bodyPr wrap="none" lIns="96113" tIns="48056" rIns="96113" bIns="48056">
            <a:spAutoFit/>
          </a:bodyPr>
          <a:lstStyle/>
          <a:p>
            <a:r>
              <a:rPr lang="fr-FR" dirty="0" smtClean="0"/>
              <a:t>"</a:t>
            </a:r>
            <a:r>
              <a:rPr lang="fr-FR" sz="1800" dirty="0" err="1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Tres</a:t>
            </a:r>
            <a:r>
              <a:rPr lang="fr-FR" sz="18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800" dirty="0" err="1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Banditos</a:t>
            </a:r>
            <a:r>
              <a:rPr lang="fr-FR" dirty="0" smtClean="0">
                <a:solidFill>
                  <a:schemeClr val="bg1"/>
                </a:solidFill>
              </a:rPr>
              <a:t>"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3315" name="Picture 3" descr="C:\Users\lucienne\Desktop\Starting-From-Scratch-The-Hyper-Realistic-Scratchboard-Art-of-Cathy-Sheeter-5a13732a9b691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78" y="390150"/>
            <a:ext cx="6985000" cy="54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78" y="390150"/>
            <a:ext cx="6985000" cy="549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520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lucienne\Desktop\Starting-From-Scratch-The-Hyper-Realistic-Scratchboard-Art-of-Cathy-Sheeter-5a137526f1e18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306" y="150282"/>
            <a:ext cx="4896544" cy="62319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306" y="112713"/>
            <a:ext cx="4896544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496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lucienne\Desktop\Starting-From-Scratch-The-Hyper-Realistic-Scratchboard-Art-of-Cathy-Sheeter-5a13741f7b287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749" y="118885"/>
            <a:ext cx="6048672" cy="632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749" y="112713"/>
            <a:ext cx="6048672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74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lucienne\Desktop\Starting-From-Scratch-The-Hyper-Realistic-Scratchboard-Art-of-Cathy-Sheeter-5a1373d4e6cf7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22" y="594048"/>
            <a:ext cx="7704856" cy="50606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22" y="594047"/>
            <a:ext cx="7704856" cy="5060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445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lucienne\Desktop\Imag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13" y="734701"/>
            <a:ext cx="7998399" cy="500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14" y="734701"/>
            <a:ext cx="7998398" cy="5065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06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lucienne\Desktop\Starting-From-Scratch-The-Hyper-Realistic-Scratchboard-Art-of-Cathy-Sheeter-5a1372ea2213b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10" y="124706"/>
            <a:ext cx="6215086" cy="63422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10" y="112713"/>
            <a:ext cx="6215086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040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lucienne\Desktop\Starting-From-Scratch-The-Hyper-Realistic-Scratchboard-Art-of-Cathy-Sheeter-5a1376b29be3d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282" y="79486"/>
            <a:ext cx="4923215" cy="62659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282" y="112713"/>
            <a:ext cx="4923215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684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lucienne\Desktop\Starting-From-Scratch-The-Hyper-Realistic-Scratchboard-Art-of-Cathy-Sheeter-5a1377dd2502c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06" y="1098104"/>
            <a:ext cx="8138886" cy="4032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564458" y="682729"/>
            <a:ext cx="1157112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"À l'affût"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06" y="1067450"/>
            <a:ext cx="8138886" cy="4063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306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lucienne\Desktop\11131438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86" y="522040"/>
            <a:ext cx="6866131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86" y="522040"/>
            <a:ext cx="6866131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337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2689" y="2620038"/>
            <a:ext cx="30963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Gauche: "Noir sur blanc" Droite: "Blanc sur noir"</a:t>
            </a:r>
            <a:endParaRPr lang="fr-FR" sz="1600" dirty="0">
              <a:solidFill>
                <a:schemeClr val="bg1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25602" name="Picture 2" descr="C:\Users\lucienne\Desktop\Starting-From-Scratch-The-Hyper-Realistic-Scratchboard-Art-of-Cathy-Sheeter-5a13744a399af__88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6" y="234007"/>
            <a:ext cx="5188764" cy="61262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6" y="234007"/>
            <a:ext cx="5188764" cy="628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0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lucienne\Desktop\Mes fins de page de pps\Image1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67"/>
            <a:ext cx="9001125" cy="6519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56146" y="1962200"/>
            <a:ext cx="4498975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Accueil - </a:t>
            </a:r>
            <a:r>
              <a:rPr lang="fr-FR" sz="1600" dirty="0" err="1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Akia</a:t>
            </a:r>
            <a:endParaRPr lang="fr-FR" sz="1600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http://akia.eklablog.fr/</a:t>
            </a:r>
            <a:r>
              <a:rPr lang="fr-FR" sz="16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Ppsx  </a:t>
            </a:r>
            <a:r>
              <a:rPr lang="fr-FR" sz="1600" dirty="0" err="1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Akia</a:t>
            </a:r>
            <a:r>
              <a:rPr lang="fr-FR" sz="16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(Lucienne)</a:t>
            </a:r>
          </a:p>
          <a:p>
            <a:r>
              <a:rPr lang="fr-FR" sz="1600" dirty="0" err="1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Akia</a:t>
            </a:r>
            <a:endParaRPr lang="fr-FR" sz="1600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  <a:hlinkClick r:id="rId4"/>
              </a:rPr>
              <a:t>http://www.ppsmania.fr/author/akia</a:t>
            </a:r>
            <a:endParaRPr lang="fr-FR" sz="1600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endParaRPr lang="fr-FR" sz="1600" dirty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573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461</Words>
  <Application>Microsoft Office PowerPoint</Application>
  <PresentationFormat>Personnalisé</PresentationFormat>
  <Paragraphs>38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lucienne</cp:lastModifiedBy>
  <cp:revision>45</cp:revision>
  <dcterms:created xsi:type="dcterms:W3CDTF">2017-11-24T13:32:24Z</dcterms:created>
  <dcterms:modified xsi:type="dcterms:W3CDTF">2017-11-24T16:24:51Z</dcterms:modified>
</cp:coreProperties>
</file>