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45" r:id="rId2"/>
    <p:sldId id="593" r:id="rId3"/>
    <p:sldId id="606" r:id="rId4"/>
    <p:sldId id="546" r:id="rId5"/>
    <p:sldId id="603" r:id="rId6"/>
    <p:sldId id="604" r:id="rId7"/>
    <p:sldId id="605" r:id="rId8"/>
    <p:sldId id="607" r:id="rId9"/>
    <p:sldId id="608" r:id="rId10"/>
    <p:sldId id="613" r:id="rId11"/>
    <p:sldId id="609" r:id="rId12"/>
    <p:sldId id="595" r:id="rId13"/>
    <p:sldId id="559" r:id="rId14"/>
    <p:sldId id="561" r:id="rId15"/>
    <p:sldId id="562" r:id="rId16"/>
    <p:sldId id="563" r:id="rId17"/>
    <p:sldId id="564" r:id="rId18"/>
    <p:sldId id="566" r:id="rId19"/>
    <p:sldId id="567" r:id="rId20"/>
    <p:sldId id="568" r:id="rId21"/>
    <p:sldId id="570" r:id="rId22"/>
    <p:sldId id="571" r:id="rId23"/>
    <p:sldId id="574" r:id="rId24"/>
    <p:sldId id="597" r:id="rId25"/>
    <p:sldId id="610" r:id="rId26"/>
    <p:sldId id="579" r:id="rId27"/>
    <p:sldId id="580" r:id="rId28"/>
    <p:sldId id="614" r:id="rId29"/>
    <p:sldId id="581" r:id="rId30"/>
    <p:sldId id="582" r:id="rId31"/>
    <p:sldId id="584" r:id="rId32"/>
    <p:sldId id="589" r:id="rId33"/>
    <p:sldId id="592" r:id="rId34"/>
    <p:sldId id="500" r:id="rId35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FEC35-E69C-441E-A756-4DC4F983C95B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01917-CD9D-4B77-8B34-827343049F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76DAE-8BBF-4758-8F21-68E47FE5D5D5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0B268-C293-49A0-9CB9-2A21DF9917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AA4B6-DBC1-4329-92CC-1373B8C36D33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C6474-1629-4AAD-8A28-94F3F0FE45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6AF82-88B6-4682-BC80-26CAD5085D20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A02A7-057D-440E-979C-4FDFE00F15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893B6-6718-4431-89ED-2B0C46F86E37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C7824-2808-4F38-9C07-9F3011F985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351EF-662E-4654-AC36-1F2180DABE84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53669-ED87-4140-901D-5DF6CAE01A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7ECEA-C7DA-424D-9BB2-11E3ADCAF0D2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F47BA-DC4D-4569-B2F2-6E0AEC430F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9F7E6-55D5-4817-B7CB-A3555587324A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5F18F-2109-4ECD-88A6-B0124E9FD1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9879B-FDAC-4AB8-B8D0-033C0B440C03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A5060-A852-49AA-A4AF-1ADD7B4BAB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31C3C-C43E-4C91-B7D8-9061E2480D33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E6887-243C-45C5-8779-329C366ADC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8FAF-7D7F-4C1C-B81A-9E374B83FEE4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5A626-BDBE-4259-ABAB-BE87CE6789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FA6DA5-768C-414F-A157-FC1C74184DE0}" type="datetimeFigureOut">
              <a:rPr lang="fr-FR"/>
              <a:pPr>
                <a:defRPr/>
              </a:pPr>
              <a:t>06/03/2018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7BCF95-339C-488B-947F-681518A7AF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file:///C:\Users\philippe\Desktop\Pictures\RB%20wave.wa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mailto:pmenezo@orange.fr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 cp avec adresse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908720"/>
            <a:ext cx="914400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 2" descr="photocp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1916832"/>
            <a:ext cx="2898683" cy="1809874"/>
          </a:xfrm>
          <a:prstGeom prst="rect">
            <a:avLst/>
          </a:prstGeom>
          <a:scene3d>
            <a:camera prst="perspectiveContrastingLeftFacing"/>
            <a:lightRig rig="threePt" dir="t"/>
          </a:scene3d>
          <a:sp3d>
            <a:bevelT w="139700" h="139700" prst="divot"/>
          </a:sp3d>
        </p:spPr>
      </p:pic>
      <p:pic>
        <p:nvPicPr>
          <p:cNvPr id="4" name="Image 3" descr="st nolf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4077072"/>
            <a:ext cx="2664296" cy="1749554"/>
          </a:xfrm>
          <a:prstGeom prst="rect">
            <a:avLst/>
          </a:prstGeom>
          <a:scene3d>
            <a:camera prst="perspectiveContrastingRightFacing"/>
            <a:lightRig rig="threePt" dir="t"/>
          </a:scene3d>
          <a:sp3d>
            <a:bevelT w="165100" prst="coolSlant"/>
          </a:sp3d>
        </p:spPr>
      </p:pic>
      <p:pic>
        <p:nvPicPr>
          <p:cNvPr id="5" name="Image 4" descr="dpnbv3_291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1556792"/>
            <a:ext cx="1368152" cy="2125285"/>
          </a:xfrm>
          <a:prstGeom prst="rect">
            <a:avLst/>
          </a:prstGeom>
          <a:scene3d>
            <a:camera prst="isometricLeftDown"/>
            <a:lightRig rig="threePt" dir="t"/>
          </a:scene3d>
          <a:sp3d>
            <a:bevelT w="139700" h="139700" prst="divot"/>
          </a:sp3d>
        </p:spPr>
      </p:pic>
      <p:sp>
        <p:nvSpPr>
          <p:cNvPr id="10" name="ZoneTexte 9"/>
          <p:cNvSpPr txBox="1"/>
          <p:nvPr/>
        </p:nvSpPr>
        <p:spPr>
          <a:xfrm>
            <a:off x="4932363" y="1557338"/>
            <a:ext cx="184150" cy="365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78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9" name="RB wave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7000">
    <p:sndAc>
      <p:stSnd>
        <p:snd r:embed="rId4" name="RB wa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 cp avec adress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08720"/>
            <a:ext cx="914400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075" name="ZoneTexte 3"/>
          <p:cNvSpPr txBox="1">
            <a:spLocks noChangeArrowheads="1"/>
          </p:cNvSpPr>
          <p:nvPr/>
        </p:nvSpPr>
        <p:spPr bwMode="auto">
          <a:xfrm>
            <a:off x="500063" y="1428750"/>
            <a:ext cx="3414712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  <a:p>
            <a:r>
              <a:rPr lang="fr-FR" sz="2800">
                <a:latin typeface="Youngsook BTN"/>
              </a:rPr>
              <a:t>       Pour commencer</a:t>
            </a:r>
          </a:p>
          <a:p>
            <a:endParaRPr lang="fr-FR" sz="2800">
              <a:latin typeface="Youngsook BTN"/>
            </a:endParaRPr>
          </a:p>
          <a:p>
            <a:r>
              <a:rPr lang="fr-FR" sz="2800">
                <a:latin typeface="Youngsook BTN"/>
              </a:rPr>
              <a:t>              L’église</a:t>
            </a:r>
          </a:p>
          <a:p>
            <a:endParaRPr lang="fr-FR" sz="2800">
              <a:latin typeface="Youngsook BTN"/>
            </a:endParaRPr>
          </a:p>
          <a:p>
            <a:r>
              <a:rPr lang="fr-FR" sz="2800">
                <a:latin typeface="Youngsook BTN"/>
              </a:rPr>
              <a:t>       au fil des années</a:t>
            </a:r>
          </a:p>
        </p:txBody>
      </p:sp>
      <p:pic>
        <p:nvPicPr>
          <p:cNvPr id="5" name="Image 4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789040"/>
            <a:ext cx="2826060" cy="1884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785794"/>
            <a:ext cx="8467725" cy="54959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 rot="-382968">
            <a:off x="293688" y="1425575"/>
            <a:ext cx="3827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La boucherie Carré n’est pas construite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14290"/>
            <a:ext cx="8356248" cy="5897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 rot="-491574">
            <a:off x="15875" y="654050"/>
            <a:ext cx="2182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Photo prise de Kerloc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571480"/>
            <a:ext cx="9144000" cy="60309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147" name="ZoneTexte 4"/>
          <p:cNvSpPr txBox="1">
            <a:spLocks noChangeArrowheads="1"/>
          </p:cNvSpPr>
          <p:nvPr/>
        </p:nvSpPr>
        <p:spPr bwMode="auto">
          <a:xfrm rot="-310043">
            <a:off x="1588" y="1198563"/>
            <a:ext cx="4143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alibri" pitchFamily="34" charset="0"/>
              </a:rPr>
              <a:t>Route vers la grotte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87325"/>
            <a:ext cx="9144000" cy="6670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 rot="-446328">
            <a:off x="2220913" y="273050"/>
            <a:ext cx="4246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Le monument aux morts n’est pas construit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ooooooo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314575" y="0"/>
            <a:ext cx="451326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 rot="-413516">
            <a:off x="2082800" y="173038"/>
            <a:ext cx="2905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Coup de vent sur la girouette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n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57166"/>
            <a:ext cx="9144000" cy="6743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 rot="-277649">
            <a:off x="-133350" y="777875"/>
            <a:ext cx="3343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Place de l’égise et son ancien mur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tttt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357222" y="350837"/>
            <a:ext cx="9144000" cy="65071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 rot="-376906">
            <a:off x="-558800" y="981075"/>
            <a:ext cx="2271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alibri" pitchFamily="34" charset="0"/>
              </a:rPr>
              <a:t>Sortie de la messe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162"/>
            <a:ext cx="9144000" cy="62656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634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85728"/>
            <a:ext cx="44589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2291" name="ZoneTexte 3"/>
          <p:cNvSpPr txBox="1">
            <a:spLocks noChangeArrowheads="1"/>
          </p:cNvSpPr>
          <p:nvPr/>
        </p:nvSpPr>
        <p:spPr bwMode="auto">
          <a:xfrm rot="-354505">
            <a:off x="2228850" y="534988"/>
            <a:ext cx="18113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Le lavoir sans toit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 cp avec adress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80728"/>
            <a:ext cx="914400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315" name="ZoneTexte 3"/>
          <p:cNvSpPr txBox="1">
            <a:spLocks noChangeArrowheads="1"/>
          </p:cNvSpPr>
          <p:nvPr/>
        </p:nvSpPr>
        <p:spPr bwMode="auto">
          <a:xfrm>
            <a:off x="539750" y="1196975"/>
            <a:ext cx="32702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  <a:p>
            <a:r>
              <a:rPr lang="fr-FR" sz="2800">
                <a:latin typeface="Youngsook BTN"/>
              </a:rPr>
              <a:t>       Ensuite le bourg</a:t>
            </a:r>
          </a:p>
          <a:p>
            <a:endParaRPr lang="fr-FR" sz="2800">
              <a:latin typeface="Youngsook BTN"/>
            </a:endParaRPr>
          </a:p>
          <a:p>
            <a:r>
              <a:rPr lang="fr-FR" sz="2800">
                <a:latin typeface="Youngsook BTN"/>
              </a:rPr>
              <a:t>         et les environs</a:t>
            </a:r>
          </a:p>
          <a:p>
            <a:r>
              <a:rPr lang="fr-FR" sz="2800">
                <a:latin typeface="Youngsook BTN"/>
              </a:rPr>
              <a:t>              </a:t>
            </a:r>
          </a:p>
          <a:p>
            <a:endParaRPr lang="fr-FR" sz="2800">
              <a:latin typeface="Youngsook BTN"/>
            </a:endParaRPr>
          </a:p>
        </p:txBody>
      </p:sp>
      <p:pic>
        <p:nvPicPr>
          <p:cNvPr id="6" name="Image 5" descr="Diapositive2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>
          <a:xfrm>
            <a:off x="684213" y="2924175"/>
            <a:ext cx="3130550" cy="2165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60350"/>
            <a:ext cx="9144000" cy="6337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77838"/>
            <a:ext cx="9144000" cy="5900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 rot="-350464">
            <a:off x="7938" y="912813"/>
            <a:ext cx="3908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Vue du haut de  la rue du vieux couvent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2738"/>
            <a:ext cx="9144000" cy="6232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 rot="-470888">
            <a:off x="9525" y="1017588"/>
            <a:ext cx="3421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Près du passage à niveau du bourg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5484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85784" y="0"/>
            <a:ext cx="9144000" cy="59039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 rot="-402181">
            <a:off x="-339725" y="635000"/>
            <a:ext cx="110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Vers 1970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57225"/>
            <a:ext cx="9144000" cy="55435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07975"/>
            <a:ext cx="9144000" cy="6240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74663"/>
            <a:ext cx="9144000" cy="5907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2531" name="ZoneTexte 2"/>
          <p:cNvSpPr txBox="1">
            <a:spLocks noChangeArrowheads="1"/>
          </p:cNvSpPr>
          <p:nvPr/>
        </p:nvSpPr>
        <p:spPr bwMode="auto">
          <a:xfrm rot="-200129">
            <a:off x="6938963" y="3344863"/>
            <a:ext cx="20177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La dauphine à Jobic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p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loue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14346" y="428604"/>
            <a:ext cx="9144000" cy="6215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 rot="-448783">
            <a:off x="-271463" y="1049338"/>
            <a:ext cx="2359026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alibri" pitchFamily="34" charset="0"/>
              </a:rPr>
              <a:t>Le château de Talhouet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 cp avec adress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857232"/>
            <a:ext cx="914400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5603" name="ZoneTexte 3"/>
          <p:cNvSpPr txBox="1">
            <a:spLocks noChangeArrowheads="1"/>
          </p:cNvSpPr>
          <p:nvPr/>
        </p:nvSpPr>
        <p:spPr bwMode="auto">
          <a:xfrm rot="-425712">
            <a:off x="-603250" y="1130300"/>
            <a:ext cx="4541838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>
              <a:latin typeface="Calibri" pitchFamily="34" charset="0"/>
            </a:endParaRPr>
          </a:p>
          <a:p>
            <a:r>
              <a:rPr lang="fr-FR" sz="2800">
                <a:latin typeface="Youngsook BTN"/>
              </a:rPr>
              <a:t>             Pour finir la chapelle</a:t>
            </a:r>
          </a:p>
          <a:p>
            <a:endParaRPr lang="fr-FR" sz="2800">
              <a:latin typeface="Youngsook BTN"/>
            </a:endParaRPr>
          </a:p>
          <a:p>
            <a:r>
              <a:rPr lang="fr-FR" sz="2800">
                <a:latin typeface="Youngsook BTN"/>
              </a:rPr>
              <a:t>             </a:t>
            </a:r>
          </a:p>
          <a:p>
            <a:r>
              <a:rPr lang="fr-FR" sz="2800">
                <a:latin typeface="Youngsook BTN"/>
              </a:rPr>
              <a:t> </a:t>
            </a:r>
          </a:p>
        </p:txBody>
      </p:sp>
      <p:pic>
        <p:nvPicPr>
          <p:cNvPr id="6" name="Image 5" descr="682_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8981">
            <a:off x="1144503" y="2119112"/>
            <a:ext cx="2318758" cy="39354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9_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5250" y="0"/>
            <a:ext cx="8953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17513"/>
            <a:ext cx="9144000" cy="6021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lle st Nolff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392363" y="0"/>
            <a:ext cx="435927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62" y="376237"/>
            <a:ext cx="8524875" cy="6105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665163"/>
            <a:ext cx="9144000" cy="552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58763"/>
            <a:ext cx="9144000" cy="6338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6838"/>
            <a:ext cx="9144000" cy="6662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rrrr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49263"/>
            <a:ext cx="9144000" cy="59578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zz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65138"/>
            <a:ext cx="9144000" cy="5927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ffaire à suiv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0"/>
            <a:ext cx="8136904" cy="61026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5843" name="ZoneTexte 2"/>
          <p:cNvSpPr txBox="1">
            <a:spLocks noChangeArrowheads="1"/>
          </p:cNvSpPr>
          <p:nvPr/>
        </p:nvSpPr>
        <p:spPr bwMode="auto">
          <a:xfrm rot="-468308">
            <a:off x="2274888" y="4673600"/>
            <a:ext cx="47355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Script MT Bold" pitchFamily="66" charset="0"/>
              </a:rPr>
              <a:t>Si vous avez d’anciennes photos ou cartes postales</a:t>
            </a:r>
          </a:p>
          <a:p>
            <a:r>
              <a:rPr lang="fr-FR">
                <a:latin typeface="Script MT Bold" pitchFamily="66" charset="0"/>
              </a:rPr>
              <a:t>N’hésitez pas</a:t>
            </a:r>
          </a:p>
          <a:p>
            <a:r>
              <a:rPr lang="fr-FR">
                <a:latin typeface="Script MT Bold" pitchFamily="66" charset="0"/>
                <a:hlinkClick r:id="rId3"/>
              </a:rPr>
              <a:t>pmenezo@orange.fr</a:t>
            </a:r>
            <a:endParaRPr lang="fr-FR">
              <a:latin typeface="Script MT Bold" pitchFamily="66" charset="0"/>
            </a:endParaRPr>
          </a:p>
          <a:p>
            <a:endParaRPr lang="fr-FR">
              <a:latin typeface="Script MT Bold" pitchFamily="66" charset="0"/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105</Words>
  <Application>Microsoft Office PowerPoint</Application>
  <PresentationFormat>Affichage à l'écran (4:3)</PresentationFormat>
  <Paragraphs>32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nathalie MENEZO</dc:creator>
  <cp:lastModifiedBy>philippe</cp:lastModifiedBy>
  <cp:revision>127</cp:revision>
  <dcterms:created xsi:type="dcterms:W3CDTF">2017-03-05T09:53:53Z</dcterms:created>
  <dcterms:modified xsi:type="dcterms:W3CDTF">2018-03-06T09:21:24Z</dcterms:modified>
</cp:coreProperties>
</file>