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79" r:id="rId4"/>
    <p:sldId id="286" r:id="rId5"/>
    <p:sldId id="264" r:id="rId6"/>
    <p:sldId id="256" r:id="rId7"/>
    <p:sldId id="266" r:id="rId8"/>
    <p:sldId id="273" r:id="rId9"/>
    <p:sldId id="292" r:id="rId10"/>
    <p:sldId id="272" r:id="rId11"/>
    <p:sldId id="271" r:id="rId12"/>
    <p:sldId id="293" r:id="rId13"/>
    <p:sldId id="270" r:id="rId14"/>
    <p:sldId id="269" r:id="rId15"/>
    <p:sldId id="295" r:id="rId16"/>
    <p:sldId id="267" r:id="rId17"/>
    <p:sldId id="268" r:id="rId18"/>
    <p:sldId id="297" r:id="rId19"/>
    <p:sldId id="276" r:id="rId20"/>
    <p:sldId id="275" r:id="rId21"/>
    <p:sldId id="296" r:id="rId22"/>
    <p:sldId id="274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cuIZ275meHCq3zYSTmX9A==" hashData="GS6YV8lqge7Ks9t31LwtjitjkCM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8770"/>
    <a:srgbClr val="FCF3DF"/>
    <a:srgbClr val="A1A5B9"/>
    <a:srgbClr val="938793"/>
    <a:srgbClr val="101A34"/>
    <a:srgbClr val="F26341"/>
    <a:srgbClr val="AC2727"/>
    <a:srgbClr val="E86345"/>
    <a:srgbClr val="F4AD91"/>
    <a:srgbClr val="FC92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howGuides="1">
      <p:cViewPr varScale="1">
        <p:scale>
          <a:sx n="109" d="100"/>
          <a:sy n="109" d="100"/>
        </p:scale>
        <p:origin x="672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85977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8300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8068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48944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15971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71555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07166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88753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84989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51603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0739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14EE8-8CC7-4459-BB9F-AAFB44CD9E13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81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63DFF-A7FE-4E67-B585-D5693C78A5BD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836FC-262F-4648-9EB5-D8C814959195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14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ED7CC-F652-4873-85A7-A4A5BF1D1FF3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70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925AD-63EA-45A5-9500-2DC962D4BBF6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20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882CA-D950-42EB-AE46-CD8B18F7739F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73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35076-199A-4C3E-AD6E-E5114B64D1DB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00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D682D-CB1B-4B92-95D4-E9D67C28EE6A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47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3017B-8D8A-4C7E-B82D-9152465C22B2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97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7465C-7848-46F3-9DFD-B05D631E9910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98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8A3C0-4136-4BB7-87BB-C7CD6FD914D9}" type="slidenum">
              <a:rPr lang="fr-CA">
                <a:solidFill>
                  <a:srgbClr val="000000"/>
                </a:solidFill>
              </a:rPr>
              <a:pPr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001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E5A38-2280-47D5-A3B0-53A6A0EAC966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4A9B1-ADCC-499E-A0F9-5B12C53573DD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563CD-7E0F-4397-A345-58935704A454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17CD8-9C87-462D-90D4-2794ACDD0633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47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53111-4F18-417B-B34C-42EB70A1C931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5E329-4D2A-4291-84AF-5AEB7C182FF9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682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8D96B-059D-4F4F-9A46-2909E3C37FF3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024D7-0C9A-4F17-B9C7-CC25C8BBB247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46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EA442-6A8B-4835-8025-442269CAF93B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BE438-4A34-49CE-8F0E-C0456F5108A5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02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545DE-30CF-4919-933D-AB508C4A54D5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D5EEF7-3632-45EB-A401-74A690F87A13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50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66B4-AC9A-4D42-827E-20C9AD2C17F0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8FBDA-559F-4C40-890B-40668CE70D08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84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C33EE-9010-472E-A50E-0DBAB12E35D2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2A341-7C42-4A11-99B0-F01410B1AFBD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73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BC912-A977-4EDE-B3B5-8F9D4DE798A1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2C532-1B59-44E6-B300-796B91B3118D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0E994-0505-4A09-87D1-48559D54861F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3E23B-25FE-48BF-B272-87048A5CCBA0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808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DCEA5-B2E2-4FB1-9D15-B9B2BF45EEDA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DAAFE-89A5-4CAB-9669-E9504F66BC87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82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48CD0-F87B-4670-ABB2-A3E726C5ABC2}" type="datetimeFigureOut">
              <a:rPr lang="fr-CH" smtClean="0"/>
              <a:t>13.12.2017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4F183-2BC5-443B-BDAB-3CEF92F42EA2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18356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/>
              <a:t>Cliquez pour modifier les styles du texte du masque</a:t>
            </a:r>
          </a:p>
          <a:p>
            <a:pPr lvl="1"/>
            <a:r>
              <a:rPr lang="fr-CA"/>
              <a:t>Deuxième niveau</a:t>
            </a:r>
          </a:p>
          <a:p>
            <a:pPr lvl="2"/>
            <a:r>
              <a:rPr lang="fr-CA"/>
              <a:t>Troisième niveau</a:t>
            </a:r>
          </a:p>
          <a:p>
            <a:pPr lvl="3"/>
            <a:r>
              <a:rPr lang="fr-CA"/>
              <a:t>Quatrième niveau</a:t>
            </a:r>
          </a:p>
          <a:p>
            <a:pPr lvl="4"/>
            <a:r>
              <a:rPr lang="fr-CA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5D990C-935C-4FD8-8791-E04BDCCBFA9B}" type="slidenum">
              <a:rPr lang="fr-CA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‹N°›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199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715720-ADA0-4E30-B859-4B2C6628F2D7}" type="datetimeFigureOut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13/12/2017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1A8214-B954-4B05-8CFF-5BAEDCC110D6}" type="slidenum">
              <a:rPr lang="fr-F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7610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blinds/>
      </p:transition>
    </mc:Choice>
    <mc:Fallback xmlns="">
      <p:transition spd="slow" advClick="0" advTm="3000">
        <p:blinds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ggocmoi.wordpress.com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82004" y="3719230"/>
            <a:ext cx="5112568" cy="1202994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3200" dirty="0">
                <a:ln w="3175">
                  <a:solidFill>
                    <a:schemeClr val="tx1"/>
                  </a:solidFill>
                </a:ln>
                <a:solidFill>
                  <a:srgbClr val="FEDD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Présenté par </a:t>
            </a:r>
          </a:p>
          <a:p>
            <a:pPr algn="ctr"/>
            <a:r>
              <a:rPr lang="fr-CH" sz="3200" dirty="0">
                <a:ln w="3175">
                  <a:solidFill>
                    <a:schemeClr val="tx1"/>
                  </a:solidFill>
                </a:ln>
                <a:solidFill>
                  <a:srgbClr val="FEDD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Ggo -</a:t>
            </a:r>
          </a:p>
        </p:txBody>
      </p:sp>
      <p:sp>
        <p:nvSpPr>
          <p:cNvPr id="6" name="Rectangle 5"/>
          <p:cNvSpPr/>
          <p:nvPr/>
        </p:nvSpPr>
        <p:spPr>
          <a:xfrm>
            <a:off x="1997828" y="497419"/>
            <a:ext cx="8280920" cy="1664659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5400" dirty="0">
                <a:ln w="6350">
                  <a:solidFill>
                    <a:schemeClr val="tx1"/>
                  </a:solidFill>
                </a:ln>
                <a:solidFill>
                  <a:srgbClr val="FEDD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L’espérance</a:t>
            </a:r>
          </a:p>
          <a:p>
            <a:pPr algn="ctr"/>
            <a:r>
              <a:rPr lang="fr-CH" sz="4000" dirty="0">
                <a:ln w="6350">
                  <a:solidFill>
                    <a:schemeClr val="tx1"/>
                  </a:solidFill>
                </a:ln>
                <a:solidFill>
                  <a:srgbClr val="FEDD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Ça vient d’on ne sait où</a:t>
            </a:r>
          </a:p>
        </p:txBody>
      </p:sp>
      <p:sp>
        <p:nvSpPr>
          <p:cNvPr id="8" name="Rectangle 7"/>
          <p:cNvSpPr/>
          <p:nvPr/>
        </p:nvSpPr>
        <p:spPr>
          <a:xfrm>
            <a:off x="3574488" y="5813105"/>
            <a:ext cx="5112568" cy="587441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2400" dirty="0">
                <a:ln w="0">
                  <a:solidFill>
                    <a:schemeClr val="tx1"/>
                  </a:solidFill>
                </a:ln>
                <a:solidFill>
                  <a:srgbClr val="FEDD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Automatique et musical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18BFE25-5E0C-468A-BBE1-2D17EC2193A5}"/>
              </a:ext>
            </a:extLst>
          </p:cNvPr>
          <p:cNvSpPr/>
          <p:nvPr/>
        </p:nvSpPr>
        <p:spPr>
          <a:xfrm>
            <a:off x="4328178" y="3299838"/>
            <a:ext cx="3535644" cy="525886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2000" b="0" i="0" u="none" strike="noStrike" kern="0" cap="none" spc="0" normalizeH="0" baseline="0" noProof="0" dirty="0">
                <a:ln w="0">
                  <a:noFill/>
                </a:ln>
                <a:solidFill>
                  <a:srgbClr val="FEDD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(</a:t>
            </a:r>
            <a:r>
              <a:rPr kumimoji="0" lang="fr-CH" sz="2000" b="0" i="0" u="none" strike="noStrike" kern="0" cap="none" spc="0" normalizeH="0" baseline="0" noProof="0" dirty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rgbClr val="FEDD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Sculptures sur verre)</a:t>
            </a:r>
          </a:p>
        </p:txBody>
      </p:sp>
    </p:spTree>
    <p:extLst>
      <p:ext uri="{BB962C8B-B14F-4D97-AF65-F5344CB8AC3E}">
        <p14:creationId xmlns:p14="http://schemas.microsoft.com/office/powerpoint/2010/main" val="24622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9000">
        <p:split orient="vert"/>
        <p:sndAc>
          <p:stSnd>
            <p:snd r:embed="rId2" name="Caro Emerald   A Night Like This Official Video (1).wav"/>
          </p:stSnd>
        </p:sndAc>
      </p:transition>
    </mc:Choice>
    <mc:Fallback xmlns="">
      <p:transition spd="slow" advClick="0" advTm="9000">
        <p:split orient="vert"/>
        <p:sndAc>
          <p:stSnd>
            <p:snd r:embed="rId5" name="Caro Emerald   A Night Like This Official Video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56000" y="1089000"/>
            <a:ext cx="4680000" cy="4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7136" y="0"/>
            <a:ext cx="3240000" cy="324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4032" y="3618000"/>
            <a:ext cx="3240000" cy="324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07668" y="251668"/>
            <a:ext cx="5976664" cy="597666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1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56" y="471492"/>
            <a:ext cx="7241910" cy="586072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56" y="471492"/>
            <a:ext cx="7241897" cy="5860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10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41174"/>
            <a:ext cx="12192000" cy="974034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41175"/>
            <a:ext cx="12192000" cy="974034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159896" y="332656"/>
            <a:ext cx="6048672" cy="1079884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2800" dirty="0">
                <a:solidFill>
                  <a:srgbClr val="AA8F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L’espérance, ça vient d’on ne sait où, </a:t>
            </a:r>
          </a:p>
          <a:p>
            <a:pPr algn="ctr"/>
            <a:r>
              <a:rPr lang="fr-CH" sz="2800" dirty="0">
                <a:solidFill>
                  <a:srgbClr val="AA8F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Ça va plus loin que nous.</a:t>
            </a:r>
          </a:p>
        </p:txBody>
      </p:sp>
    </p:spTree>
    <p:extLst>
      <p:ext uri="{BB962C8B-B14F-4D97-AF65-F5344CB8AC3E}">
        <p14:creationId xmlns:p14="http://schemas.microsoft.com/office/powerpoint/2010/main" val="125912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997" y="-1107504"/>
            <a:ext cx="7680006" cy="936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5997" y="-1107504"/>
            <a:ext cx="7679997" cy="936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31604" y="404664"/>
            <a:ext cx="7128792" cy="1079884"/>
          </a:xfrm>
          <a:prstGeom prst="rect">
            <a:avLst/>
          </a:prstGeom>
        </p:spPr>
        <p:txBody>
          <a:bodyPr vert="horz" wrap="square" lIns="144000" tIns="144000" rIns="144000" bIns="72000" anchor="ctr" anchorCtr="0">
            <a:spAutoFit/>
          </a:bodyPr>
          <a:lstStyle/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BCE1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Écrite en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rouge,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BCE1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 les murs des prisons, </a:t>
            </a:r>
          </a:p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BCE1E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se nomme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LIBERTÉ</a:t>
            </a:r>
          </a:p>
        </p:txBody>
      </p:sp>
    </p:spTree>
    <p:extLst>
      <p:ext uri="{BB962C8B-B14F-4D97-AF65-F5344CB8AC3E}">
        <p14:creationId xmlns:p14="http://schemas.microsoft.com/office/powerpoint/2010/main" val="280429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000" y="-315416"/>
            <a:ext cx="8100000" cy="798029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000" y="-295969"/>
            <a:ext cx="8100000" cy="79802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59496" y="4653136"/>
            <a:ext cx="9073008" cy="1079884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2800" dirty="0">
                <a:solidFill>
                  <a:srgbClr val="C1C3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Écrite en </a:t>
            </a:r>
            <a:r>
              <a:rPr lang="fr-CH" sz="2800" dirty="0">
                <a:solidFill>
                  <a:srgbClr val="FCFA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transparence</a:t>
            </a:r>
            <a:r>
              <a:rPr lang="fr-CH" sz="2800" dirty="0">
                <a:solidFill>
                  <a:srgbClr val="C1C3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dans les yeux des enfants, </a:t>
            </a:r>
          </a:p>
          <a:p>
            <a:pPr algn="ctr"/>
            <a:r>
              <a:rPr lang="fr-CH" sz="2800" dirty="0">
                <a:solidFill>
                  <a:srgbClr val="C1C35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se nomme </a:t>
            </a:r>
            <a:r>
              <a:rPr lang="fr-CH" sz="2800" dirty="0">
                <a:solidFill>
                  <a:srgbClr val="FCFA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VIVRE</a:t>
            </a:r>
          </a:p>
        </p:txBody>
      </p:sp>
    </p:spTree>
    <p:extLst>
      <p:ext uri="{BB962C8B-B14F-4D97-AF65-F5344CB8AC3E}">
        <p14:creationId xmlns:p14="http://schemas.microsoft.com/office/powerpoint/2010/main" val="5151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45999" y="1089000"/>
            <a:ext cx="3900000" cy="4680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75047" y="289949"/>
            <a:ext cx="2399999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6628" y="3573016"/>
            <a:ext cx="2399999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59420" y="405753"/>
            <a:ext cx="4673160" cy="560779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0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220" y="22895"/>
            <a:ext cx="9379560" cy="6120000"/>
          </a:xfrm>
          <a:prstGeom prst="rect">
            <a:avLst/>
          </a:prstGeom>
          <a:effectLst/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220" y="22895"/>
            <a:ext cx="9379560" cy="612000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5151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456" y="0"/>
            <a:ext cx="8395199" cy="792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07" y="0"/>
            <a:ext cx="8395199" cy="792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459596" y="5157192"/>
            <a:ext cx="7272808" cy="1079884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C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Écrite en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bleu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C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sur le gris de nos villages, </a:t>
            </a:r>
          </a:p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C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se nomme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HORIZON</a:t>
            </a:r>
          </a:p>
        </p:txBody>
      </p:sp>
    </p:spTree>
    <p:extLst>
      <p:ext uri="{BB962C8B-B14F-4D97-AF65-F5344CB8AC3E}">
        <p14:creationId xmlns:p14="http://schemas.microsoft.com/office/powerpoint/2010/main" val="5151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40564" y="1672570"/>
            <a:ext cx="5078517" cy="3955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26155" y="938328"/>
            <a:ext cx="2770100" cy="215769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2064" y="3839064"/>
            <a:ext cx="2770100" cy="215769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0380" y="192091"/>
            <a:ext cx="8311240" cy="6473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necteur droit 6"/>
          <p:cNvCxnSpPr/>
          <p:nvPr/>
        </p:nvCxnSpPr>
        <p:spPr>
          <a:xfrm>
            <a:off x="1992313" y="47625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58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1" y="-747464"/>
            <a:ext cx="12042807" cy="80285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76" y="-752139"/>
            <a:ext cx="12030442" cy="802029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711624" y="5373216"/>
            <a:ext cx="6984776" cy="1079884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A1A5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Écrite en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blanc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165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A1A5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 le noir de nos vies, </a:t>
            </a:r>
          </a:p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A1A5B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se nomme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1650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ESPOIR.</a:t>
            </a:r>
          </a:p>
        </p:txBody>
      </p:sp>
    </p:spTree>
    <p:extLst>
      <p:ext uri="{BB962C8B-B14F-4D97-AF65-F5344CB8AC3E}">
        <p14:creationId xmlns:p14="http://schemas.microsoft.com/office/powerpoint/2010/main" val="5151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000" y="-7102"/>
            <a:ext cx="6840000" cy="684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822" y="12411"/>
            <a:ext cx="6833178" cy="683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1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43332" y="1089000"/>
            <a:ext cx="3505335" cy="46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5720" y="188640"/>
            <a:ext cx="2157128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81673" y="3717032"/>
            <a:ext cx="2157128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27665" y="6871"/>
            <a:ext cx="5136669" cy="685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30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426" y="0"/>
            <a:ext cx="9237147" cy="594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426" y="0"/>
            <a:ext cx="9237147" cy="5940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F49AAE7-91B9-468A-9E2D-F1F6C5A665A4}"/>
              </a:ext>
            </a:extLst>
          </p:cNvPr>
          <p:cNvSpPr/>
          <p:nvPr/>
        </p:nvSpPr>
        <p:spPr>
          <a:xfrm>
            <a:off x="2243571" y="5400058"/>
            <a:ext cx="7704856" cy="1079884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2800" b="0" i="0" u="none" strike="noStrike" kern="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F9CA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Écrite en </a:t>
            </a:r>
            <a:r>
              <a:rPr kumimoji="0" lang="fr-CH" sz="2800" b="0" i="0" u="none" strike="noStrike" kern="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vert </a:t>
            </a:r>
            <a:r>
              <a:rPr kumimoji="0" lang="fr-CH" sz="2800" b="0" i="0" u="none" strike="noStrike" kern="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F9CA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dans le jardin secret des quinze ans,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CH" sz="2800" b="0" i="0" u="none" strike="noStrike" kern="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F9CA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Elle se nomme </a:t>
            </a:r>
            <a:r>
              <a:rPr kumimoji="0" lang="fr-CH" sz="2800" b="0" i="0" u="none" strike="noStrike" kern="0" cap="none" spc="0" normalizeH="0" baseline="0" noProof="0" dirty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AVENIR.</a:t>
            </a:r>
          </a:p>
        </p:txBody>
      </p:sp>
    </p:spTree>
    <p:extLst>
      <p:ext uri="{BB962C8B-B14F-4D97-AF65-F5344CB8AC3E}">
        <p14:creationId xmlns:p14="http://schemas.microsoft.com/office/powerpoint/2010/main" val="5151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000" y="-531000"/>
            <a:ext cx="6336000" cy="792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000" y="-531000"/>
            <a:ext cx="6336000" cy="7920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1CBFBF8F-04AA-4955-92B9-E8A01C8DCF2E}"/>
              </a:ext>
            </a:extLst>
          </p:cNvPr>
          <p:cNvSpPr/>
          <p:nvPr/>
        </p:nvSpPr>
        <p:spPr>
          <a:xfrm>
            <a:off x="2111896" y="620688"/>
            <a:ext cx="7968208" cy="1510771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AC27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Écrite en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E863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demi-teinte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FB1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AC27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 le visage des gens seuls, </a:t>
            </a:r>
          </a:p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AC272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se nomme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E8634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AMOUR.</a:t>
            </a:r>
          </a:p>
          <a:p>
            <a:pPr algn="ctr"/>
            <a:endParaRPr lang="fr-CH" sz="2800" dirty="0">
              <a:ln>
                <a:solidFill>
                  <a:schemeClr val="tx1"/>
                </a:solidFill>
              </a:ln>
              <a:solidFill>
                <a:srgbClr val="839D5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512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76775" y="1080684"/>
            <a:ext cx="4638450" cy="468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76174" y="244336"/>
            <a:ext cx="2854425" cy="288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8048" y="3717032"/>
            <a:ext cx="2854425" cy="28800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37750" y="-774805"/>
            <a:ext cx="8316499" cy="839097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necteur droit 6"/>
          <p:cNvCxnSpPr/>
          <p:nvPr/>
        </p:nvCxnSpPr>
        <p:spPr>
          <a:xfrm>
            <a:off x="1992313" y="47625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644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14" y="-1467544"/>
            <a:ext cx="7482572" cy="935321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14" y="-1467544"/>
            <a:ext cx="7482572" cy="935321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91644" y="4941168"/>
            <a:ext cx="6408712" cy="1079884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D9D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Écrite en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263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rose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4AD9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D9D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sur les traits de nos mains, </a:t>
            </a:r>
          </a:p>
          <a:p>
            <a:pPr algn="ctr"/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D9D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Elle se nomme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59E9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fr-CH" sz="2800" dirty="0">
                <a:ln>
                  <a:solidFill>
                    <a:schemeClr val="tx1"/>
                  </a:solidFill>
                </a:ln>
                <a:solidFill>
                  <a:srgbClr val="F2634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FRATERNITÉ</a:t>
            </a:r>
          </a:p>
        </p:txBody>
      </p:sp>
    </p:spTree>
    <p:extLst>
      <p:ext uri="{BB962C8B-B14F-4D97-AF65-F5344CB8AC3E}">
        <p14:creationId xmlns:p14="http://schemas.microsoft.com/office/powerpoint/2010/main" val="383749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042" y="-529108"/>
            <a:ext cx="7379915" cy="737991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042" y="-522000"/>
            <a:ext cx="7380000" cy="73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49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17635" y="1449000"/>
            <a:ext cx="4956729" cy="39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89303" y="692696"/>
            <a:ext cx="2703672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4706" y="4005064"/>
            <a:ext cx="2703673" cy="216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3917" y="-459432"/>
            <a:ext cx="8584165" cy="685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472351" y="662837"/>
            <a:ext cx="7176028" cy="1572326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lvl="0" algn="ctr"/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FCFA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Écrite en </a:t>
            </a:r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ar</a:t>
            </a:r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c-e</a:t>
            </a:r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n-ci</a:t>
            </a:r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FCFA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sur le soleil couchant, </a:t>
            </a:r>
          </a:p>
          <a:p>
            <a:pPr lvl="0" algn="ctr"/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FCFAB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Elle se nomme </a:t>
            </a:r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</a:t>
            </a:r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</a:t>
            </a:r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AI</a:t>
            </a:r>
            <a:r>
              <a:rPr lang="fr-CH" sz="2800" kern="0" dirty="0">
                <a:ln>
                  <a:solidFill>
                    <a:sysClr val="windowText" lastClr="000000"/>
                  </a:solidFill>
                </a:ln>
                <a:gradFill flip="none" rotWithShape="1">
                  <a:gsLst>
                    <a:gs pos="6000">
                      <a:srgbClr val="FF0000"/>
                    </a:gs>
                    <a:gs pos="33000">
                      <a:schemeClr val="accent1">
                        <a:lumMod val="60000"/>
                        <a:lumOff val="40000"/>
                      </a:schemeClr>
                    </a:gs>
                    <a:gs pos="73000">
                      <a:srgbClr val="00B050"/>
                    </a:gs>
                    <a:gs pos="92398">
                      <a:srgbClr val="FFFF00"/>
                    </a:gs>
                    <a:gs pos="50000">
                      <a:schemeClr val="accent3">
                        <a:lumMod val="60000"/>
                        <a:lumOff val="40000"/>
                      </a:schemeClr>
                    </a:gs>
                  </a:gsLst>
                  <a:lin ang="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</a:t>
            </a:r>
          </a:p>
          <a:p>
            <a:pPr lvl="0" algn="ctr"/>
            <a:endParaRPr lang="fr-CH" sz="3200" kern="0" dirty="0">
              <a:ln>
                <a:solidFill>
                  <a:sysClr val="windowText" lastClr="000000"/>
                </a:solidFill>
              </a:ln>
              <a:solidFill>
                <a:srgbClr val="D3BCA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97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646" y="-387424"/>
            <a:ext cx="10956532" cy="792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22" y="-387424"/>
            <a:ext cx="10956532" cy="79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49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7D873AF4-898B-47B4-BBC4-ADA908449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8736" y="-1143000"/>
            <a:ext cx="12192000" cy="914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14515" y="813453"/>
            <a:ext cx="8352928" cy="1695437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sz="3200" dirty="0">
                <a:ln w="3175">
                  <a:solidFill>
                    <a:schemeClr val="tx1"/>
                  </a:solidFill>
                </a:ln>
                <a:solidFill>
                  <a:srgbClr val="6987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Un mot seul</a:t>
            </a:r>
          </a:p>
          <a:p>
            <a:pPr algn="ctr"/>
            <a:r>
              <a:rPr lang="fr-CH" sz="3200" dirty="0">
                <a:ln w="3175">
                  <a:solidFill>
                    <a:schemeClr val="tx1"/>
                  </a:solidFill>
                </a:ln>
                <a:solidFill>
                  <a:srgbClr val="6987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Vaut un long poème</a:t>
            </a:r>
          </a:p>
          <a:p>
            <a:pPr algn="ctr"/>
            <a:r>
              <a:rPr lang="fr-CH" sz="3200" dirty="0">
                <a:ln w="3175">
                  <a:solidFill>
                    <a:schemeClr val="tx1"/>
                  </a:solidFill>
                </a:ln>
                <a:solidFill>
                  <a:srgbClr val="6987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Quand c'est le cœur qui l'a dicté.</a:t>
            </a:r>
          </a:p>
        </p:txBody>
      </p:sp>
      <p:sp>
        <p:nvSpPr>
          <p:cNvPr id="4" name="Rectangle 3"/>
          <p:cNvSpPr/>
          <p:nvPr/>
        </p:nvSpPr>
        <p:spPr>
          <a:xfrm>
            <a:off x="2495600" y="3050912"/>
            <a:ext cx="7200800" cy="1787770"/>
          </a:xfrm>
          <a:prstGeom prst="rect">
            <a:avLst/>
          </a:prstGeom>
        </p:spPr>
        <p:txBody>
          <a:bodyPr vert="horz" wrap="square" lIns="144000" tIns="144000" rIns="144000" bIns="72000" anchor="t" anchorCtr="0">
            <a:spAutoFit/>
          </a:bodyPr>
          <a:lstStyle/>
          <a:p>
            <a:pPr algn="ctr"/>
            <a:r>
              <a:rPr lang="fr-CH" dirty="0">
                <a:ln w="0">
                  <a:solidFill>
                    <a:schemeClr val="tx1"/>
                  </a:solidFill>
                </a:ln>
                <a:solidFill>
                  <a:srgbClr val="698770"/>
                </a:solidFill>
                <a:latin typeface="Calibri Light" panose="020F0302020204030204" pitchFamily="34" charset="0"/>
              </a:rPr>
              <a:t>Musique de mon blog – (C-161)</a:t>
            </a:r>
          </a:p>
          <a:p>
            <a:pPr algn="ctr"/>
            <a:endParaRPr lang="fr-CH" sz="2800" dirty="0">
              <a:ln w="0">
                <a:solidFill>
                  <a:schemeClr val="tx1"/>
                </a:solidFill>
              </a:ln>
              <a:solidFill>
                <a:srgbClr val="698770"/>
              </a:solidFill>
              <a:latin typeface="Calibri Light" panose="020F0302020204030204" pitchFamily="34" charset="0"/>
            </a:endParaRPr>
          </a:p>
          <a:p>
            <a:pPr algn="ctr"/>
            <a:r>
              <a:rPr lang="fr-CH" sz="2800" dirty="0">
                <a:ln w="0">
                  <a:solidFill>
                    <a:schemeClr val="tx1"/>
                  </a:solidFill>
                </a:ln>
                <a:solidFill>
                  <a:srgbClr val="6987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Les Diaporamas</a:t>
            </a:r>
          </a:p>
          <a:p>
            <a:pPr algn="ctr"/>
            <a:r>
              <a:rPr lang="fr-CH" sz="2800" dirty="0">
                <a:ln w="0">
                  <a:solidFill>
                    <a:schemeClr val="tx1"/>
                  </a:solidFill>
                </a:ln>
                <a:solidFill>
                  <a:srgbClr val="69877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</a:rPr>
              <a:t>Dans</a:t>
            </a:r>
          </a:p>
        </p:txBody>
      </p:sp>
      <p:sp>
        <p:nvSpPr>
          <p:cNvPr id="5" name="Rectangle 4"/>
          <p:cNvSpPr/>
          <p:nvPr/>
        </p:nvSpPr>
        <p:spPr>
          <a:xfrm>
            <a:off x="4767540" y="5398216"/>
            <a:ext cx="2646878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600" b="1" kern="0" cap="all" dirty="0">
                <a:ln w="0"/>
                <a:solidFill>
                  <a:srgbClr val="FFFFFF">
                    <a:lumMod val="75000"/>
                  </a:srgbClr>
                </a:soli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L</a:t>
            </a:r>
            <a:r>
              <a:rPr lang="fr-FR" b="1" kern="0" cap="all" dirty="0">
                <a:ln w="0"/>
                <a:solidFill>
                  <a:srgbClr val="FFFFFF">
                    <a:lumMod val="75000"/>
                  </a:srgbClr>
                </a:soli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’Espace de </a:t>
            </a:r>
            <a:r>
              <a:rPr lang="fr-FR" sz="3600" b="1" kern="0" cap="all" dirty="0">
                <a:ln w="0"/>
                <a:solidFill>
                  <a:srgbClr val="FFFFFF">
                    <a:lumMod val="75000"/>
                  </a:srgbClr>
                </a:soli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G</a:t>
            </a:r>
            <a:r>
              <a:rPr lang="fr-FR" b="1" kern="0" cap="all" dirty="0">
                <a:ln w="0"/>
                <a:solidFill>
                  <a:srgbClr val="FFFFFF">
                    <a:lumMod val="75000"/>
                  </a:srgbClr>
                </a:solidFill>
                <a:effectLst>
                  <a:reflection blurRad="12700" stA="50000" endPos="50000" dist="5000" dir="5400000" sy="-100000" rotWithShape="0"/>
                </a:effectLst>
                <a:hlinkClick r:id="rId3"/>
              </a:rPr>
              <a:t>go</a:t>
            </a:r>
            <a:endParaRPr lang="fr-FR" b="1" kern="0" cap="all" dirty="0">
              <a:ln w="0"/>
              <a:solidFill>
                <a:srgbClr val="FFFFFF">
                  <a:lumMod val="75000"/>
                </a:srgb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449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hème Office">
  <a:themeElements>
    <a:clrScheme name="Rotond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2449</TotalTime>
  <Words>179</Words>
  <Application>Microsoft Office PowerPoint</Application>
  <PresentationFormat>Grand écran</PresentationFormat>
  <Paragraphs>32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Thème Office</vt:lpstr>
      <vt:lpstr>1_Modèle par défaut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Manager>Ggo</Manager>
  <Company>Ggo</Company>
  <LinksUpToDate>false</LinksUpToDate>
  <SharedDoc>false</SharedDoc>
  <HyperlinkBase>Ggo ... Diaporamas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C-161 L'espérance, ça vient d'on ne sait où - Ggo</dc:title>
  <dc:subject>Diaporama</dc:subject>
  <dc:creator>Ggo</dc:creator>
  <cp:keywords>Art, photo, poésie</cp:keywords>
  <dc:description/>
  <cp:lastModifiedBy>jjodd -</cp:lastModifiedBy>
  <cp:revision>134</cp:revision>
  <dcterms:created xsi:type="dcterms:W3CDTF">2012-06-29T15:25:30Z</dcterms:created>
  <dcterms:modified xsi:type="dcterms:W3CDTF">2017-12-13T22:44:21Z</dcterms:modified>
  <cp:category>Art, photo, poésie</cp:category>
  <cp:contentStatus>Diaporama</cp:contentStatus>
</cp:coreProperties>
</file>