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3" r:id="rId19"/>
    <p:sldId id="274" r:id="rId20"/>
    <p:sldId id="277" r:id="rId21"/>
    <p:sldId id="278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C7C29-542D-4BB9-A4B7-6D03018396E8}" type="datetimeFigureOut">
              <a:rPr lang="fr-FR" smtClean="0"/>
              <a:t>14/02/2018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D0418-DDEF-426A-AABE-38030F25C40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C1A3-67BE-4698-A2CF-7BB68AC7B23E}" type="datetime1">
              <a:rPr lang="fr-FR" smtClean="0"/>
              <a:t>14/02/2018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CoachBrou, Tel: 00225 58 45 63 01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ED9E2-BBE4-4342-9B2D-FA29DF36EBCE}" type="slidenum">
              <a:rPr lang="fr-FR" smtClean="0"/>
              <a:t>‹N°›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AED4F-81AF-45E8-A426-5EFF91AE5178}" type="datetime1">
              <a:rPr lang="fr-FR" smtClean="0"/>
              <a:t>14/02/2018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CoachBrou, Tel: 00225 58 45 63 01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ED9E2-BBE4-4342-9B2D-FA29DF36EBC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0B10E-C385-440F-B618-A2BA698B5608}" type="datetime1">
              <a:rPr lang="fr-FR" smtClean="0"/>
              <a:t>14/02/2018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CoachBrou, Tel: 00225 58 45 63 01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ED9E2-BBE4-4342-9B2D-FA29DF36EBC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195F28-6AF0-4561-A30C-EBA5CF16DFA4}" type="datetime1">
              <a:rPr lang="fr-FR" smtClean="0"/>
              <a:t>14/02/2018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CoachBrou, Tel: 00225 58 45 63 01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ED9E2-BBE4-4342-9B2D-FA29DF36EBC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25055-D1BB-414F-87A4-E3F5C601E5F8}" type="datetime1">
              <a:rPr lang="fr-FR" smtClean="0"/>
              <a:t>14/02/2018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CoachBrou, Tel: 00225 58 45 63 01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ED9E2-BBE4-4342-9B2D-FA29DF36EBC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86BC1-F301-4F3B-96A5-619DC6756481}" type="datetime1">
              <a:rPr lang="fr-FR" smtClean="0"/>
              <a:t>14/02/2018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CoachBrou, Tel: 00225 58 45 63 01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ED9E2-BBE4-4342-9B2D-FA29DF36EBC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C1E2E-4D0E-4B26-8E7C-6EA842194AB5}" type="datetime1">
              <a:rPr lang="fr-FR" smtClean="0"/>
              <a:t>14/02/2018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CoachBrou, Tel: 00225 58 45 63 01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ED9E2-BBE4-4342-9B2D-FA29DF36EBCE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38715-0E56-4C3D-9AA7-9C868B4A6180}" type="datetime1">
              <a:rPr lang="fr-FR" smtClean="0"/>
              <a:t>14/02/2018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CoachBrou, Tel: 00225 58 45 63 01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ED9E2-BBE4-4342-9B2D-FA29DF36EBC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AFE1D-270C-4577-882E-5FED2D31A8CB}" type="datetime1">
              <a:rPr lang="fr-FR" smtClean="0"/>
              <a:t>14/02/2018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CoachBrou, Tel: 00225 58 45 63 01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ED9E2-BBE4-4342-9B2D-FA29DF36EBC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30C8F-3CAD-4EF6-A7C5-6980933249C8}" type="datetime1">
              <a:rPr lang="fr-FR" smtClean="0"/>
              <a:t>14/02/2018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CoachBrou, Tel: 00225 58 45 63 01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ED9E2-BBE4-4342-9B2D-FA29DF36EBC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5758E1E-011D-4C1A-8CEF-03303E0806E3}" type="datetime1">
              <a:rPr lang="fr-FR" smtClean="0"/>
              <a:t>14/02/2018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pt-BR" smtClean="0"/>
              <a:t>CoachBrou, Tel: 00225 58 45 63 01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37ED9E2-BBE4-4342-9B2D-FA29DF36EBC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928A26B-7DD0-4E53-80B6-BC95F91F0C5E}" type="datetime1">
              <a:rPr lang="fr-FR" smtClean="0"/>
              <a:t>14/02/2018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pt-BR" smtClean="0"/>
              <a:t>CoachBrou, Tel: 00225 58 45 63 01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37ED9E2-BBE4-4342-9B2D-FA29DF36EBCE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fr-FR" sz="4800" dirty="0" smtClean="0"/>
              <a:t>C’est le </a:t>
            </a:r>
            <a:r>
              <a:rPr lang="fr-FR" sz="4800" b="1" dirty="0" smtClean="0"/>
              <a:t>Temps </a:t>
            </a:r>
            <a:r>
              <a:rPr lang="fr-FR" sz="4800" dirty="0" smtClean="0"/>
              <a:t>de votre </a:t>
            </a:r>
            <a:r>
              <a:rPr lang="fr-FR" sz="4800" b="1" dirty="0" smtClean="0"/>
              <a:t>PERCÉE</a:t>
            </a:r>
            <a:r>
              <a:rPr lang="fr-FR" sz="4800" dirty="0" smtClean="0"/>
              <a:t>  </a:t>
            </a:r>
            <a:r>
              <a:rPr lang="fr-FR" sz="4800" b="1" dirty="0" smtClean="0"/>
              <a:t>FINANCIÈRE</a:t>
            </a:r>
            <a:r>
              <a:rPr lang="fr-FR" sz="4800" dirty="0" smtClean="0"/>
              <a:t> 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  <a:p>
            <a:pPr algn="ctr">
              <a:buNone/>
            </a:pPr>
            <a:r>
              <a:rPr lang="fr-FR" b="1" dirty="0" smtClean="0"/>
              <a:t>    </a:t>
            </a:r>
          </a:p>
          <a:p>
            <a:pPr algn="ctr">
              <a:buNone/>
            </a:pPr>
            <a:r>
              <a:rPr lang="fr-FR" b="1" dirty="0" smtClean="0"/>
              <a:t>Comment </a:t>
            </a:r>
            <a:r>
              <a:rPr lang="fr-FR" b="1" dirty="0"/>
              <a:t>Créer Une Entreprise </a:t>
            </a:r>
            <a:r>
              <a:rPr lang="fr-FR" b="1" u="sng" dirty="0"/>
              <a:t>Sans Argent</a:t>
            </a:r>
            <a:r>
              <a:rPr lang="fr-FR" b="1" dirty="0"/>
              <a:t>... Et Gagner </a:t>
            </a:r>
            <a:r>
              <a:rPr lang="fr-FR" b="1" dirty="0" smtClean="0"/>
              <a:t> de  moins </a:t>
            </a:r>
            <a:r>
              <a:rPr lang="fr-FR" b="1" dirty="0"/>
              <a:t>400 000 f CFA </a:t>
            </a:r>
            <a:r>
              <a:rPr lang="fr-FR" b="1" dirty="0" smtClean="0"/>
              <a:t>et  </a:t>
            </a:r>
            <a:r>
              <a:rPr lang="fr-FR" b="1" dirty="0"/>
              <a:t>Plus  le mois prochain... sans quitter son  poste actuel ?</a:t>
            </a:r>
            <a:r>
              <a:rPr lang="fr-FR" dirty="0"/>
              <a:t>​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CoachBrou, Tel: 00225 58 45 63 01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/>
              <a:t>Votre pack est maintenant disponible 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CoachBrou, Tel: 00225 58 45 63 01</a:t>
            </a:r>
            <a:endParaRPr lang="fr-FR"/>
          </a:p>
        </p:txBody>
      </p:sp>
      <p:pic>
        <p:nvPicPr>
          <p:cNvPr id="6" name="Image 5" descr="B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8280920" cy="47118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/>
              <a:t>Votre pack est maintenant disponible 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CoachBrou, Tel: 00225 58 45 63 01</a:t>
            </a:r>
            <a:endParaRPr lang="fr-FR"/>
          </a:p>
        </p:txBody>
      </p:sp>
      <p:pic>
        <p:nvPicPr>
          <p:cNvPr id="5" name="Image 4" descr="B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61" y="1772816"/>
            <a:ext cx="8697539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/>
              <a:t>Votre pack est maintenant disponible 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CoachBrou, Tel: 00225 58 45 63 01</a:t>
            </a:r>
            <a:endParaRPr lang="fr-FR"/>
          </a:p>
        </p:txBody>
      </p:sp>
      <p:pic>
        <p:nvPicPr>
          <p:cNvPr id="6" name="Image 5" descr="B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9144000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/>
              <a:t>Votre pack est maintenant disponible 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CoachBrou, Tel: 00225 58 45 63 01</a:t>
            </a:r>
            <a:endParaRPr lang="fr-FR"/>
          </a:p>
        </p:txBody>
      </p:sp>
      <p:pic>
        <p:nvPicPr>
          <p:cNvPr id="6" name="Image 5" descr="B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9144000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/>
              <a:t>Votre pack est maintenant disponible 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CoachBrou, Tel: 00225 58 45 63 01</a:t>
            </a:r>
            <a:endParaRPr lang="fr-FR"/>
          </a:p>
        </p:txBody>
      </p:sp>
      <p:pic>
        <p:nvPicPr>
          <p:cNvPr id="5" name="Image 4" descr="B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8568952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/>
              <a:t>Votre pack est maintenant disponible 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CoachBrou, Tel: 00225 58 45 63 01</a:t>
            </a:r>
            <a:endParaRPr lang="fr-FR"/>
          </a:p>
        </p:txBody>
      </p:sp>
      <p:pic>
        <p:nvPicPr>
          <p:cNvPr id="5" name="Image 4" descr="B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8568952" cy="4680520"/>
          </a:xfrm>
          <a:prstGeom prst="rect">
            <a:avLst/>
          </a:prstGeom>
        </p:spPr>
      </p:pic>
      <p:pic>
        <p:nvPicPr>
          <p:cNvPr id="6" name="Image 5" descr="B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0809"/>
            <a:ext cx="9144000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/>
              <a:t>Votre pack est maintenant disponible 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CoachBrou, Tel: 00225 58 45 63 01</a:t>
            </a:r>
            <a:endParaRPr lang="fr-FR"/>
          </a:p>
        </p:txBody>
      </p:sp>
      <p:pic>
        <p:nvPicPr>
          <p:cNvPr id="7" name="Image 6" descr="B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/>
              <a:t>Votre pack est maintenant disponible 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CoachBrou, Tel: 00225 58 45 63 01</a:t>
            </a:r>
            <a:endParaRPr lang="fr-FR"/>
          </a:p>
        </p:txBody>
      </p:sp>
      <p:pic>
        <p:nvPicPr>
          <p:cNvPr id="5" name="Image 4" descr="B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8712968" cy="49275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/>
              <a:t>Votre pack est maintenant disponible 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CoachBrou, Tel: 00225 58 45 63 01</a:t>
            </a:r>
            <a:endParaRPr lang="fr-FR"/>
          </a:p>
        </p:txBody>
      </p:sp>
      <p:pic>
        <p:nvPicPr>
          <p:cNvPr id="5" name="Image 4" descr="TOU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533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TOUT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018084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CoachBrou, Tel: 00225 58 45 63 01</a:t>
            </a:r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764704"/>
            <a:ext cx="7772400" cy="45720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fr-FR" dirty="0" smtClean="0"/>
              <a:t>vous en avez </a:t>
            </a:r>
            <a:r>
              <a:rPr lang="fr-FR" b="1" dirty="0" smtClean="0"/>
              <a:t>marre de faire du surplace malgré vos nombreuses années de salariat ?</a:t>
            </a:r>
            <a:endParaRPr lang="fr-FR" dirty="0" smtClean="0"/>
          </a:p>
          <a:p>
            <a:pPr lvl="0"/>
            <a:r>
              <a:rPr lang="fr-FR" dirty="0" smtClean="0"/>
              <a:t>vous voulez </a:t>
            </a:r>
            <a:r>
              <a:rPr lang="fr-FR" u="sng" dirty="0" smtClean="0"/>
              <a:t>en finir avec le chômage chronique </a:t>
            </a:r>
            <a:r>
              <a:rPr lang="fr-FR" dirty="0" smtClean="0"/>
              <a:t>et créer enfin une entreprise qui cartonne ?</a:t>
            </a:r>
          </a:p>
          <a:p>
            <a:pPr lvl="0"/>
            <a:r>
              <a:rPr lang="fr-FR" b="1" dirty="0" smtClean="0"/>
              <a:t>vous avez une idée d'entreprise mais vous manquez d'argent</a:t>
            </a:r>
            <a:r>
              <a:rPr lang="fr-FR" dirty="0" smtClean="0"/>
              <a:t> pour le réaliser ?</a:t>
            </a:r>
          </a:p>
          <a:p>
            <a:pPr lvl="0"/>
            <a:r>
              <a:rPr lang="fr-FR" dirty="0" smtClean="0"/>
              <a:t>vous voulez devenir entrepreneur mais </a:t>
            </a:r>
            <a:r>
              <a:rPr lang="fr-FR" u="sng" dirty="0" smtClean="0"/>
              <a:t>vous manquez d'idées</a:t>
            </a:r>
            <a:r>
              <a:rPr lang="fr-FR" dirty="0" smtClean="0"/>
              <a:t> ?</a:t>
            </a:r>
          </a:p>
          <a:p>
            <a:pPr lvl="0"/>
            <a:r>
              <a:rPr lang="fr-FR" dirty="0" smtClean="0"/>
              <a:t>vous avez déjà une entreprise que vous aimeriez propulser (davantage) au sommet ?</a:t>
            </a:r>
          </a:p>
          <a:p>
            <a:pPr lvl="0"/>
            <a:r>
              <a:rPr lang="fr-FR" dirty="0" smtClean="0"/>
              <a:t>vous en avez </a:t>
            </a:r>
            <a:r>
              <a:rPr lang="fr-FR" b="1" dirty="0" smtClean="0"/>
              <a:t>marre de recevoir des ordres</a:t>
            </a:r>
            <a:r>
              <a:rPr lang="fr-FR" dirty="0" smtClean="0"/>
              <a:t>, et de </a:t>
            </a:r>
            <a:r>
              <a:rPr lang="fr-FR" b="1" dirty="0" smtClean="0"/>
              <a:t>toujours devoir rendre des comptes</a:t>
            </a:r>
            <a:r>
              <a:rPr lang="fr-FR" dirty="0" smtClean="0"/>
              <a:t> à un patron?</a:t>
            </a:r>
          </a:p>
          <a:p>
            <a:pPr lvl="0"/>
            <a:r>
              <a:rPr lang="fr-FR" dirty="0" smtClean="0"/>
              <a:t>vous voulez </a:t>
            </a:r>
            <a:r>
              <a:rPr lang="fr-FR" b="1" dirty="0" smtClean="0"/>
              <a:t>mettre votre expertise à la disposition de plusieurs</a:t>
            </a:r>
            <a:r>
              <a:rPr lang="fr-FR" dirty="0" smtClean="0"/>
              <a:t> et </a:t>
            </a:r>
            <a:r>
              <a:rPr lang="fr-FR" b="1" dirty="0" smtClean="0"/>
              <a:t>gagner beaucoup d'argent en retour?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CoachBrou, Tel: 00225 58 45 63 01</a:t>
            </a:r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CoachBrou, Tel: 00225 58 45 63 01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51520" y="332656"/>
            <a:ext cx="8892480" cy="6192688"/>
          </a:xfrm>
        </p:spPr>
        <p:txBody>
          <a:bodyPr>
            <a:normAutofit fontScale="47500" lnSpcReduction="20000"/>
          </a:bodyPr>
          <a:lstStyle/>
          <a:p>
            <a:pPr fontAlgn="ctr">
              <a:buNone/>
            </a:pPr>
            <a:r>
              <a:rPr lang="fr-FR" sz="5100" b="1" dirty="0" smtClean="0"/>
              <a:t>       </a:t>
            </a:r>
            <a:r>
              <a:rPr lang="fr-FR" sz="5100" b="1" dirty="0" smtClean="0">
                <a:solidFill>
                  <a:srgbClr val="FFC000"/>
                </a:solidFill>
              </a:rPr>
              <a:t>Valeur </a:t>
            </a:r>
            <a:r>
              <a:rPr lang="fr-FR" sz="5100" b="1" dirty="0" smtClean="0">
                <a:solidFill>
                  <a:srgbClr val="FFC000"/>
                </a:solidFill>
              </a:rPr>
              <a:t>TOTALE DU PACK: 226 500 f CFA</a:t>
            </a:r>
            <a:endParaRPr lang="fr-FR" sz="5100" dirty="0" smtClean="0">
              <a:solidFill>
                <a:srgbClr val="FFC000"/>
              </a:solidFill>
            </a:endParaRPr>
          </a:p>
          <a:p>
            <a:pPr fontAlgn="ctr">
              <a:buNone/>
            </a:pPr>
            <a:r>
              <a:rPr lang="fr-FR" sz="5100" dirty="0" smtClean="0"/>
              <a:t>       Mais </a:t>
            </a:r>
            <a:r>
              <a:rPr lang="fr-FR" sz="5100" dirty="0" smtClean="0"/>
              <a:t>vous n'aurez pas besoin de débourser toute cette somme pour obtenir tout ce PACK. Même pas la moitié. Même pas 100 000 f CFA.  Mon but est de rendre cette formation accessible à tous, et vous permettre de </a:t>
            </a:r>
            <a:r>
              <a:rPr lang="fr-FR" sz="5100" b="1" dirty="0" smtClean="0"/>
              <a:t>démarrer avec le minimum d'investissement possible.</a:t>
            </a:r>
            <a:endParaRPr lang="fr-FR" sz="5100" dirty="0" smtClean="0"/>
          </a:p>
          <a:p>
            <a:pPr fontAlgn="ctr">
              <a:buNone/>
            </a:pPr>
            <a:r>
              <a:rPr lang="fr-FR" sz="5100" dirty="0" smtClean="0"/>
              <a:t/>
            </a:r>
            <a:br>
              <a:rPr lang="fr-FR" sz="5100" dirty="0" smtClean="0"/>
            </a:br>
            <a:endParaRPr lang="fr-FR" sz="5100" dirty="0" smtClean="0"/>
          </a:p>
          <a:p>
            <a:pPr fontAlgn="ctr">
              <a:buNone/>
            </a:pPr>
            <a:r>
              <a:rPr lang="fr-FR" sz="5100" dirty="0" smtClean="0"/>
              <a:t>    </a:t>
            </a:r>
            <a:r>
              <a:rPr lang="fr-FR" sz="5100" dirty="0" smtClean="0">
                <a:solidFill>
                  <a:srgbClr val="FFC000"/>
                </a:solidFill>
              </a:rPr>
              <a:t>Voilà </a:t>
            </a:r>
            <a:r>
              <a:rPr lang="fr-FR" sz="5100" dirty="0" smtClean="0">
                <a:solidFill>
                  <a:srgbClr val="FFC000"/>
                </a:solidFill>
              </a:rPr>
              <a:t>pourquoi, j'ai décidé de vous l'offrir à seulement 79 000 f CFA.</a:t>
            </a:r>
          </a:p>
          <a:p>
            <a:pPr>
              <a:buNone/>
            </a:pPr>
            <a:r>
              <a:rPr lang="fr-FR" sz="5100" b="1" dirty="0" smtClean="0">
                <a:solidFill>
                  <a:srgbClr val="FFC000"/>
                </a:solidFill>
              </a:rPr>
              <a:t>    Mais </a:t>
            </a:r>
            <a:r>
              <a:rPr lang="fr-FR" sz="5100" b="1" dirty="0" smtClean="0">
                <a:solidFill>
                  <a:srgbClr val="FFC000"/>
                </a:solidFill>
              </a:rPr>
              <a:t>ATTENDEZ ! Il y a encore mieux. </a:t>
            </a:r>
            <a:r>
              <a:rPr lang="fr-FR" sz="5100" b="1" dirty="0" smtClean="0">
                <a:solidFill>
                  <a:srgbClr val="FFC000"/>
                </a:solidFill>
              </a:rPr>
              <a:t>​</a:t>
            </a:r>
          </a:p>
          <a:p>
            <a:pPr>
              <a:buNone/>
            </a:pPr>
            <a:endParaRPr lang="fr-FR" sz="51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fr-FR" sz="5100" dirty="0" smtClean="0"/>
              <a:t>     A </a:t>
            </a:r>
            <a:r>
              <a:rPr lang="fr-FR" sz="5100" dirty="0" smtClean="0"/>
              <a:t>l'occasion du lancement, j'ai décidé de vous offrir une réduction de 50% pendant cinq (05) jours. Soit jusqu'au vendredi 23 février 2018. </a:t>
            </a:r>
            <a:r>
              <a:rPr lang="fr-FR" sz="5100" b="1" dirty="0" smtClean="0"/>
              <a:t>Vous pouvez donc </a:t>
            </a:r>
            <a:r>
              <a:rPr lang="fr-FR" sz="5100" b="1" dirty="0" smtClean="0"/>
              <a:t>recevoir</a:t>
            </a:r>
          </a:p>
          <a:p>
            <a:pPr>
              <a:buNone/>
            </a:pPr>
            <a:r>
              <a:rPr lang="fr-FR" sz="5100" b="1" dirty="0" smtClean="0"/>
              <a:t> </a:t>
            </a:r>
            <a:r>
              <a:rPr lang="fr-FR" sz="5100" b="1" dirty="0" smtClean="0">
                <a:solidFill>
                  <a:srgbClr val="FFC000"/>
                </a:solidFill>
              </a:rPr>
              <a:t>la formation </a:t>
            </a:r>
            <a:r>
              <a:rPr lang="fr-FR" sz="5100" b="1" i="1" dirty="0" smtClean="0">
                <a:solidFill>
                  <a:srgbClr val="FFC000"/>
                </a:solidFill>
              </a:rPr>
              <a:t>Business Express et tous ces neuf bonus</a:t>
            </a:r>
            <a:r>
              <a:rPr lang="fr-FR" sz="5100" b="1" dirty="0" smtClean="0">
                <a:solidFill>
                  <a:srgbClr val="FFC000"/>
                </a:solidFill>
              </a:rPr>
              <a:t> à </a:t>
            </a:r>
            <a:r>
              <a:rPr lang="fr-FR" sz="5100" b="1" dirty="0" smtClean="0">
                <a:solidFill>
                  <a:srgbClr val="FFC000"/>
                </a:solidFill>
              </a:rPr>
              <a:t>seulement:</a:t>
            </a:r>
          </a:p>
          <a:p>
            <a:pPr>
              <a:buNone/>
            </a:pPr>
            <a:r>
              <a:rPr lang="fr-FR" sz="6700" b="1" dirty="0" smtClean="0">
                <a:solidFill>
                  <a:srgbClr val="FFC000"/>
                </a:solidFill>
              </a:rPr>
              <a:t>           </a:t>
            </a:r>
            <a:r>
              <a:rPr lang="fr-FR" sz="6700" b="1" dirty="0" smtClean="0">
                <a:solidFill>
                  <a:srgbClr val="FFC000"/>
                </a:solidFill>
              </a:rPr>
              <a:t>39 500 f CFA au lieu de </a:t>
            </a:r>
            <a:r>
              <a:rPr lang="fr-FR" sz="6700" b="1" strike="sngStrike" dirty="0" smtClean="0">
                <a:solidFill>
                  <a:srgbClr val="FFC000"/>
                </a:solidFill>
              </a:rPr>
              <a:t>79 000 f CFA</a:t>
            </a:r>
            <a:r>
              <a:rPr lang="fr-FR" sz="6700" b="1" dirty="0" smtClean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764704"/>
            <a:ext cx="7772400" cy="53285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4300" dirty="0" smtClean="0"/>
              <a:t>Appelez   moi  maintenant  au 00225 58 45 63 01</a:t>
            </a:r>
          </a:p>
          <a:p>
            <a:pPr algn="ctr">
              <a:buNone/>
            </a:pPr>
            <a:r>
              <a:rPr lang="fr-FR" sz="4300" dirty="0" smtClean="0"/>
              <a:t>Je  vous  offre  votre  code de réduction pour  l’achat de  votre  pack .</a:t>
            </a:r>
          </a:p>
          <a:p>
            <a:pPr algn="ctr">
              <a:buNone/>
            </a:pPr>
            <a:endParaRPr lang="fr-FR" sz="4300" dirty="0" smtClean="0"/>
          </a:p>
          <a:p>
            <a:pPr algn="ctr">
              <a:buNone/>
            </a:pPr>
            <a:endParaRPr lang="fr-FR" sz="4300" dirty="0" smtClean="0"/>
          </a:p>
          <a:p>
            <a:pPr algn="ctr">
              <a:buNone/>
            </a:pPr>
            <a:endParaRPr lang="fr-FR" sz="4300" dirty="0" smtClean="0"/>
          </a:p>
          <a:p>
            <a:pPr algn="ctr">
              <a:buNone/>
            </a:pPr>
            <a:endParaRPr lang="fr-FR" sz="4300" dirty="0" smtClean="0"/>
          </a:p>
          <a:p>
            <a:pPr algn="ctr">
              <a:buNone/>
            </a:pPr>
            <a:endParaRPr lang="fr-FR" sz="4300" dirty="0" smtClean="0"/>
          </a:p>
          <a:p>
            <a:pPr algn="ctr">
              <a:buNone/>
            </a:pPr>
            <a:r>
              <a:rPr lang="fr-FR" sz="4300" dirty="0" smtClean="0"/>
              <a:t>                       Coach  Brou ,  votre  ami pour  votre   le succès </a:t>
            </a:r>
          </a:p>
          <a:p>
            <a:pPr algn="ctr">
              <a:buNone/>
            </a:pPr>
            <a:endParaRPr lang="fr-FR" sz="4300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CoachBrou, Tel: 00225 58 45 63 01</a:t>
            </a:r>
            <a:endParaRPr lang="fr-FR" dirty="0"/>
          </a:p>
        </p:txBody>
      </p:sp>
      <p:pic>
        <p:nvPicPr>
          <p:cNvPr id="5" name="Image 4" descr="Michel Bro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457" y="2924944"/>
            <a:ext cx="2036319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692696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   Si  </a:t>
            </a:r>
            <a:r>
              <a:rPr lang="fr-FR" dirty="0" smtClean="0"/>
              <a:t>vous  avez répondu    oui à l’une des questions envoyer moi   un SMS ou appelez moi  au  00225 58 45 63 01, ET je vous  guiderais  pas à pas pour  obtenir votre programme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 À </a:t>
            </a:r>
            <a:r>
              <a:rPr lang="fr-FR" dirty="0" smtClean="0"/>
              <a:t>très bientôt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Coach Brou, pour votre  succès total !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CoachBrou, Tel: 00225 58 45 63 01</a:t>
            </a:r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/>
              <a:t>Votre pack est maintenant disponible </a:t>
            </a:r>
            <a:endParaRPr lang="fr-FR" sz="3200" dirty="0"/>
          </a:p>
        </p:txBody>
      </p:sp>
      <p:pic>
        <p:nvPicPr>
          <p:cNvPr id="5" name="Espace réservé du contenu 4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7772400" cy="4547377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CoachBrou, Tel: 00225 58 45 63 01</a:t>
            </a:r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/>
              <a:t>Votre pack est maintenant disponible 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CoachBrou, Tel: 00225 58 45 63 01</a:t>
            </a:r>
            <a:endParaRPr lang="fr-FR"/>
          </a:p>
        </p:txBody>
      </p:sp>
      <p:pic>
        <p:nvPicPr>
          <p:cNvPr id="6" name="Image 5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8068802" cy="4420217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/>
              <a:t>Votre pack est maintenant disponible 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CoachBrou, Tel: 00225 58 45 63 01</a:t>
            </a:r>
            <a:endParaRPr lang="fr-FR"/>
          </a:p>
        </p:txBody>
      </p:sp>
      <p:pic>
        <p:nvPicPr>
          <p:cNvPr id="8" name="Espace réservé du contenu 7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8424936" cy="475252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/>
              <a:t>Votre pack est maintenant disponible 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CoachBrou, Tel: 00225 58 45 63 01</a:t>
            </a:r>
            <a:endParaRPr lang="fr-FR"/>
          </a:p>
        </p:txBody>
      </p:sp>
      <p:pic>
        <p:nvPicPr>
          <p:cNvPr id="5" name="Image 4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8468908" cy="45883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/>
              <a:t>Votre pack est maintenant disponible 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CoachBrou, Tel: 00225 58 45 63 01</a:t>
            </a:r>
            <a:endParaRPr lang="fr-FR"/>
          </a:p>
        </p:txBody>
      </p:sp>
      <p:pic>
        <p:nvPicPr>
          <p:cNvPr id="6" name="Image 5" descr="B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07988"/>
            <a:ext cx="8640960" cy="46293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/>
              <a:t>Votre pack est maintenant disponible 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CoachBrou, Tel: 00225 58 45 63 01</a:t>
            </a:r>
            <a:endParaRPr lang="fr-FR"/>
          </a:p>
        </p:txBody>
      </p:sp>
      <p:pic>
        <p:nvPicPr>
          <p:cNvPr id="5" name="Image 4" descr="B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9144000" cy="440739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67</TotalTime>
  <Words>366</Words>
  <Application>Microsoft Office PowerPoint</Application>
  <PresentationFormat>Affichage à l'écran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Métro</vt:lpstr>
      <vt:lpstr>C’est le Temps de votre PERCÉE  FINANCIÈRE </vt:lpstr>
      <vt:lpstr>Diapositive 2</vt:lpstr>
      <vt:lpstr>Diapositive 3</vt:lpstr>
      <vt:lpstr>Votre pack est maintenant disponible </vt:lpstr>
      <vt:lpstr>Votre pack est maintenant disponible </vt:lpstr>
      <vt:lpstr>Votre pack est maintenant disponible </vt:lpstr>
      <vt:lpstr>Votre pack est maintenant disponible </vt:lpstr>
      <vt:lpstr>Votre pack est maintenant disponible </vt:lpstr>
      <vt:lpstr>Votre pack est maintenant disponible </vt:lpstr>
      <vt:lpstr>Votre pack est maintenant disponible </vt:lpstr>
      <vt:lpstr>Votre pack est maintenant disponible </vt:lpstr>
      <vt:lpstr>Votre pack est maintenant disponible </vt:lpstr>
      <vt:lpstr>Votre pack est maintenant disponible </vt:lpstr>
      <vt:lpstr>Votre pack est maintenant disponible </vt:lpstr>
      <vt:lpstr>Votre pack est maintenant disponible </vt:lpstr>
      <vt:lpstr>Votre pack est maintenant disponible </vt:lpstr>
      <vt:lpstr>Votre pack est maintenant disponible </vt:lpstr>
      <vt:lpstr>Votre pack est maintenant disponible 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C’est le Temps de votre PERCÉE  FINANCIÈRE </dc:title>
  <dc:creator>Micheal</dc:creator>
  <cp:lastModifiedBy>Micheal</cp:lastModifiedBy>
  <cp:revision>1</cp:revision>
  <dcterms:created xsi:type="dcterms:W3CDTF">2018-02-14T09:00:27Z</dcterms:created>
  <dcterms:modified xsi:type="dcterms:W3CDTF">2018-02-14T10:08:06Z</dcterms:modified>
</cp:coreProperties>
</file>