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4" r:id="rId22"/>
    <p:sldId id="305" r:id="rId23"/>
    <p:sldId id="258" r:id="rId24"/>
    <p:sldId id="328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+IF51HX38Z1M70IPtIk0HA==" hashData="CjnVgZyjaIdpSpIz2x5p+tAw+gUP9o0zfm9pA8uUtbqlCwesi/0FL4chNWx1uFp3kxLEZCDHlY2vwrnRiKUrO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86441" autoAdjust="0"/>
  </p:normalViewPr>
  <p:slideViewPr>
    <p:cSldViewPr snapToObjects="1">
      <p:cViewPr varScale="1">
        <p:scale>
          <a:sx n="82" d="100"/>
          <a:sy n="82" d="100"/>
        </p:scale>
        <p:origin x="52" y="9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92347A-253C-4C23-B631-B960D4DE645C}" type="datetimeFigureOut">
              <a:rPr lang="fr-CH" smtClean="0"/>
              <a:t>24.01.2018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BD67D7-FC48-44AB-9B7C-8001943B5C1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97093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E2B257DB-3959-4A5A-B38D-2BF25087272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474F94A-0A1A-431D-8FB1-F0FF2DA9490C}" type="slidenum">
              <a:rPr lang="fr-FR" altLang="fr-FR">
                <a:cs typeface="Arial" panose="020B0604020202020204" pitchFamily="34" charset="0"/>
              </a:rPr>
              <a:pPr eaLnBrk="1" hangingPunct="1"/>
              <a:t>24</a:t>
            </a:fld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4099" name="Espace réservé de l'image des diapositives 1">
            <a:extLst>
              <a:ext uri="{FF2B5EF4-FFF2-40B4-BE49-F238E27FC236}">
                <a16:creationId xmlns:a16="http://schemas.microsoft.com/office/drawing/2014/main" id="{B834E941-3AB4-4D16-A662-4B8219F13CC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00" name="Espace réservé des commentaires 2">
            <a:extLst>
              <a:ext uri="{FF2B5EF4-FFF2-40B4-BE49-F238E27FC236}">
                <a16:creationId xmlns:a16="http://schemas.microsoft.com/office/drawing/2014/main" id="{31C3969A-E691-4911-B587-4464EC62AF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Espace réservé du numéro de diapositive 3">
            <a:extLst>
              <a:ext uri="{FF2B5EF4-FFF2-40B4-BE49-F238E27FC236}">
                <a16:creationId xmlns:a16="http://schemas.microsoft.com/office/drawing/2014/main" id="{1B3A8C13-EFCD-4CB5-A1CB-7BF6804E2ADC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E8167E85-CFB5-466B-9477-D7C1513AA355}" type="slidenum">
              <a:rPr lang="fr-FR" altLang="fr-FR" sz="1200"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/>
              <a:t>24</a:t>
            </a:fld>
            <a:endParaRPr lang="fr-FR" altLang="fr-FR" sz="12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778A71-94D6-419A-8B04-1175F9C1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0B8CB-D3D0-43C3-9537-ABE624F4A19A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431490-D881-4D42-B352-2877F1ADF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B39F96-DB7E-4143-A30E-D64E574CF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E3AB9C-F92E-40D8-AFED-934D76BFB239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7797954"/>
      </p:ext>
    </p:extLst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E7942A-EF59-46EC-9AA1-1C5A11FD1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B0D4C-61C9-4871-9CB1-8E04D6B036CD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3A88E1-067D-48AC-92FB-AEE566058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E891E8-3690-455F-99AC-32F425C3B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C8091-056B-421E-95F9-F66B61B8275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530176170"/>
      </p:ext>
    </p:extLst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6C8BC4-4CB2-4B1B-BF0E-AC053E314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C0E4B-0F50-4295-B13D-E18053A7B9E9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986AFB-61BA-4261-9A93-6B1DECF6A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0A9B29-CC89-4D88-ACB1-34EB0EC2C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608BF0-1748-4C49-B2F6-9B6D9BF6C7A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584858929"/>
      </p:ext>
    </p:extLst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B6D3B98-4AD8-4DCA-975E-02D870187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BB159-495B-4D5D-9C52-72F08494A69F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E688E4B-9970-4A33-B66A-1A562DC5D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F412359-A07C-4371-BEC9-5B5162579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817AC-C659-439A-92B2-49838406ECE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844987290"/>
      </p:ext>
    </p:extLst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002B1B9-296B-43D8-8AE1-6D6F8E46B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07820-2B1F-4FC0-8CB8-F1BA02BEE0E0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AB5AD78D-3FAB-430D-B612-16B04D8D9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213471B2-83AC-4467-B75E-E397BE2B9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134782-DE07-4729-9F05-5FB2DC96DCB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597323241"/>
      </p:ext>
    </p:extLst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673871FA-93EF-4DC2-8C79-4F26EC31D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0E606-4A20-4556-B004-0A1FAFA65985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7B7AE42-451E-4B07-AC13-51F7CF28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25A3E53E-E254-46BC-92A8-212542E55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73D2C-99A6-4E61-9048-C9CB814AFF2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183593062"/>
      </p:ext>
    </p:extLst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FA243727-5C39-487F-99D8-C3695671B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B0A7F-CA97-4850-8472-31D99A6CC9C6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4F29A9B5-4E7A-4486-9CBB-EAB1C441C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AA51C910-A861-4DF5-860B-12B7E33EC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A9653-4753-410D-914F-A2F6CFF1F824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91175083"/>
      </p:ext>
    </p:extLst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19A2F5C-4E3D-4223-A0A5-EDE9A89AB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5C7D0-F344-44B4-94E9-C680C07613F1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A3FBBB2-DF81-4FBE-9FE1-DE58869B6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E42FAAC3-C83B-4AD6-AF2F-76B23054C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1F9F8-1737-4A07-947B-60459DD275C9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812552577"/>
      </p:ext>
    </p:extLst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39461DB-3368-4B20-998C-BF48A576E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F2D4E-7E52-4E05-940E-389F53834CA7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19B4BCC-14D2-42C9-A316-69DC23587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0BCB042-2B19-4DF0-B80F-F3506AFA9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67F158-DE71-4FC1-BF5E-91CA8BC826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33618804"/>
      </p:ext>
    </p:extLst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B01B49-A038-4C96-86FE-5088D6C54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5CC5C-DADF-42F7-BF2E-DEEAAB539B5F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B48EB1-DFAD-4BEA-9A41-DDF2BA316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37FEB1-C2AA-40F4-957A-FA4DFC595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39D7F-2232-456E-94D9-BF09A3983AE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845804218"/>
      </p:ext>
    </p:extLst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2F0B32-15BB-4841-B576-466A80D51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2ACB3-C269-4A0B-BB5F-277B282BA7F9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068E63-EA62-48EC-84B1-1DFFD079A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97DF2F-CBB9-4A1B-B63A-5CD49F42D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841B7-FE56-45EC-BEB5-9691C347020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755107143"/>
      </p:ext>
    </p:extLst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F3F3C5DA-BF97-4589-B0A9-F3359EF2818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D2C86422-2A50-41D5-ADC3-1AC71A09567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BB3743-6BFA-46B1-8A15-B5D82EDC8A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B7AF30-1350-4B24-BB3C-C82B5AB52A3F}" type="datetimeFigureOut">
              <a:rPr lang="fr-FR"/>
              <a:pPr>
                <a:defRPr/>
              </a:pPr>
              <a:t>24/01/2018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12E69D-4399-4355-905D-18507F5E57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C8A3CE-ACA5-4F12-8568-22F58D8B86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0CBB97D-5044-4611-BD86-849A9A273BE3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55BE2DC6-8D0A-4CBD-AD60-1CD1BD8E6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2241550"/>
            <a:ext cx="2444750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40674829-FD15-4459-BA20-14846B3629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0"/>
            <a:ext cx="1638300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4E0E4826-008E-4223-95D4-357D12549C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6000750"/>
            <a:ext cx="18986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sndAc>
      <p:stSnd>
        <p:snd r:embed="rId2" name="Tous-les-cha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633A32-86D7-4F4C-9A29-2C455ACAB6A8}"/>
              </a:ext>
            </a:extLst>
          </p:cNvPr>
          <p:cNvSpPr/>
          <p:nvPr/>
        </p:nvSpPr>
        <p:spPr>
          <a:xfrm>
            <a:off x="1540561" y="714356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5CFDF8B-66F6-4E98-8327-A7A5D7D4B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7181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EBEBD054-D060-49F2-8D40-D2BFB40A13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929188"/>
            <a:ext cx="914400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AFD2316F-D8B6-470D-8D49-5C7C66894859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24 janvier 2018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36BA7F7F-8D90-4FA6-B931-E8A14F3C4546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13:46:37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aa.jpg">
            <a:extLst>
              <a:ext uri="{FF2B5EF4-FFF2-40B4-BE49-F238E27FC236}">
                <a16:creationId xmlns:a16="http://schemas.microsoft.com/office/drawing/2014/main" id="{02A2884E-9B97-4040-BAB9-1B63EA3DE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1.jpg">
            <a:extLst>
              <a:ext uri="{FF2B5EF4-FFF2-40B4-BE49-F238E27FC236}">
                <a16:creationId xmlns:a16="http://schemas.microsoft.com/office/drawing/2014/main" id="{447AF7F6-3F90-4958-9BD5-B45E06DE6C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2aa.jpg">
            <a:extLst>
              <a:ext uri="{FF2B5EF4-FFF2-40B4-BE49-F238E27FC236}">
                <a16:creationId xmlns:a16="http://schemas.microsoft.com/office/drawing/2014/main" id="{ED1710D0-04D5-4347-B851-DF1E472F7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2.jpg">
            <a:extLst>
              <a:ext uri="{FF2B5EF4-FFF2-40B4-BE49-F238E27FC236}">
                <a16:creationId xmlns:a16="http://schemas.microsoft.com/office/drawing/2014/main" id="{A3619F67-F825-479B-9ED5-CDF9010B2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3aa.jpg">
            <a:extLst>
              <a:ext uri="{FF2B5EF4-FFF2-40B4-BE49-F238E27FC236}">
                <a16:creationId xmlns:a16="http://schemas.microsoft.com/office/drawing/2014/main" id="{2B52F862-9DE9-4EC5-8124-1FE0F2FF0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3.jpg">
            <a:extLst>
              <a:ext uri="{FF2B5EF4-FFF2-40B4-BE49-F238E27FC236}">
                <a16:creationId xmlns:a16="http://schemas.microsoft.com/office/drawing/2014/main" id="{C6080EE8-F73E-431E-B2CB-239800901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aa.jpg">
            <a:extLst>
              <a:ext uri="{FF2B5EF4-FFF2-40B4-BE49-F238E27FC236}">
                <a16:creationId xmlns:a16="http://schemas.microsoft.com/office/drawing/2014/main" id="{DB651A71-D81C-4E6B-96A5-8B28752ED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4.jpg">
            <a:extLst>
              <a:ext uri="{FF2B5EF4-FFF2-40B4-BE49-F238E27FC236}">
                <a16:creationId xmlns:a16="http://schemas.microsoft.com/office/drawing/2014/main" id="{425FF945-026E-4F25-A6B9-D8FB460D92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5aa.jpg">
            <a:extLst>
              <a:ext uri="{FF2B5EF4-FFF2-40B4-BE49-F238E27FC236}">
                <a16:creationId xmlns:a16="http://schemas.microsoft.com/office/drawing/2014/main" id="{44D5B6BF-C351-486E-AB1E-48B585E21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5.jpg">
            <a:extLst>
              <a:ext uri="{FF2B5EF4-FFF2-40B4-BE49-F238E27FC236}">
                <a16:creationId xmlns:a16="http://schemas.microsoft.com/office/drawing/2014/main" id="{6CB7087D-5735-4AEB-997C-1AC7B8E492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6aa.jpg">
            <a:extLst>
              <a:ext uri="{FF2B5EF4-FFF2-40B4-BE49-F238E27FC236}">
                <a16:creationId xmlns:a16="http://schemas.microsoft.com/office/drawing/2014/main" id="{7CA58470-4CD5-418F-BD0B-D964864DC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6.jpg">
            <a:extLst>
              <a:ext uri="{FF2B5EF4-FFF2-40B4-BE49-F238E27FC236}">
                <a16:creationId xmlns:a16="http://schemas.microsoft.com/office/drawing/2014/main" id="{9FE69C43-EC4E-4263-8AF4-10906C9A4B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7aa.jpg">
            <a:extLst>
              <a:ext uri="{FF2B5EF4-FFF2-40B4-BE49-F238E27FC236}">
                <a16:creationId xmlns:a16="http://schemas.microsoft.com/office/drawing/2014/main" id="{69C3F092-F59B-42E4-A38A-9A2ECBF9E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7.jpg">
            <a:extLst>
              <a:ext uri="{FF2B5EF4-FFF2-40B4-BE49-F238E27FC236}">
                <a16:creationId xmlns:a16="http://schemas.microsoft.com/office/drawing/2014/main" id="{7989E366-20D7-4DC7-96A6-37AF6544AB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8aa.jpg">
            <a:extLst>
              <a:ext uri="{FF2B5EF4-FFF2-40B4-BE49-F238E27FC236}">
                <a16:creationId xmlns:a16="http://schemas.microsoft.com/office/drawing/2014/main" id="{2534C18D-5B43-43CB-9F3A-866027163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8.jpg">
            <a:extLst>
              <a:ext uri="{FF2B5EF4-FFF2-40B4-BE49-F238E27FC236}">
                <a16:creationId xmlns:a16="http://schemas.microsoft.com/office/drawing/2014/main" id="{B9FE94D9-6A0F-4E28-A790-11F64077D0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09aa.jpg">
            <a:extLst>
              <a:ext uri="{FF2B5EF4-FFF2-40B4-BE49-F238E27FC236}">
                <a16:creationId xmlns:a16="http://schemas.microsoft.com/office/drawing/2014/main" id="{3137DFAF-77F2-42D6-A9E7-1A72EA74E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9.jpg">
            <a:extLst>
              <a:ext uri="{FF2B5EF4-FFF2-40B4-BE49-F238E27FC236}">
                <a16:creationId xmlns:a16="http://schemas.microsoft.com/office/drawing/2014/main" id="{2C634F2A-0021-48E1-829E-552E35E9A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0aa.jpg">
            <a:extLst>
              <a:ext uri="{FF2B5EF4-FFF2-40B4-BE49-F238E27FC236}">
                <a16:creationId xmlns:a16="http://schemas.microsoft.com/office/drawing/2014/main" id="{6B10F34B-8D5E-4B01-A93E-049F52E83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0.jpg">
            <a:extLst>
              <a:ext uri="{FF2B5EF4-FFF2-40B4-BE49-F238E27FC236}">
                <a16:creationId xmlns:a16="http://schemas.microsoft.com/office/drawing/2014/main" id="{E366F642-FBFF-416F-B136-7235996B3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1aa.jpg">
            <a:extLst>
              <a:ext uri="{FF2B5EF4-FFF2-40B4-BE49-F238E27FC236}">
                <a16:creationId xmlns:a16="http://schemas.microsoft.com/office/drawing/2014/main" id="{5CD31C31-D7A4-4A94-9EC4-FCA6A50BF4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1.jpg">
            <a:extLst>
              <a:ext uri="{FF2B5EF4-FFF2-40B4-BE49-F238E27FC236}">
                <a16:creationId xmlns:a16="http://schemas.microsoft.com/office/drawing/2014/main" id="{B680DA63-0FC6-4007-AF02-22C0E58F51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2aa.jpg">
            <a:extLst>
              <a:ext uri="{FF2B5EF4-FFF2-40B4-BE49-F238E27FC236}">
                <a16:creationId xmlns:a16="http://schemas.microsoft.com/office/drawing/2014/main" id="{12259120-F73C-424D-8A3F-5CE266573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2.jpg">
            <a:extLst>
              <a:ext uri="{FF2B5EF4-FFF2-40B4-BE49-F238E27FC236}">
                <a16:creationId xmlns:a16="http://schemas.microsoft.com/office/drawing/2014/main" id="{09CDD33C-287F-4A0F-9417-E8C5D3AB4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3aa.jpg">
            <a:extLst>
              <a:ext uri="{FF2B5EF4-FFF2-40B4-BE49-F238E27FC236}">
                <a16:creationId xmlns:a16="http://schemas.microsoft.com/office/drawing/2014/main" id="{E524D272-9CB6-4480-8949-6CE804795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3.jpg">
            <a:extLst>
              <a:ext uri="{FF2B5EF4-FFF2-40B4-BE49-F238E27FC236}">
                <a16:creationId xmlns:a16="http://schemas.microsoft.com/office/drawing/2014/main" id="{266C740F-C2F4-45B3-87A9-AD079A1E6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4aa.jpg">
            <a:extLst>
              <a:ext uri="{FF2B5EF4-FFF2-40B4-BE49-F238E27FC236}">
                <a16:creationId xmlns:a16="http://schemas.microsoft.com/office/drawing/2014/main" id="{D5CD76DD-DFFA-4F70-8468-ED2E8F28E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4.jpg">
            <a:extLst>
              <a:ext uri="{FF2B5EF4-FFF2-40B4-BE49-F238E27FC236}">
                <a16:creationId xmlns:a16="http://schemas.microsoft.com/office/drawing/2014/main" id="{AD51711D-F789-4B2B-B5CB-EF780493F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5aa.jpg">
            <a:extLst>
              <a:ext uri="{FF2B5EF4-FFF2-40B4-BE49-F238E27FC236}">
                <a16:creationId xmlns:a16="http://schemas.microsoft.com/office/drawing/2014/main" id="{F2C74BBD-4729-478A-855D-4AB21814A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5.jpg">
            <a:extLst>
              <a:ext uri="{FF2B5EF4-FFF2-40B4-BE49-F238E27FC236}">
                <a16:creationId xmlns:a16="http://schemas.microsoft.com/office/drawing/2014/main" id="{99A9EBCB-271E-42F8-9400-4C0D426D83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6aa.jpg">
            <a:extLst>
              <a:ext uri="{FF2B5EF4-FFF2-40B4-BE49-F238E27FC236}">
                <a16:creationId xmlns:a16="http://schemas.microsoft.com/office/drawing/2014/main" id="{ECD0B2E6-CD87-4764-91D3-94BF15F39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6.jpg">
            <a:extLst>
              <a:ext uri="{FF2B5EF4-FFF2-40B4-BE49-F238E27FC236}">
                <a16:creationId xmlns:a16="http://schemas.microsoft.com/office/drawing/2014/main" id="{8616B991-48EE-418B-8679-D6887BF718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7aa.jpg">
            <a:extLst>
              <a:ext uri="{FF2B5EF4-FFF2-40B4-BE49-F238E27FC236}">
                <a16:creationId xmlns:a16="http://schemas.microsoft.com/office/drawing/2014/main" id="{AD2C1B55-08BD-4DF0-B772-0C553A350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7.jpg">
            <a:extLst>
              <a:ext uri="{FF2B5EF4-FFF2-40B4-BE49-F238E27FC236}">
                <a16:creationId xmlns:a16="http://schemas.microsoft.com/office/drawing/2014/main" id="{FFD25F27-0B7F-4B1E-A8D4-593CF09981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8aa.jpg">
            <a:extLst>
              <a:ext uri="{FF2B5EF4-FFF2-40B4-BE49-F238E27FC236}">
                <a16:creationId xmlns:a16="http://schemas.microsoft.com/office/drawing/2014/main" id="{E45E8B73-0D9F-4222-8716-37C354A41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8.jpg">
            <a:extLst>
              <a:ext uri="{FF2B5EF4-FFF2-40B4-BE49-F238E27FC236}">
                <a16:creationId xmlns:a16="http://schemas.microsoft.com/office/drawing/2014/main" id="{45CC0C99-1A70-41B4-A7AA-40FC6E1936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20aa.jpg">
            <a:extLst>
              <a:ext uri="{FF2B5EF4-FFF2-40B4-BE49-F238E27FC236}">
                <a16:creationId xmlns:a16="http://schemas.microsoft.com/office/drawing/2014/main" id="{F2219855-189D-45DE-BAF9-FF5114420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20.jpg">
            <a:extLst>
              <a:ext uri="{FF2B5EF4-FFF2-40B4-BE49-F238E27FC236}">
                <a16:creationId xmlns:a16="http://schemas.microsoft.com/office/drawing/2014/main" id="{0CF696B3-EECE-4DED-98D8-BE3124AFC9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19aa.jpg">
            <a:extLst>
              <a:ext uri="{FF2B5EF4-FFF2-40B4-BE49-F238E27FC236}">
                <a16:creationId xmlns:a16="http://schemas.microsoft.com/office/drawing/2014/main" id="{9456433B-D54F-4B7A-AA6E-83F4781ED2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9.jpg">
            <a:extLst>
              <a:ext uri="{FF2B5EF4-FFF2-40B4-BE49-F238E27FC236}">
                <a16:creationId xmlns:a16="http://schemas.microsoft.com/office/drawing/2014/main" id="{36826D3E-716B-450A-8C03-5DB78160B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>
            <a:extLst>
              <a:ext uri="{FF2B5EF4-FFF2-40B4-BE49-F238E27FC236}">
                <a16:creationId xmlns:a16="http://schemas.microsoft.com/office/drawing/2014/main" id="{D8F03E8F-4C4B-4790-A54E-3BDEC6CEDEDB}"/>
              </a:ext>
            </a:extLst>
          </p:cNvPr>
          <p:cNvSpPr/>
          <p:nvPr/>
        </p:nvSpPr>
        <p:spPr>
          <a:xfrm>
            <a:off x="1016000" y="2478088"/>
            <a:ext cx="6572250" cy="1901825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7B24B9-83B9-4F23-BF66-C42071051345}"/>
              </a:ext>
            </a:extLst>
          </p:cNvPr>
          <p:cNvSpPr/>
          <p:nvPr/>
        </p:nvSpPr>
        <p:spPr>
          <a:xfrm>
            <a:off x="2636785" y="2783728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53986C6-20FD-4034-A08E-EC0FE4FDD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9500" y="5857875"/>
            <a:ext cx="1382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CH" altLang="fr-FR" sz="4000">
                <a:solidFill>
                  <a:srgbClr val="FFFF00"/>
                </a:solidFill>
                <a:latin typeface="Signature" pitchFamily="2" charset="0"/>
              </a:rPr>
              <a:t>Roger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>
            <a:extLst>
              <a:ext uri="{FF2B5EF4-FFF2-40B4-BE49-F238E27FC236}">
                <a16:creationId xmlns:a16="http://schemas.microsoft.com/office/drawing/2014/main" id="{1A0B3D50-4376-43CD-ACBD-6B98891639C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pPr eaLnBrk="1" hangingPunct="1"/>
            <a:endParaRPr lang="fr-FR" altLang="fr-FR"/>
          </a:p>
        </p:txBody>
      </p:sp>
      <p:pic>
        <p:nvPicPr>
          <p:cNvPr id="2051" name="Picture 7" descr="ScreenShot102">
            <a:extLst>
              <a:ext uri="{FF2B5EF4-FFF2-40B4-BE49-F238E27FC236}">
                <a16:creationId xmlns:a16="http://schemas.microsoft.com/office/drawing/2014/main" id="{DC5953DC-EC4B-41C0-9CD7-93FD08768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333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ligneetoile">
            <a:extLst>
              <a:ext uri="{FF2B5EF4-FFF2-40B4-BE49-F238E27FC236}">
                <a16:creationId xmlns:a16="http://schemas.microsoft.com/office/drawing/2014/main" id="{15D94662-75BC-41C7-A065-532E910A00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14">
            <a:extLst>
              <a:ext uri="{FF2B5EF4-FFF2-40B4-BE49-F238E27FC236}">
                <a16:creationId xmlns:a16="http://schemas.microsoft.com/office/drawing/2014/main" id="{A6399ACB-CFB1-4290-BED0-116769028E5E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491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054" name="Rectangle 16">
            <a:extLst>
              <a:ext uri="{FF2B5EF4-FFF2-40B4-BE49-F238E27FC236}">
                <a16:creationId xmlns:a16="http://schemas.microsoft.com/office/drawing/2014/main" id="{C7B82498-D21E-4807-AAA8-83F38A9A85BF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5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48D2EEF3-5246-4579-BA62-452EFDF1578C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DBFC4392-FFDF-4948-8C7E-5A9A26036F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FD5E6DF7-AA2C-4710-93C5-CE90FA241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785FAE6C-3345-4FA4-B8DA-9A4D460FC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DE37180-6C73-4ADE-BE69-76E028662304}"/>
              </a:ext>
            </a:extLst>
          </p:cNvPr>
          <p:cNvSpPr txBox="1"/>
          <p:nvPr/>
        </p:nvSpPr>
        <p:spPr>
          <a:xfrm>
            <a:off x="3309938" y="728663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Rogimage</a:t>
            </a:r>
          </a:p>
        </p:txBody>
      </p:sp>
    </p:spTree>
    <p:extLst>
      <p:ext uri="{BB962C8B-B14F-4D97-AF65-F5344CB8AC3E}">
        <p14:creationId xmlns:p14="http://schemas.microsoft.com/office/powerpoint/2010/main" val="36469643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204 Chats I</Template>
  <TotalTime>1</TotalTime>
  <Words>33</Words>
  <Application>Microsoft Office PowerPoint</Application>
  <PresentationFormat>Affichage à l'écran (4:3)</PresentationFormat>
  <Paragraphs>12</Paragraphs>
  <Slides>24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Comic Sans MS</vt:lpstr>
      <vt:lpstr>Signature</vt:lpstr>
      <vt:lpstr>Times New Roman</vt:lpstr>
      <vt:lpstr>Lucida Handwriting</vt:lpstr>
      <vt:lpstr>Modèle PPS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Colette Emma</dc:creator>
  <cp:keywords>RM</cp:keywords>
  <cp:lastModifiedBy>Colette Emma</cp:lastModifiedBy>
  <cp:revision>1</cp:revision>
  <dcterms:created xsi:type="dcterms:W3CDTF">2018-01-24T12:46:32Z</dcterms:created>
  <dcterms:modified xsi:type="dcterms:W3CDTF">2018-01-24T12:48:12Z</dcterms:modified>
  <cp:contentStatus/>
</cp:coreProperties>
</file>