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0.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311" r:id="rId2"/>
    <p:sldId id="256" r:id="rId3"/>
    <p:sldId id="260" r:id="rId4"/>
    <p:sldId id="257" r:id="rId5"/>
    <p:sldId id="258" r:id="rId6"/>
    <p:sldId id="259" r:id="rId7"/>
    <p:sldId id="261" r:id="rId8"/>
    <p:sldId id="262" r:id="rId9"/>
    <p:sldId id="268" r:id="rId10"/>
    <p:sldId id="263" r:id="rId11"/>
    <p:sldId id="264" r:id="rId12"/>
    <p:sldId id="265" r:id="rId13"/>
    <p:sldId id="266" r:id="rId14"/>
    <p:sldId id="286" r:id="rId15"/>
    <p:sldId id="267" r:id="rId16"/>
    <p:sldId id="270" r:id="rId17"/>
    <p:sldId id="271" r:id="rId18"/>
    <p:sldId id="272" r:id="rId19"/>
    <p:sldId id="273" r:id="rId20"/>
    <p:sldId id="274" r:id="rId21"/>
    <p:sldId id="275" r:id="rId22"/>
    <p:sldId id="282" r:id="rId23"/>
    <p:sldId id="283" r:id="rId24"/>
    <p:sldId id="284" r:id="rId25"/>
    <p:sldId id="285" r:id="rId26"/>
    <p:sldId id="287" r:id="rId27"/>
    <p:sldId id="288" r:id="rId28"/>
    <p:sldId id="289" r:id="rId29"/>
    <p:sldId id="290" r:id="rId30"/>
    <p:sldId id="291" r:id="rId31"/>
    <p:sldId id="292" r:id="rId32"/>
    <p:sldId id="293" r:id="rId33"/>
    <p:sldId id="294" r:id="rId34"/>
    <p:sldId id="295" r:id="rId35"/>
    <p:sldId id="296" r:id="rId36"/>
    <p:sldId id="297" r:id="rId37"/>
    <p:sldId id="298" r:id="rId38"/>
    <p:sldId id="299" r:id="rId39"/>
    <p:sldId id="301" r:id="rId40"/>
    <p:sldId id="302" r:id="rId41"/>
    <p:sldId id="303" r:id="rId42"/>
    <p:sldId id="304" r:id="rId43"/>
    <p:sldId id="305" r:id="rId44"/>
    <p:sldId id="306" r:id="rId45"/>
    <p:sldId id="307" r:id="rId46"/>
    <p:sldId id="308" r:id="rId47"/>
    <p:sldId id="309" r:id="rId48"/>
    <p:sldId id="312" r:id="rId49"/>
    <p:sldId id="310" r:id="rId50"/>
    <p:sldId id="313" r:id="rId51"/>
  </p:sldIdLst>
  <p:sldSz cx="9144000" cy="6858000" type="screen4x3"/>
  <p:notesSz cx="6858000" cy="9144000"/>
  <p:defaultTextStyle>
    <a:defPPr>
      <a:defRPr lang="fr-FR"/>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27SzK4SH3fP+b4tJaBbH2g==" hashData="F0TTPoAvuS2u0IG7wIjtlhwzfpc="/>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591" autoAdjust="0"/>
    <p:restoredTop sz="96663" autoAdjust="0"/>
  </p:normalViewPr>
  <p:slideViewPr>
    <p:cSldViewPr>
      <p:cViewPr>
        <p:scale>
          <a:sx n="94" d="100"/>
          <a:sy n="94" d="100"/>
        </p:scale>
        <p:origin x="-102"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4" name="Ellipse 3"/>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fontAlgn="auto">
              <a:spcBef>
                <a:spcPts val="0"/>
              </a:spcBef>
              <a:spcAft>
                <a:spcPts val="0"/>
              </a:spcAft>
              <a:defRPr/>
            </a:pPr>
            <a:endParaRPr lang="en-US"/>
          </a:p>
        </p:txBody>
      </p:sp>
      <p:sp>
        <p:nvSpPr>
          <p:cNvPr id="5" name="Ellipse 4"/>
          <p:cNvSpPr/>
          <p:nvPr/>
        </p:nvSpPr>
        <p:spPr>
          <a:xfrm>
            <a:off x="1157288" y="1344613"/>
            <a:ext cx="63500" cy="65087"/>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fontAlgn="auto">
              <a:spcBef>
                <a:spcPts val="0"/>
              </a:spcBef>
              <a:spcAft>
                <a:spcPts val="0"/>
              </a:spcAft>
              <a:defRPr/>
            </a:pPr>
            <a:endParaRPr lang="en-US"/>
          </a:p>
        </p:txBody>
      </p:sp>
      <p:sp>
        <p:nvSpPr>
          <p:cNvPr id="14" name="Titre 13"/>
          <p:cNvSpPr>
            <a:spLocks noGrp="1"/>
          </p:cNvSpPr>
          <p:nvPr>
            <p:ph type="ctrTitle"/>
          </p:nvPr>
        </p:nvSpPr>
        <p:spPr>
          <a:xfrm>
            <a:off x="1432560" y="359898"/>
            <a:ext cx="7406640" cy="1472184"/>
          </a:xfrm>
        </p:spPr>
        <p:txBody>
          <a:bodyPr anchor="b"/>
          <a:lstStyle>
            <a:lvl1pPr algn="l">
              <a:defRPr/>
            </a:lvl1pPr>
            <a:extLst/>
          </a:lstStyle>
          <a:p>
            <a:r>
              <a:rPr lang="fr-FR" smtClean="0"/>
              <a:t>Cliquez pour modifier le style du titre</a:t>
            </a:r>
            <a:endParaRPr lang="en-US"/>
          </a:p>
        </p:txBody>
      </p:sp>
      <p:sp>
        <p:nvSpPr>
          <p:cNvPr id="22" name="Sous-titr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fr-FR" smtClean="0"/>
              <a:t>Cliquez pour modifier le style des sous-titres du masque</a:t>
            </a:r>
            <a:endParaRPr lang="en-US"/>
          </a:p>
        </p:txBody>
      </p:sp>
      <p:sp>
        <p:nvSpPr>
          <p:cNvPr id="6" name="Espace réservé de la date 6"/>
          <p:cNvSpPr>
            <a:spLocks noGrp="1"/>
          </p:cNvSpPr>
          <p:nvPr>
            <p:ph type="dt" sz="half" idx="10"/>
          </p:nvPr>
        </p:nvSpPr>
        <p:spPr/>
        <p:txBody>
          <a:bodyPr/>
          <a:lstStyle>
            <a:lvl1pPr>
              <a:defRPr/>
            </a:lvl1pPr>
            <a:extLst/>
          </a:lstStyle>
          <a:p>
            <a:pPr>
              <a:defRPr/>
            </a:pPr>
            <a:fld id="{9FADAC44-45F1-4B69-828A-F07073F88081}" type="datetimeFigureOut">
              <a:rPr lang="fr-FR"/>
              <a:pPr>
                <a:defRPr/>
              </a:pPr>
              <a:t>01/10/2014</a:t>
            </a:fld>
            <a:endParaRPr lang="fr-FR"/>
          </a:p>
        </p:txBody>
      </p:sp>
      <p:sp>
        <p:nvSpPr>
          <p:cNvPr id="7" name="Espace réservé du pied de page 19"/>
          <p:cNvSpPr>
            <a:spLocks noGrp="1"/>
          </p:cNvSpPr>
          <p:nvPr>
            <p:ph type="ftr" sz="quarter" idx="11"/>
          </p:nvPr>
        </p:nvSpPr>
        <p:spPr/>
        <p:txBody>
          <a:bodyPr/>
          <a:lstStyle>
            <a:lvl1pPr>
              <a:defRPr/>
            </a:lvl1pPr>
            <a:extLst/>
          </a:lstStyle>
          <a:p>
            <a:pPr>
              <a:defRPr/>
            </a:pPr>
            <a:endParaRPr lang="fr-FR"/>
          </a:p>
        </p:txBody>
      </p:sp>
      <p:sp>
        <p:nvSpPr>
          <p:cNvPr id="8" name="Espace réservé du numéro de diapositive 9"/>
          <p:cNvSpPr>
            <a:spLocks noGrp="1"/>
          </p:cNvSpPr>
          <p:nvPr>
            <p:ph type="sldNum" sz="quarter" idx="12"/>
          </p:nvPr>
        </p:nvSpPr>
        <p:spPr/>
        <p:txBody>
          <a:bodyPr/>
          <a:lstStyle>
            <a:lvl1pPr>
              <a:defRPr/>
            </a:lvl1pPr>
            <a:extLst/>
          </a:lstStyle>
          <a:p>
            <a:pPr>
              <a:defRPr/>
            </a:pPr>
            <a:fld id="{5B428000-7B68-409D-8B14-96DA695B46B2}" type="slidenum">
              <a:rPr lang="fr-FR"/>
              <a:pPr>
                <a:defRPr/>
              </a:pPr>
              <a:t>‹N°›</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extLst/>
          </a:lstStyle>
          <a:p>
            <a:r>
              <a:rPr lang="fr-FR" smtClean="0"/>
              <a:t>Cliquez pour modifier le style du titre</a:t>
            </a:r>
            <a:endParaRPr lang="en-US"/>
          </a:p>
        </p:txBody>
      </p:sp>
      <p:sp>
        <p:nvSpPr>
          <p:cNvPr id="3" name="Espace réservé du contenu 2"/>
          <p:cNvSpPr>
            <a:spLocks noGrp="1"/>
          </p:cNvSpPr>
          <p:nvPr>
            <p:ph idx="1"/>
          </p:nvPr>
        </p:nvSpPr>
        <p:spPr/>
        <p:txBody>
          <a:bodyPr/>
          <a:lstStyle>
            <a:extLs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Espace réservé de la date 23"/>
          <p:cNvSpPr>
            <a:spLocks noGrp="1"/>
          </p:cNvSpPr>
          <p:nvPr>
            <p:ph type="dt" sz="half" idx="10"/>
          </p:nvPr>
        </p:nvSpPr>
        <p:spPr/>
        <p:txBody>
          <a:bodyPr/>
          <a:lstStyle>
            <a:lvl1pPr>
              <a:defRPr/>
            </a:lvl1pPr>
          </a:lstStyle>
          <a:p>
            <a:pPr>
              <a:defRPr/>
            </a:pPr>
            <a:fld id="{BE287A34-C671-4C8F-B5C9-6C43C2370926}" type="datetimeFigureOut">
              <a:rPr lang="fr-FR"/>
              <a:pPr>
                <a:defRPr/>
              </a:pPr>
              <a:t>01/10/2014</a:t>
            </a:fld>
            <a:endParaRPr lang="fr-FR"/>
          </a:p>
        </p:txBody>
      </p:sp>
      <p:sp>
        <p:nvSpPr>
          <p:cNvPr id="5" name="Espace réservé du pied de page 9"/>
          <p:cNvSpPr>
            <a:spLocks noGrp="1"/>
          </p:cNvSpPr>
          <p:nvPr>
            <p:ph type="ftr" sz="quarter" idx="11"/>
          </p:nvPr>
        </p:nvSpPr>
        <p:spPr/>
        <p:txBody>
          <a:bodyPr/>
          <a:lstStyle>
            <a:lvl1pPr>
              <a:defRPr/>
            </a:lvl1pPr>
          </a:lstStyle>
          <a:p>
            <a:pPr>
              <a:defRPr/>
            </a:pPr>
            <a:endParaRPr lang="fr-FR"/>
          </a:p>
        </p:txBody>
      </p:sp>
      <p:sp>
        <p:nvSpPr>
          <p:cNvPr id="6" name="Espace réservé du numéro de diapositive 21"/>
          <p:cNvSpPr>
            <a:spLocks noGrp="1"/>
          </p:cNvSpPr>
          <p:nvPr>
            <p:ph type="sldNum" sz="quarter" idx="12"/>
          </p:nvPr>
        </p:nvSpPr>
        <p:spPr/>
        <p:txBody>
          <a:bodyPr/>
          <a:lstStyle>
            <a:lvl1pPr>
              <a:defRPr/>
            </a:lvl1pPr>
          </a:lstStyle>
          <a:p>
            <a:pPr>
              <a:defRPr/>
            </a:pPr>
            <a:fld id="{DF7B4348-2C4B-4930-B719-F7C7327DF1B3}" type="slidenum">
              <a:rPr lang="fr-FR"/>
              <a:pPr>
                <a:defRPr/>
              </a:pPr>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spTree>
      <p:nvGrpSpPr>
        <p:cNvPr id="1" name=""/>
        <p:cNvGrpSpPr/>
        <p:nvPr/>
      </p:nvGrpSpPr>
      <p:grpSpPr>
        <a:xfrm>
          <a:off x="0" y="0"/>
          <a:ext cx="0" cy="0"/>
          <a:chOff x="0" y="0"/>
          <a:chExt cx="0" cy="0"/>
        </a:xfrm>
      </p:grpSpPr>
      <p:sp>
        <p:nvSpPr>
          <p:cNvPr id="4" name="Rectangle 3"/>
          <p:cNvSpPr/>
          <p:nvPr/>
        </p:nvSpPr>
        <p:spPr>
          <a:xfrm>
            <a:off x="2282825" y="0"/>
            <a:ext cx="6858000"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5" name="Rectangle 4"/>
          <p:cNvSpPr/>
          <p:nvPr/>
        </p:nvSpPr>
        <p:spPr bwMode="invGray">
          <a:xfrm>
            <a:off x="2286000" y="0"/>
            <a:ext cx="76200"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6" name="Ellipse 5"/>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fontAlgn="auto">
              <a:spcBef>
                <a:spcPts val="0"/>
              </a:spcBef>
              <a:spcAft>
                <a:spcPts val="0"/>
              </a:spcAft>
              <a:defRPr/>
            </a:pPr>
            <a:endParaRPr lang="en-US"/>
          </a:p>
        </p:txBody>
      </p:sp>
      <p:sp>
        <p:nvSpPr>
          <p:cNvPr id="7" name="Ellipse 6"/>
          <p:cNvSpPr/>
          <p:nvPr/>
        </p:nvSpPr>
        <p:spPr>
          <a:xfrm>
            <a:off x="2408238" y="2746375"/>
            <a:ext cx="63500" cy="63500"/>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fontAlgn="auto">
              <a:spcBef>
                <a:spcPts val="0"/>
              </a:spcBef>
              <a:spcAft>
                <a:spcPts val="0"/>
              </a:spcAft>
              <a:defRPr/>
            </a:pPr>
            <a:endParaRPr lang="en-US"/>
          </a:p>
        </p:txBody>
      </p:sp>
      <p:sp>
        <p:nvSpPr>
          <p:cNvPr id="2" name="Titr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lang="fr-FR" smtClean="0"/>
              <a:t>Cliquez pour modifier le style du titre</a:t>
            </a:r>
            <a:endParaRPr lang="en-US"/>
          </a:p>
        </p:txBody>
      </p:sp>
      <p:sp>
        <p:nvSpPr>
          <p:cNvPr id="3" name="Espace réservé du texte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fr-FR" smtClean="0"/>
              <a:t>Cliquez pour modifier les styles du texte du masque</a:t>
            </a:r>
          </a:p>
        </p:txBody>
      </p:sp>
      <p:sp>
        <p:nvSpPr>
          <p:cNvPr id="8" name="Espace réservé de la date 3"/>
          <p:cNvSpPr>
            <a:spLocks noGrp="1"/>
          </p:cNvSpPr>
          <p:nvPr>
            <p:ph type="dt" sz="half" idx="10"/>
          </p:nvPr>
        </p:nvSpPr>
        <p:spPr/>
        <p:txBody>
          <a:bodyPr/>
          <a:lstStyle>
            <a:lvl1pPr>
              <a:defRPr/>
            </a:lvl1pPr>
            <a:extLst/>
          </a:lstStyle>
          <a:p>
            <a:pPr>
              <a:defRPr/>
            </a:pPr>
            <a:fld id="{BCA9846F-CA28-435D-9692-A4E65D0BF776}" type="datetimeFigureOut">
              <a:rPr lang="fr-FR"/>
              <a:pPr>
                <a:defRPr/>
              </a:pPr>
              <a:t>01/10/2014</a:t>
            </a:fld>
            <a:endParaRPr lang="fr-FR"/>
          </a:p>
        </p:txBody>
      </p:sp>
      <p:sp>
        <p:nvSpPr>
          <p:cNvPr id="9" name="Espace réservé du pied de page 4"/>
          <p:cNvSpPr>
            <a:spLocks noGrp="1"/>
          </p:cNvSpPr>
          <p:nvPr>
            <p:ph type="ftr" sz="quarter" idx="11"/>
          </p:nvPr>
        </p:nvSpPr>
        <p:spPr/>
        <p:txBody>
          <a:bodyPr/>
          <a:lstStyle>
            <a:lvl1pPr>
              <a:defRPr/>
            </a:lvl1pPr>
            <a:extLst/>
          </a:lstStyle>
          <a:p>
            <a:pPr>
              <a:defRPr/>
            </a:pPr>
            <a:endParaRPr lang="fr-FR"/>
          </a:p>
        </p:txBody>
      </p:sp>
      <p:sp>
        <p:nvSpPr>
          <p:cNvPr id="10" name="Espace réservé du numéro de diapositive 5"/>
          <p:cNvSpPr>
            <a:spLocks noGrp="1"/>
          </p:cNvSpPr>
          <p:nvPr>
            <p:ph type="sldNum" sz="quarter" idx="12"/>
          </p:nvPr>
        </p:nvSpPr>
        <p:spPr/>
        <p:txBody>
          <a:bodyPr/>
          <a:lstStyle>
            <a:lvl1pPr>
              <a:defRPr/>
            </a:lvl1pPr>
            <a:extLst/>
          </a:lstStyle>
          <a:p>
            <a:pPr>
              <a:defRPr/>
            </a:pPr>
            <a:fld id="{D3778A2C-D147-43AA-82BE-A770A5DDB9CB}" type="slidenum">
              <a:rPr lang="fr-FR"/>
              <a:pPr>
                <a:defRPr/>
              </a:pPr>
              <a:t>‹N°›</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a:xfrm>
            <a:off x="1435608" y="274320"/>
            <a:ext cx="7498080" cy="1143000"/>
          </a:xfrm>
        </p:spPr>
        <p:txBody>
          <a:bodyPr/>
          <a:lstStyle>
            <a:extLst/>
          </a:lstStyle>
          <a:p>
            <a:r>
              <a:rPr lang="fr-FR" smtClean="0"/>
              <a:t>Cliquez pour modifier le style du titre</a:t>
            </a:r>
            <a:endParaRPr lang="en-US"/>
          </a:p>
        </p:txBody>
      </p:sp>
      <p:sp>
        <p:nvSpPr>
          <p:cNvPr id="3" name="Espace réservé du contenu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Espace réservé du contenu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5" name="Espace réservé de la date 23"/>
          <p:cNvSpPr>
            <a:spLocks noGrp="1"/>
          </p:cNvSpPr>
          <p:nvPr>
            <p:ph type="dt" sz="half" idx="10"/>
          </p:nvPr>
        </p:nvSpPr>
        <p:spPr/>
        <p:txBody>
          <a:bodyPr/>
          <a:lstStyle>
            <a:lvl1pPr>
              <a:defRPr/>
            </a:lvl1pPr>
          </a:lstStyle>
          <a:p>
            <a:pPr>
              <a:defRPr/>
            </a:pPr>
            <a:fld id="{583036B0-DC58-41BC-89FE-A32F601E955A}" type="datetimeFigureOut">
              <a:rPr lang="fr-FR"/>
              <a:pPr>
                <a:defRPr/>
              </a:pPr>
              <a:t>01/10/2014</a:t>
            </a:fld>
            <a:endParaRPr lang="fr-FR"/>
          </a:p>
        </p:txBody>
      </p:sp>
      <p:sp>
        <p:nvSpPr>
          <p:cNvPr id="6" name="Espace réservé du pied de page 9"/>
          <p:cNvSpPr>
            <a:spLocks noGrp="1"/>
          </p:cNvSpPr>
          <p:nvPr>
            <p:ph type="ftr" sz="quarter" idx="11"/>
          </p:nvPr>
        </p:nvSpPr>
        <p:spPr/>
        <p:txBody>
          <a:bodyPr/>
          <a:lstStyle>
            <a:lvl1pPr>
              <a:defRPr/>
            </a:lvl1pPr>
          </a:lstStyle>
          <a:p>
            <a:pPr>
              <a:defRPr/>
            </a:pPr>
            <a:endParaRPr lang="fr-FR"/>
          </a:p>
        </p:txBody>
      </p:sp>
      <p:sp>
        <p:nvSpPr>
          <p:cNvPr id="7" name="Espace réservé du numéro de diapositive 21"/>
          <p:cNvSpPr>
            <a:spLocks noGrp="1"/>
          </p:cNvSpPr>
          <p:nvPr>
            <p:ph type="sldNum" sz="quarter" idx="12"/>
          </p:nvPr>
        </p:nvSpPr>
        <p:spPr/>
        <p:txBody>
          <a:bodyPr/>
          <a:lstStyle>
            <a:lvl1pPr>
              <a:defRPr/>
            </a:lvl1pPr>
          </a:lstStyle>
          <a:p>
            <a:pPr>
              <a:defRPr/>
            </a:pPr>
            <a:fld id="{7862D29B-FA16-446D-BA20-6284A748E1CC}" type="slidenum">
              <a:rPr lang="fr-FR"/>
              <a:pPr>
                <a:defRPr/>
              </a:pPr>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00" y="5160336"/>
            <a:ext cx="8229600" cy="1143000"/>
          </a:xfrm>
        </p:spPr>
        <p:txBody>
          <a:bodyPr/>
          <a:lstStyle>
            <a:lvl1pPr algn="ctr">
              <a:defRPr sz="4500" b="1" cap="none" baseline="0"/>
            </a:lvl1pPr>
            <a:extLst/>
          </a:lstStyle>
          <a:p>
            <a:r>
              <a:rPr lang="fr-FR" smtClean="0"/>
              <a:t>Cliquez pour modifier le style du titre</a:t>
            </a:r>
            <a:endParaRPr lang="en-US"/>
          </a:p>
        </p:txBody>
      </p:sp>
      <p:sp>
        <p:nvSpPr>
          <p:cNvPr id="3" name="Espace réservé du texte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fr-FR" smtClean="0"/>
              <a:t>Cliquez pour modifier les styles du texte du masque</a:t>
            </a:r>
          </a:p>
        </p:txBody>
      </p:sp>
      <p:sp>
        <p:nvSpPr>
          <p:cNvPr id="4" name="Espace réservé du texte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fr-FR" smtClean="0"/>
              <a:t>Cliquez pour modifier les styles du texte du masque</a:t>
            </a:r>
          </a:p>
        </p:txBody>
      </p:sp>
      <p:sp>
        <p:nvSpPr>
          <p:cNvPr id="5" name="Espace réservé du contenu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6" name="Espace réservé du contenu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7" name="Espace réservé de la date 6"/>
          <p:cNvSpPr>
            <a:spLocks noGrp="1"/>
          </p:cNvSpPr>
          <p:nvPr>
            <p:ph type="dt" sz="half" idx="10"/>
          </p:nvPr>
        </p:nvSpPr>
        <p:spPr/>
        <p:txBody>
          <a:bodyPr/>
          <a:lstStyle>
            <a:lvl1pPr>
              <a:defRPr/>
            </a:lvl1pPr>
            <a:extLst/>
          </a:lstStyle>
          <a:p>
            <a:pPr>
              <a:defRPr/>
            </a:pPr>
            <a:fld id="{45B1C4D6-575B-467C-ADD0-5D6FBD93A08E}" type="datetimeFigureOut">
              <a:rPr lang="fr-FR"/>
              <a:pPr>
                <a:defRPr/>
              </a:pPr>
              <a:t>01/10/2014</a:t>
            </a:fld>
            <a:endParaRPr lang="fr-FR"/>
          </a:p>
        </p:txBody>
      </p:sp>
      <p:sp>
        <p:nvSpPr>
          <p:cNvPr id="8" name="Espace réservé du pied de page 7"/>
          <p:cNvSpPr>
            <a:spLocks noGrp="1"/>
          </p:cNvSpPr>
          <p:nvPr>
            <p:ph type="ftr" sz="quarter" idx="11"/>
          </p:nvPr>
        </p:nvSpPr>
        <p:spPr/>
        <p:txBody>
          <a:bodyPr/>
          <a:lstStyle>
            <a:lvl1pPr>
              <a:defRPr/>
            </a:lvl1pPr>
            <a:extLst/>
          </a:lstStyle>
          <a:p>
            <a:pPr>
              <a:defRPr/>
            </a:pPr>
            <a:endParaRPr lang="fr-FR"/>
          </a:p>
        </p:txBody>
      </p:sp>
      <p:sp>
        <p:nvSpPr>
          <p:cNvPr id="9" name="Espace réservé du numéro de diapositive 8"/>
          <p:cNvSpPr>
            <a:spLocks noGrp="1"/>
          </p:cNvSpPr>
          <p:nvPr>
            <p:ph type="sldNum" sz="quarter" idx="12"/>
          </p:nvPr>
        </p:nvSpPr>
        <p:spPr/>
        <p:txBody>
          <a:bodyPr/>
          <a:lstStyle>
            <a:lvl1pPr>
              <a:defRPr/>
            </a:lvl1pPr>
            <a:extLst/>
          </a:lstStyle>
          <a:p>
            <a:pPr>
              <a:defRPr/>
            </a:pPr>
            <a:fld id="{F5CD15CA-5880-470F-AA92-B39FE9089CEE}" type="slidenum">
              <a:rPr lang="fr-FR"/>
              <a:pPr>
                <a:defRPr/>
              </a:pPr>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a:xfrm>
            <a:off x="1435608" y="274320"/>
            <a:ext cx="7498080" cy="1143000"/>
          </a:xfrm>
        </p:spPr>
        <p:txBody>
          <a:bodyPr/>
          <a:lstStyle>
            <a:extLst/>
          </a:lstStyle>
          <a:p>
            <a:r>
              <a:rPr lang="fr-FR" smtClean="0"/>
              <a:t>Cliquez pour modifier le style du titre</a:t>
            </a:r>
            <a:endParaRPr lang="en-US"/>
          </a:p>
        </p:txBody>
      </p:sp>
      <p:sp>
        <p:nvSpPr>
          <p:cNvPr id="3" name="Espace réservé de la date 23"/>
          <p:cNvSpPr>
            <a:spLocks noGrp="1"/>
          </p:cNvSpPr>
          <p:nvPr>
            <p:ph type="dt" sz="half" idx="10"/>
          </p:nvPr>
        </p:nvSpPr>
        <p:spPr/>
        <p:txBody>
          <a:bodyPr/>
          <a:lstStyle>
            <a:lvl1pPr>
              <a:defRPr/>
            </a:lvl1pPr>
          </a:lstStyle>
          <a:p>
            <a:pPr>
              <a:defRPr/>
            </a:pPr>
            <a:fld id="{E9AEF62F-EEF6-4DDC-ADC3-54BB763D81FA}" type="datetimeFigureOut">
              <a:rPr lang="fr-FR"/>
              <a:pPr>
                <a:defRPr/>
              </a:pPr>
              <a:t>01/10/2014</a:t>
            </a:fld>
            <a:endParaRPr lang="fr-FR"/>
          </a:p>
        </p:txBody>
      </p:sp>
      <p:sp>
        <p:nvSpPr>
          <p:cNvPr id="4" name="Espace réservé du pied de page 9"/>
          <p:cNvSpPr>
            <a:spLocks noGrp="1"/>
          </p:cNvSpPr>
          <p:nvPr>
            <p:ph type="ftr" sz="quarter" idx="11"/>
          </p:nvPr>
        </p:nvSpPr>
        <p:spPr/>
        <p:txBody>
          <a:bodyPr/>
          <a:lstStyle>
            <a:lvl1pPr>
              <a:defRPr/>
            </a:lvl1pPr>
          </a:lstStyle>
          <a:p>
            <a:pPr>
              <a:defRPr/>
            </a:pPr>
            <a:endParaRPr lang="fr-FR"/>
          </a:p>
        </p:txBody>
      </p:sp>
      <p:sp>
        <p:nvSpPr>
          <p:cNvPr id="5" name="Espace réservé du numéro de diapositive 21"/>
          <p:cNvSpPr>
            <a:spLocks noGrp="1"/>
          </p:cNvSpPr>
          <p:nvPr>
            <p:ph type="sldNum" sz="quarter" idx="12"/>
          </p:nvPr>
        </p:nvSpPr>
        <p:spPr/>
        <p:txBody>
          <a:bodyPr/>
          <a:lstStyle>
            <a:lvl1pPr>
              <a:defRPr/>
            </a:lvl1pPr>
          </a:lstStyle>
          <a:p>
            <a:pPr>
              <a:defRPr/>
            </a:pPr>
            <a:fld id="{3729E38C-93E1-47E6-A145-E4D2FDD3D717}" type="slidenum">
              <a:rPr lang="fr-FR"/>
              <a:pPr>
                <a:defRPr/>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Vide">
    <p:spTree>
      <p:nvGrpSpPr>
        <p:cNvPr id="1" name=""/>
        <p:cNvGrpSpPr/>
        <p:nvPr/>
      </p:nvGrpSpPr>
      <p:grpSpPr>
        <a:xfrm>
          <a:off x="0" y="0"/>
          <a:ext cx="0" cy="0"/>
          <a:chOff x="0" y="0"/>
          <a:chExt cx="0" cy="0"/>
        </a:xfrm>
      </p:grpSpPr>
      <p:sp>
        <p:nvSpPr>
          <p:cNvPr id="2" name="Rectangle 1"/>
          <p:cNvSpPr/>
          <p:nvPr/>
        </p:nvSpPr>
        <p:spPr>
          <a:xfrm>
            <a:off x="1014413" y="0"/>
            <a:ext cx="8129587"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3" name="Rectangle 2"/>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4" name="Espace réservé de la date 1"/>
          <p:cNvSpPr>
            <a:spLocks noGrp="1"/>
          </p:cNvSpPr>
          <p:nvPr>
            <p:ph type="dt" sz="half" idx="10"/>
          </p:nvPr>
        </p:nvSpPr>
        <p:spPr/>
        <p:txBody>
          <a:bodyPr/>
          <a:lstStyle>
            <a:lvl1pPr>
              <a:defRPr/>
            </a:lvl1pPr>
            <a:extLst/>
          </a:lstStyle>
          <a:p>
            <a:pPr>
              <a:defRPr/>
            </a:pPr>
            <a:fld id="{BDFB97D2-C460-46B2-97CB-22DFB4907257}" type="datetimeFigureOut">
              <a:rPr lang="fr-FR"/>
              <a:pPr>
                <a:defRPr/>
              </a:pPr>
              <a:t>01/10/2014</a:t>
            </a:fld>
            <a:endParaRPr lang="fr-FR"/>
          </a:p>
        </p:txBody>
      </p:sp>
      <p:sp>
        <p:nvSpPr>
          <p:cNvPr id="5" name="Espace réservé du pied de page 2"/>
          <p:cNvSpPr>
            <a:spLocks noGrp="1"/>
          </p:cNvSpPr>
          <p:nvPr>
            <p:ph type="ftr" sz="quarter" idx="11"/>
          </p:nvPr>
        </p:nvSpPr>
        <p:spPr/>
        <p:txBody>
          <a:bodyPr/>
          <a:lstStyle>
            <a:lvl1pPr>
              <a:defRPr/>
            </a:lvl1pPr>
            <a:extLst/>
          </a:lstStyle>
          <a:p>
            <a:pPr>
              <a:defRPr/>
            </a:pPr>
            <a:endParaRPr lang="fr-FR"/>
          </a:p>
        </p:txBody>
      </p:sp>
      <p:sp>
        <p:nvSpPr>
          <p:cNvPr id="6" name="Espace réservé du numéro de diapositive 3"/>
          <p:cNvSpPr>
            <a:spLocks noGrp="1"/>
          </p:cNvSpPr>
          <p:nvPr>
            <p:ph type="sldNum" sz="quarter" idx="12"/>
          </p:nvPr>
        </p:nvSpPr>
        <p:spPr/>
        <p:txBody>
          <a:bodyPr/>
          <a:lstStyle>
            <a:lvl1pPr>
              <a:defRPr/>
            </a:lvl1pPr>
            <a:extLst/>
          </a:lstStyle>
          <a:p>
            <a:pPr>
              <a:defRPr/>
            </a:pPr>
            <a:fld id="{E2F87842-8305-46C0-9E5C-0053CE9CC1EC}" type="slidenum">
              <a:rPr lang="fr-FR"/>
              <a:pPr>
                <a:defRPr/>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lang="fr-FR" smtClean="0"/>
              <a:t>Cliquez pour modifier le style du titre</a:t>
            </a:r>
            <a:endParaRPr lang="en-US"/>
          </a:p>
        </p:txBody>
      </p:sp>
      <p:sp>
        <p:nvSpPr>
          <p:cNvPr id="3" name="Espace réservé du texte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a:r>
              <a:rPr lang="fr-FR" smtClean="0"/>
              <a:t>Cliquez pour modifier les styles du texte du masque</a:t>
            </a:r>
          </a:p>
        </p:txBody>
      </p:sp>
      <p:sp>
        <p:nvSpPr>
          <p:cNvPr id="4" name="Espace réservé du contenu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5" name="Espace réservé de la date 4"/>
          <p:cNvSpPr>
            <a:spLocks noGrp="1"/>
          </p:cNvSpPr>
          <p:nvPr>
            <p:ph type="dt" sz="half" idx="10"/>
          </p:nvPr>
        </p:nvSpPr>
        <p:spPr/>
        <p:txBody>
          <a:bodyPr/>
          <a:lstStyle>
            <a:lvl1pPr>
              <a:defRPr/>
            </a:lvl1pPr>
            <a:extLst/>
          </a:lstStyle>
          <a:p>
            <a:pPr>
              <a:defRPr/>
            </a:pPr>
            <a:fld id="{A7DA6B0F-C770-4905-ACE9-7C785561548E}" type="datetimeFigureOut">
              <a:rPr lang="fr-FR"/>
              <a:pPr>
                <a:defRPr/>
              </a:pPr>
              <a:t>01/10/2014</a:t>
            </a:fld>
            <a:endParaRPr lang="fr-FR"/>
          </a:p>
        </p:txBody>
      </p:sp>
      <p:sp>
        <p:nvSpPr>
          <p:cNvPr id="6" name="Espace réservé du pied de page 5"/>
          <p:cNvSpPr>
            <a:spLocks noGrp="1"/>
          </p:cNvSpPr>
          <p:nvPr>
            <p:ph type="ftr" sz="quarter" idx="11"/>
          </p:nvPr>
        </p:nvSpPr>
        <p:spPr/>
        <p:txBody>
          <a:bodyPr/>
          <a:lstStyle>
            <a:lvl1pPr>
              <a:defRPr/>
            </a:lvl1pPr>
            <a:extLst/>
          </a:lstStyle>
          <a:p>
            <a:pPr>
              <a:defRPr/>
            </a:pPr>
            <a:endParaRPr lang="fr-FR"/>
          </a:p>
        </p:txBody>
      </p:sp>
      <p:sp>
        <p:nvSpPr>
          <p:cNvPr id="7" name="Espace réservé du numéro de diapositive 6"/>
          <p:cNvSpPr>
            <a:spLocks noGrp="1"/>
          </p:cNvSpPr>
          <p:nvPr>
            <p:ph type="sldNum" sz="quarter" idx="12"/>
          </p:nvPr>
        </p:nvSpPr>
        <p:spPr/>
        <p:txBody>
          <a:bodyPr/>
          <a:lstStyle>
            <a:lvl1pPr>
              <a:defRPr/>
            </a:lvl1pPr>
            <a:extLst/>
          </a:lstStyle>
          <a:p>
            <a:pPr>
              <a:defRPr/>
            </a:pPr>
            <a:fld id="{A4BA21B2-69EE-48DF-9923-A44552E182BA}" type="slidenum">
              <a:rPr lang="fr-FR"/>
              <a:pPr>
                <a:defRPr/>
              </a:pPr>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sp>
        <p:nvSpPr>
          <p:cNvPr id="5" name="Rectangle 4"/>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tIns="274320">
            <a:normAutofit/>
          </a:bodyPr>
          <a:lstStyle>
            <a:extLst/>
          </a:lstStyle>
          <a:p>
            <a:pPr indent="-283464" fontAlgn="auto">
              <a:lnSpc>
                <a:spcPts val="3000"/>
              </a:lnSpc>
              <a:spcBef>
                <a:spcPts val="600"/>
              </a:spcBef>
              <a:spcAft>
                <a:spcPts val="0"/>
              </a:spcAft>
              <a:buClr>
                <a:schemeClr val="accent1"/>
              </a:buClr>
              <a:buSzPct val="80000"/>
              <a:buFont typeface="Wingdings 2"/>
              <a:buNone/>
              <a:defRPr/>
            </a:pPr>
            <a:endParaRPr lang="en-US" sz="3200">
              <a:latin typeface="+mn-lt"/>
            </a:endParaRPr>
          </a:p>
        </p:txBody>
      </p:sp>
      <p:sp>
        <p:nvSpPr>
          <p:cNvPr id="6" name="Organigramme : Processus 5"/>
          <p:cNvSpPr/>
          <p:nvPr/>
        </p:nvSpPr>
        <p:spPr>
          <a:xfrm rot="19468671">
            <a:off x="396875" y="954088"/>
            <a:ext cx="685800" cy="204787"/>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7" name="Organigramme : Processus 6"/>
          <p:cNvSpPr/>
          <p:nvPr/>
        </p:nvSpPr>
        <p:spPr>
          <a:xfrm rot="2103354" flipH="1">
            <a:off x="5003800" y="936625"/>
            <a:ext cx="649288" cy="204788"/>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dirty="0"/>
          </a:p>
        </p:txBody>
      </p:sp>
      <p:sp>
        <p:nvSpPr>
          <p:cNvPr id="2" name="Titr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lang="fr-FR" smtClean="0"/>
              <a:t>Cliquez pour modifier le style du titre</a:t>
            </a:r>
            <a:endParaRPr lang="en-US"/>
          </a:p>
        </p:txBody>
      </p:sp>
      <p:sp>
        <p:nvSpPr>
          <p:cNvPr id="3" name="Espace réservé pour une image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tIns="274320">
            <a:normAutofit/>
          </a:bodyPr>
          <a:lstStyle>
            <a:lvl1pPr indent="0">
              <a:buNone/>
              <a:defRPr sz="3200"/>
            </a:lvl1pPr>
            <a:extLst/>
          </a:lstStyle>
          <a:p>
            <a:pPr lvl="0"/>
            <a:r>
              <a:rPr lang="fr-FR" noProof="0" smtClean="0"/>
              <a:t>Cliquez sur l'icône pour ajouter une image</a:t>
            </a:r>
            <a:endParaRPr lang="en-US" noProof="0" dirty="0"/>
          </a:p>
        </p:txBody>
      </p:sp>
      <p:sp>
        <p:nvSpPr>
          <p:cNvPr id="4" name="Espace réservé du texte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a:r>
              <a:rPr lang="fr-FR" smtClean="0"/>
              <a:t>Cliquez pour modifier les styles du texte du masque</a:t>
            </a:r>
          </a:p>
        </p:txBody>
      </p:sp>
      <p:sp>
        <p:nvSpPr>
          <p:cNvPr id="8" name="Espace réservé de la date 4"/>
          <p:cNvSpPr>
            <a:spLocks noGrp="1"/>
          </p:cNvSpPr>
          <p:nvPr>
            <p:ph type="dt" sz="half" idx="10"/>
          </p:nvPr>
        </p:nvSpPr>
        <p:spPr/>
        <p:txBody>
          <a:bodyPr/>
          <a:lstStyle>
            <a:lvl1pPr>
              <a:defRPr/>
            </a:lvl1pPr>
            <a:extLst/>
          </a:lstStyle>
          <a:p>
            <a:pPr>
              <a:defRPr/>
            </a:pPr>
            <a:fld id="{0E061039-364B-4355-849C-3572BBCC9DEC}" type="datetimeFigureOut">
              <a:rPr lang="fr-FR"/>
              <a:pPr>
                <a:defRPr/>
              </a:pPr>
              <a:t>01/10/2014</a:t>
            </a:fld>
            <a:endParaRPr lang="fr-FR"/>
          </a:p>
        </p:txBody>
      </p:sp>
      <p:sp>
        <p:nvSpPr>
          <p:cNvPr id="9" name="Espace réservé du pied de page 5"/>
          <p:cNvSpPr>
            <a:spLocks noGrp="1"/>
          </p:cNvSpPr>
          <p:nvPr>
            <p:ph type="ftr" sz="quarter" idx="11"/>
          </p:nvPr>
        </p:nvSpPr>
        <p:spPr/>
        <p:txBody>
          <a:bodyPr/>
          <a:lstStyle>
            <a:lvl1pPr>
              <a:defRPr/>
            </a:lvl1pPr>
            <a:extLst/>
          </a:lstStyle>
          <a:p>
            <a:pPr>
              <a:defRPr/>
            </a:pPr>
            <a:endParaRPr lang="fr-FR"/>
          </a:p>
        </p:txBody>
      </p:sp>
      <p:sp>
        <p:nvSpPr>
          <p:cNvPr id="10" name="Espace réservé du numéro de diapositive 6"/>
          <p:cNvSpPr>
            <a:spLocks noGrp="1"/>
          </p:cNvSpPr>
          <p:nvPr>
            <p:ph type="sldNum" sz="quarter" idx="12"/>
          </p:nvPr>
        </p:nvSpPr>
        <p:spPr/>
        <p:txBody>
          <a:bodyPr/>
          <a:lstStyle>
            <a:lvl1pPr>
              <a:defRPr/>
            </a:lvl1pPr>
            <a:extLst/>
          </a:lstStyle>
          <a:p>
            <a:pPr>
              <a:defRPr/>
            </a:pPr>
            <a:fld id="{D6CEE446-8BA0-4FF9-82CD-3685E4EF2CD5}" type="slidenum">
              <a:rPr lang="fr-FR"/>
              <a:pPr>
                <a:defRPr/>
              </a:pPr>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extLst/>
          </a:lstStyle>
          <a:p>
            <a:r>
              <a:rPr lang="fr-FR" smtClean="0"/>
              <a:t>Cliquez pour modifier le style du titre</a:t>
            </a:r>
            <a:endParaRPr lang="en-US"/>
          </a:p>
        </p:txBody>
      </p:sp>
      <p:sp>
        <p:nvSpPr>
          <p:cNvPr id="3" name="Espace réservé du texte vertical 2"/>
          <p:cNvSpPr>
            <a:spLocks noGrp="1"/>
          </p:cNvSpPr>
          <p:nvPr>
            <p:ph type="body" orient="vert" idx="1"/>
          </p:nvPr>
        </p:nvSpPr>
        <p:spPr/>
        <p:txBody>
          <a:bodyPr vert="eaVert"/>
          <a:lstStyle>
            <a:extLs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Espace réservé de la date 23"/>
          <p:cNvSpPr>
            <a:spLocks noGrp="1"/>
          </p:cNvSpPr>
          <p:nvPr>
            <p:ph type="dt" sz="half" idx="10"/>
          </p:nvPr>
        </p:nvSpPr>
        <p:spPr/>
        <p:txBody>
          <a:bodyPr/>
          <a:lstStyle>
            <a:lvl1pPr>
              <a:defRPr/>
            </a:lvl1pPr>
          </a:lstStyle>
          <a:p>
            <a:pPr>
              <a:defRPr/>
            </a:pPr>
            <a:fld id="{C73F8836-219F-48EE-80A2-ADEBF5A1F748}" type="datetimeFigureOut">
              <a:rPr lang="fr-FR"/>
              <a:pPr>
                <a:defRPr/>
              </a:pPr>
              <a:t>01/10/2014</a:t>
            </a:fld>
            <a:endParaRPr lang="fr-FR"/>
          </a:p>
        </p:txBody>
      </p:sp>
      <p:sp>
        <p:nvSpPr>
          <p:cNvPr id="5" name="Espace réservé du pied de page 9"/>
          <p:cNvSpPr>
            <a:spLocks noGrp="1"/>
          </p:cNvSpPr>
          <p:nvPr>
            <p:ph type="ftr" sz="quarter" idx="11"/>
          </p:nvPr>
        </p:nvSpPr>
        <p:spPr/>
        <p:txBody>
          <a:bodyPr/>
          <a:lstStyle>
            <a:lvl1pPr>
              <a:defRPr/>
            </a:lvl1pPr>
          </a:lstStyle>
          <a:p>
            <a:pPr>
              <a:defRPr/>
            </a:pPr>
            <a:endParaRPr lang="fr-FR"/>
          </a:p>
        </p:txBody>
      </p:sp>
      <p:sp>
        <p:nvSpPr>
          <p:cNvPr id="6" name="Espace réservé du numéro de diapositive 21"/>
          <p:cNvSpPr>
            <a:spLocks noGrp="1"/>
          </p:cNvSpPr>
          <p:nvPr>
            <p:ph type="sldNum" sz="quarter" idx="12"/>
          </p:nvPr>
        </p:nvSpPr>
        <p:spPr/>
        <p:txBody>
          <a:bodyPr/>
          <a:lstStyle>
            <a:lvl1pPr>
              <a:defRPr/>
            </a:lvl1pPr>
          </a:lstStyle>
          <a:p>
            <a:pPr>
              <a:defRPr/>
            </a:pPr>
            <a:fld id="{B0667DFA-202E-4047-A275-D8DA3231D54E}" type="slidenum">
              <a:rPr lang="fr-FR"/>
              <a:pPr>
                <a:defRPr/>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858000" y="274639"/>
            <a:ext cx="1828800" cy="5851525"/>
          </a:xfrm>
        </p:spPr>
        <p:txBody>
          <a:bodyPr vert="eaVert"/>
          <a:lstStyle>
            <a:extLst/>
          </a:lstStyle>
          <a:p>
            <a:r>
              <a:rPr lang="fr-FR" smtClean="0"/>
              <a:t>Cliquez pour modifier le style du titre</a:t>
            </a:r>
            <a:endParaRPr lang="en-US"/>
          </a:p>
        </p:txBody>
      </p:sp>
      <p:sp>
        <p:nvSpPr>
          <p:cNvPr id="3" name="Espace réservé du texte vertical 2"/>
          <p:cNvSpPr>
            <a:spLocks noGrp="1"/>
          </p:cNvSpPr>
          <p:nvPr>
            <p:ph type="body" orient="vert" idx="1"/>
          </p:nvPr>
        </p:nvSpPr>
        <p:spPr>
          <a:xfrm>
            <a:off x="1143000" y="274640"/>
            <a:ext cx="5562600" cy="5851525"/>
          </a:xfrm>
        </p:spPr>
        <p:txBody>
          <a:bodyPr vert="eaVert"/>
          <a:lstStyle>
            <a:extLs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Espace réservé de la date 23"/>
          <p:cNvSpPr>
            <a:spLocks noGrp="1"/>
          </p:cNvSpPr>
          <p:nvPr>
            <p:ph type="dt" sz="half" idx="10"/>
          </p:nvPr>
        </p:nvSpPr>
        <p:spPr/>
        <p:txBody>
          <a:bodyPr/>
          <a:lstStyle>
            <a:lvl1pPr>
              <a:defRPr/>
            </a:lvl1pPr>
          </a:lstStyle>
          <a:p>
            <a:pPr>
              <a:defRPr/>
            </a:pPr>
            <a:fld id="{06AF5119-1ADA-4980-A8F5-F8087B8B33B3}" type="datetimeFigureOut">
              <a:rPr lang="fr-FR"/>
              <a:pPr>
                <a:defRPr/>
              </a:pPr>
              <a:t>01/10/2014</a:t>
            </a:fld>
            <a:endParaRPr lang="fr-FR"/>
          </a:p>
        </p:txBody>
      </p:sp>
      <p:sp>
        <p:nvSpPr>
          <p:cNvPr id="5" name="Espace réservé du pied de page 9"/>
          <p:cNvSpPr>
            <a:spLocks noGrp="1"/>
          </p:cNvSpPr>
          <p:nvPr>
            <p:ph type="ftr" sz="quarter" idx="11"/>
          </p:nvPr>
        </p:nvSpPr>
        <p:spPr/>
        <p:txBody>
          <a:bodyPr/>
          <a:lstStyle>
            <a:lvl1pPr>
              <a:defRPr/>
            </a:lvl1pPr>
          </a:lstStyle>
          <a:p>
            <a:pPr>
              <a:defRPr/>
            </a:pPr>
            <a:endParaRPr lang="fr-FR"/>
          </a:p>
        </p:txBody>
      </p:sp>
      <p:sp>
        <p:nvSpPr>
          <p:cNvPr id="6" name="Espace réservé du numéro de diapositive 21"/>
          <p:cNvSpPr>
            <a:spLocks noGrp="1"/>
          </p:cNvSpPr>
          <p:nvPr>
            <p:ph type="sldNum" sz="quarter" idx="12"/>
          </p:nvPr>
        </p:nvSpPr>
        <p:spPr/>
        <p:txBody>
          <a:bodyPr/>
          <a:lstStyle>
            <a:lvl1pPr>
              <a:defRPr/>
            </a:lvl1pPr>
          </a:lstStyle>
          <a:p>
            <a:pPr>
              <a:defRPr/>
            </a:pPr>
            <a:fld id="{1ABF8B98-7AB2-45F8-95E3-12F52DF4076A}" type="slidenum">
              <a:rPr lang="fr-FR"/>
              <a:pPr>
                <a:defRPr/>
              </a:pPr>
              <a:t>‹N°›</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Secteurs 6"/>
          <p:cNvSpPr/>
          <p:nvPr/>
        </p:nvSpPr>
        <p:spPr>
          <a:xfrm>
            <a:off x="-815975" y="-815975"/>
            <a:ext cx="1638300" cy="1638300"/>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8" name="Ellipse 7"/>
          <p:cNvSpPr/>
          <p:nvPr/>
        </p:nvSpPr>
        <p:spPr>
          <a:xfrm>
            <a:off x="168275" y="20638"/>
            <a:ext cx="1703388" cy="1703387"/>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11" name="Bouée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12" name="Rectangle 11"/>
          <p:cNvSpPr/>
          <p:nvPr/>
        </p:nvSpPr>
        <p:spPr>
          <a:xfrm>
            <a:off x="1012825" y="0"/>
            <a:ext cx="8131175"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5" name="Espace réservé du titre 4"/>
          <p:cNvSpPr>
            <a:spLocks noGrp="1"/>
          </p:cNvSpPr>
          <p:nvPr>
            <p:ph type="title"/>
          </p:nvPr>
        </p:nvSpPr>
        <p:spPr>
          <a:xfrm>
            <a:off x="1435100" y="274638"/>
            <a:ext cx="7499350" cy="1143000"/>
          </a:xfrm>
          <a:prstGeom prst="rect">
            <a:avLst/>
          </a:prstGeom>
        </p:spPr>
        <p:txBody>
          <a:bodyPr anchor="ctr">
            <a:normAutofit/>
          </a:bodyPr>
          <a:lstStyle>
            <a:extLst/>
          </a:lstStyle>
          <a:p>
            <a:r>
              <a:rPr lang="fr-FR" smtClean="0"/>
              <a:t>Cliquez pour modifier le style du titre</a:t>
            </a:r>
            <a:endParaRPr lang="en-US"/>
          </a:p>
        </p:txBody>
      </p:sp>
      <p:sp>
        <p:nvSpPr>
          <p:cNvPr id="1033" name="Espace réservé du texte 8"/>
          <p:cNvSpPr>
            <a:spLocks noGrp="1"/>
          </p:cNvSpPr>
          <p:nvPr>
            <p:ph type="body" idx="1"/>
          </p:nvPr>
        </p:nvSpPr>
        <p:spPr bwMode="auto">
          <a:xfrm>
            <a:off x="1435100" y="1447800"/>
            <a:ext cx="7499350" cy="48006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smtClean="0"/>
          </a:p>
        </p:txBody>
      </p:sp>
      <p:sp>
        <p:nvSpPr>
          <p:cNvPr id="24" name="Espace réservé de la date 23"/>
          <p:cNvSpPr>
            <a:spLocks noGrp="1"/>
          </p:cNvSpPr>
          <p:nvPr>
            <p:ph type="dt" sz="half" idx="2"/>
          </p:nvPr>
        </p:nvSpPr>
        <p:spPr>
          <a:xfrm>
            <a:off x="3581400" y="6305550"/>
            <a:ext cx="2133600" cy="476250"/>
          </a:xfrm>
          <a:prstGeom prst="rect">
            <a:avLst/>
          </a:prstGeom>
        </p:spPr>
        <p:txBody>
          <a:bodyPr anchor="b"/>
          <a:lstStyle>
            <a:lvl1pPr algn="r" eaLnBrk="1" fontAlgn="auto" latinLnBrk="0" hangingPunct="1">
              <a:spcBef>
                <a:spcPts val="0"/>
              </a:spcBef>
              <a:spcAft>
                <a:spcPts val="0"/>
              </a:spcAft>
              <a:defRPr kumimoji="0" sz="1200">
                <a:solidFill>
                  <a:schemeClr val="bg2">
                    <a:shade val="50000"/>
                    <a:satMod val="200000"/>
                  </a:schemeClr>
                </a:solidFill>
                <a:latin typeface="+mn-lt"/>
              </a:defRPr>
            </a:lvl1pPr>
            <a:extLst/>
          </a:lstStyle>
          <a:p>
            <a:pPr>
              <a:defRPr/>
            </a:pPr>
            <a:fld id="{3EAD8A05-F908-4084-AFF5-042CD3EE2CD1}" type="datetimeFigureOut">
              <a:rPr lang="fr-FR"/>
              <a:pPr>
                <a:defRPr/>
              </a:pPr>
              <a:t>01/10/2014</a:t>
            </a:fld>
            <a:endParaRPr lang="fr-FR"/>
          </a:p>
        </p:txBody>
      </p:sp>
      <p:sp>
        <p:nvSpPr>
          <p:cNvPr id="10" name="Espace réservé du pied de page 9"/>
          <p:cNvSpPr>
            <a:spLocks noGrp="1"/>
          </p:cNvSpPr>
          <p:nvPr>
            <p:ph type="ftr" sz="quarter" idx="3"/>
          </p:nvPr>
        </p:nvSpPr>
        <p:spPr>
          <a:xfrm>
            <a:off x="5715000" y="6305550"/>
            <a:ext cx="2895600" cy="476250"/>
          </a:xfrm>
          <a:prstGeom prst="rect">
            <a:avLst/>
          </a:prstGeom>
        </p:spPr>
        <p:txBody>
          <a:bodyPr anchor="b"/>
          <a:lstStyle>
            <a:lvl1pPr eaLnBrk="1" fontAlgn="auto" latinLnBrk="0" hangingPunct="1">
              <a:spcBef>
                <a:spcPts val="0"/>
              </a:spcBef>
              <a:spcAft>
                <a:spcPts val="0"/>
              </a:spcAft>
              <a:defRPr kumimoji="0" sz="1200">
                <a:solidFill>
                  <a:schemeClr val="bg2">
                    <a:shade val="50000"/>
                    <a:satMod val="200000"/>
                  </a:schemeClr>
                </a:solidFill>
                <a:effectLst/>
                <a:latin typeface="+mn-lt"/>
              </a:defRPr>
            </a:lvl1pPr>
            <a:extLst/>
          </a:lstStyle>
          <a:p>
            <a:pPr>
              <a:defRPr/>
            </a:pPr>
            <a:endParaRPr lang="fr-FR"/>
          </a:p>
        </p:txBody>
      </p:sp>
      <p:sp>
        <p:nvSpPr>
          <p:cNvPr id="22" name="Espace réservé du numéro de diapositive 21"/>
          <p:cNvSpPr>
            <a:spLocks noGrp="1"/>
          </p:cNvSpPr>
          <p:nvPr>
            <p:ph type="sldNum" sz="quarter" idx="4"/>
          </p:nvPr>
        </p:nvSpPr>
        <p:spPr>
          <a:xfrm>
            <a:off x="8613775" y="6305550"/>
            <a:ext cx="457200" cy="476250"/>
          </a:xfrm>
          <a:prstGeom prst="rect">
            <a:avLst/>
          </a:prstGeom>
        </p:spPr>
        <p:txBody>
          <a:bodyPr anchor="b"/>
          <a:lstStyle>
            <a:lvl1pPr algn="ctr" eaLnBrk="1" fontAlgn="auto" latinLnBrk="0" hangingPunct="1">
              <a:spcBef>
                <a:spcPts val="0"/>
              </a:spcBef>
              <a:spcAft>
                <a:spcPts val="0"/>
              </a:spcAft>
              <a:defRPr kumimoji="0" sz="1200">
                <a:solidFill>
                  <a:schemeClr val="bg2">
                    <a:shade val="50000"/>
                    <a:satMod val="200000"/>
                  </a:schemeClr>
                </a:solidFill>
                <a:effectLst/>
                <a:latin typeface="+mn-lt"/>
              </a:defRPr>
            </a:lvl1pPr>
            <a:extLst/>
          </a:lstStyle>
          <a:p>
            <a:pPr>
              <a:defRPr/>
            </a:pPr>
            <a:fld id="{C05285EC-BD89-4CAA-B235-D808A0289EE5}" type="slidenum">
              <a:rPr lang="fr-FR"/>
              <a:pPr>
                <a:defRPr/>
              </a:pPr>
              <a:t>‹N°›</a:t>
            </a:fld>
            <a:endParaRPr lang="fr-FR"/>
          </a:p>
        </p:txBody>
      </p:sp>
      <p:sp>
        <p:nvSpPr>
          <p:cNvPr id="15" name="Rectangle 14"/>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Tree>
  </p:cSld>
  <p:clrMap bg1="dk1" tx1="lt1" bg2="dk2" tx2="lt2" accent1="accent1" accent2="accent2" accent3="accent3" accent4="accent4" accent5="accent5" accent6="accent6" hlink="hlink" folHlink="folHlink"/>
  <p:sldLayoutIdLst>
    <p:sldLayoutId id="2147483700" r:id="rId1"/>
    <p:sldLayoutId id="2147483695" r:id="rId2"/>
    <p:sldLayoutId id="2147483701" r:id="rId3"/>
    <p:sldLayoutId id="2147483696" r:id="rId4"/>
    <p:sldLayoutId id="2147483702" r:id="rId5"/>
    <p:sldLayoutId id="2147483697" r:id="rId6"/>
    <p:sldLayoutId id="2147483703" r:id="rId7"/>
    <p:sldLayoutId id="2147483704" r:id="rId8"/>
    <p:sldLayoutId id="2147483705" r:id="rId9"/>
    <p:sldLayoutId id="2147483698" r:id="rId10"/>
    <p:sldLayoutId id="2147483699" r:id="rId11"/>
  </p:sldLayoutIdLst>
  <p:txStyles>
    <p:titleStyle>
      <a:lvl1pPr algn="l" rtl="0" eaLnBrk="1" fontAlgn="base" hangingPunct="1">
        <a:spcBef>
          <a:spcPct val="0"/>
        </a:spcBef>
        <a:spcAft>
          <a:spcPct val="0"/>
        </a:spcAft>
        <a:defRPr sz="4300" kern="1200">
          <a:solidFill>
            <a:srgbClr val="ECE0C4"/>
          </a:solidFill>
          <a:effectLst>
            <a:outerShdw blurRad="50000" dist="30000" dir="5400000" algn="tl" rotWithShape="0">
              <a:srgbClr val="000000">
                <a:alpha val="30000"/>
              </a:srgbClr>
            </a:outerShdw>
          </a:effectLst>
          <a:latin typeface="+mj-lt"/>
          <a:ea typeface="+mj-ea"/>
          <a:cs typeface="+mj-cs"/>
        </a:defRPr>
      </a:lvl1pPr>
      <a:lvl2pPr algn="l" rtl="0" eaLnBrk="1" fontAlgn="base" hangingPunct="1">
        <a:spcBef>
          <a:spcPct val="0"/>
        </a:spcBef>
        <a:spcAft>
          <a:spcPct val="0"/>
        </a:spcAft>
        <a:defRPr sz="4300">
          <a:solidFill>
            <a:srgbClr val="ECE0C4"/>
          </a:solidFill>
          <a:latin typeface="Gill Sans MT" pitchFamily="34" charset="0"/>
        </a:defRPr>
      </a:lvl2pPr>
      <a:lvl3pPr algn="l" rtl="0" eaLnBrk="1" fontAlgn="base" hangingPunct="1">
        <a:spcBef>
          <a:spcPct val="0"/>
        </a:spcBef>
        <a:spcAft>
          <a:spcPct val="0"/>
        </a:spcAft>
        <a:defRPr sz="4300">
          <a:solidFill>
            <a:srgbClr val="ECE0C4"/>
          </a:solidFill>
          <a:latin typeface="Gill Sans MT" pitchFamily="34" charset="0"/>
        </a:defRPr>
      </a:lvl3pPr>
      <a:lvl4pPr algn="l" rtl="0" eaLnBrk="1" fontAlgn="base" hangingPunct="1">
        <a:spcBef>
          <a:spcPct val="0"/>
        </a:spcBef>
        <a:spcAft>
          <a:spcPct val="0"/>
        </a:spcAft>
        <a:defRPr sz="4300">
          <a:solidFill>
            <a:srgbClr val="ECE0C4"/>
          </a:solidFill>
          <a:latin typeface="Gill Sans MT" pitchFamily="34" charset="0"/>
        </a:defRPr>
      </a:lvl4pPr>
      <a:lvl5pPr algn="l" rtl="0" eaLnBrk="1" fontAlgn="base" hangingPunct="1">
        <a:spcBef>
          <a:spcPct val="0"/>
        </a:spcBef>
        <a:spcAft>
          <a:spcPct val="0"/>
        </a:spcAft>
        <a:defRPr sz="4300">
          <a:solidFill>
            <a:srgbClr val="ECE0C4"/>
          </a:solidFill>
          <a:latin typeface="Gill Sans MT" pitchFamily="34" charset="0"/>
        </a:defRPr>
      </a:lvl5pPr>
      <a:lvl6pPr marL="457200" algn="l" rtl="0" eaLnBrk="1" fontAlgn="base" hangingPunct="1">
        <a:spcBef>
          <a:spcPct val="0"/>
        </a:spcBef>
        <a:spcAft>
          <a:spcPct val="0"/>
        </a:spcAft>
        <a:defRPr sz="4300">
          <a:solidFill>
            <a:srgbClr val="ECE0C4"/>
          </a:solidFill>
          <a:latin typeface="Gill Sans MT" pitchFamily="34" charset="0"/>
        </a:defRPr>
      </a:lvl6pPr>
      <a:lvl7pPr marL="914400" algn="l" rtl="0" eaLnBrk="1" fontAlgn="base" hangingPunct="1">
        <a:spcBef>
          <a:spcPct val="0"/>
        </a:spcBef>
        <a:spcAft>
          <a:spcPct val="0"/>
        </a:spcAft>
        <a:defRPr sz="4300">
          <a:solidFill>
            <a:srgbClr val="ECE0C4"/>
          </a:solidFill>
          <a:latin typeface="Gill Sans MT" pitchFamily="34" charset="0"/>
        </a:defRPr>
      </a:lvl7pPr>
      <a:lvl8pPr marL="1371600" algn="l" rtl="0" eaLnBrk="1" fontAlgn="base" hangingPunct="1">
        <a:spcBef>
          <a:spcPct val="0"/>
        </a:spcBef>
        <a:spcAft>
          <a:spcPct val="0"/>
        </a:spcAft>
        <a:defRPr sz="4300">
          <a:solidFill>
            <a:srgbClr val="ECE0C4"/>
          </a:solidFill>
          <a:latin typeface="Gill Sans MT" pitchFamily="34" charset="0"/>
        </a:defRPr>
      </a:lvl8pPr>
      <a:lvl9pPr marL="1828800" algn="l" rtl="0" eaLnBrk="1" fontAlgn="base" hangingPunct="1">
        <a:spcBef>
          <a:spcPct val="0"/>
        </a:spcBef>
        <a:spcAft>
          <a:spcPct val="0"/>
        </a:spcAft>
        <a:defRPr sz="4300">
          <a:solidFill>
            <a:srgbClr val="ECE0C4"/>
          </a:solidFill>
          <a:latin typeface="Gill Sans MT" pitchFamily="34" charset="0"/>
        </a:defRPr>
      </a:lvl9pPr>
      <a:extLst/>
    </p:titleStyle>
    <p:bodyStyle>
      <a:lvl1pPr marL="365125" indent="-282575" algn="l" rtl="0" eaLnBrk="1" fontAlgn="base" hangingPunct="1">
        <a:spcBef>
          <a:spcPts val="600"/>
        </a:spcBef>
        <a:spcAft>
          <a:spcPct val="0"/>
        </a:spcAft>
        <a:buClr>
          <a:schemeClr val="accent1"/>
        </a:buClr>
        <a:buSzPct val="80000"/>
        <a:buFont typeface="Wingdings 2" pitchFamily="18" charset="2"/>
        <a:buChar char=""/>
        <a:defRPr sz="3200" kern="1200">
          <a:solidFill>
            <a:schemeClr val="tx1"/>
          </a:solidFill>
          <a:latin typeface="+mn-lt"/>
          <a:ea typeface="+mn-ea"/>
          <a:cs typeface="+mn-cs"/>
        </a:defRPr>
      </a:lvl1pPr>
      <a:lvl2pPr marL="639763" indent="-236538" algn="l" rtl="0" eaLnBrk="1" fontAlgn="base" hangingPunct="1">
        <a:spcBef>
          <a:spcPts val="550"/>
        </a:spcBef>
        <a:spcAft>
          <a:spcPct val="0"/>
        </a:spcAft>
        <a:buClr>
          <a:schemeClr val="accent1"/>
        </a:buClr>
        <a:buFont typeface="Verdana" pitchFamily="34" charset="0"/>
        <a:buChar char="◦"/>
        <a:defRPr sz="2800" kern="1200">
          <a:solidFill>
            <a:schemeClr val="tx1"/>
          </a:solidFill>
          <a:latin typeface="+mn-lt"/>
          <a:ea typeface="+mn-ea"/>
          <a:cs typeface="+mn-cs"/>
        </a:defRPr>
      </a:lvl2pPr>
      <a:lvl3pPr marL="885825" indent="-228600" algn="l" rtl="0" eaLnBrk="1" fontAlgn="base" hangingPunct="1">
        <a:spcBef>
          <a:spcPct val="20000"/>
        </a:spcBef>
        <a:spcAft>
          <a:spcPct val="0"/>
        </a:spcAft>
        <a:buClr>
          <a:schemeClr val="accent2"/>
        </a:buClr>
        <a:buFont typeface="Wingdings 2" pitchFamily="18" charset="2"/>
        <a:buChar char=""/>
        <a:defRPr sz="2400" kern="1200">
          <a:solidFill>
            <a:schemeClr val="tx1"/>
          </a:solidFill>
          <a:latin typeface="+mn-lt"/>
          <a:ea typeface="+mn-ea"/>
          <a:cs typeface="+mn-cs"/>
        </a:defRPr>
      </a:lvl3pPr>
      <a:lvl4pPr marL="1096963" indent="-173038" algn="l" rtl="0" eaLnBrk="1" fontAlgn="base" hangingPunct="1">
        <a:spcBef>
          <a:spcPct val="20000"/>
        </a:spcBef>
        <a:spcAft>
          <a:spcPct val="0"/>
        </a:spcAft>
        <a:buClr>
          <a:srgbClr val="C32D2E"/>
        </a:buClr>
        <a:buFont typeface="Wingdings 2" pitchFamily="18" charset="2"/>
        <a:buChar char=""/>
        <a:defRPr sz="2000" kern="1200">
          <a:solidFill>
            <a:schemeClr val="tx1"/>
          </a:solidFill>
          <a:latin typeface="+mn-lt"/>
          <a:ea typeface="+mn-ea"/>
          <a:cs typeface="+mn-cs"/>
        </a:defRPr>
      </a:lvl4pPr>
      <a:lvl5pPr marL="1296988" indent="-182563" algn="l" rtl="0" eaLnBrk="1" fontAlgn="base" hangingPunct="1">
        <a:spcBef>
          <a:spcPct val="20000"/>
        </a:spcBef>
        <a:spcAft>
          <a:spcPct val="0"/>
        </a:spcAft>
        <a:buClr>
          <a:srgbClr val="84AA33"/>
        </a:buClr>
        <a:buFont typeface="Wingdings 2" pitchFamily="18" charset="2"/>
        <a:buChar char=""/>
        <a:defRPr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tags" Target="../tags/tag2.xml"/><Relationship Id="rId2" Type="http://schemas.openxmlformats.org/officeDocument/2006/relationships/audio" Target="../media/audio1.wav"/><Relationship Id="rId1" Type="http://schemas.openxmlformats.org/officeDocument/2006/relationships/tags" Target="../tags/tag1.xml"/><Relationship Id="rId5" Type="http://schemas.openxmlformats.org/officeDocument/2006/relationships/image" Target="../media/image2.png"/><Relationship Id="rId4"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4.xml"/><Relationship Id="rId1" Type="http://schemas.openxmlformats.org/officeDocument/2006/relationships/tags" Target="../tags/tag3.xml"/></Relationships>
</file>

<file path=ppt/slides/_rels/slide3.xml.rels><?xml version="1.0" encoding="UTF-8" standalone="yes"?>
<Relationships xmlns="http://schemas.openxmlformats.org/package/2006/relationships"><Relationship Id="rId3" Type="http://schemas.openxmlformats.org/officeDocument/2006/relationships/tags" Target="../tags/tag7.xml"/><Relationship Id="rId7" Type="http://schemas.openxmlformats.org/officeDocument/2006/relationships/image" Target="../media/image4.jpeg"/><Relationship Id="rId2" Type="http://schemas.openxmlformats.org/officeDocument/2006/relationships/tags" Target="../tags/tag6.xml"/><Relationship Id="rId1" Type="http://schemas.openxmlformats.org/officeDocument/2006/relationships/tags" Target="../tags/tag5.xml"/><Relationship Id="rId6" Type="http://schemas.openxmlformats.org/officeDocument/2006/relationships/hyperlink" Target="http://www.provenceweb.fr/f/vaucluse/sault/sault.htm" TargetMode="External"/><Relationship Id="rId5" Type="http://schemas.openxmlformats.org/officeDocument/2006/relationships/image" Target="../media/image3.jpeg"/><Relationship Id="rId4"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9.xml"/><Relationship Id="rId1" Type="http://schemas.openxmlformats.org/officeDocument/2006/relationships/tags" Target="../tags/tag8.xml"/><Relationship Id="rId5" Type="http://schemas.openxmlformats.org/officeDocument/2006/relationships/hyperlink" Target="http://www.linternaute.com/voyage/france/provence-alpes-cote-d-azur/gordes/" TargetMode="External"/><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11.xml"/><Relationship Id="rId1" Type="http://schemas.openxmlformats.org/officeDocument/2006/relationships/tags" Target="../tags/tag10.xml"/><Relationship Id="rId5" Type="http://schemas.openxmlformats.org/officeDocument/2006/relationships/hyperlink" Target="http://www.cassis-online.com/" TargetMode="External"/><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13.xml"/><Relationship Id="rId1" Type="http://schemas.openxmlformats.org/officeDocument/2006/relationships/tags" Target="../tags/tag12.xml"/><Relationship Id="rId5" Type="http://schemas.openxmlformats.org/officeDocument/2006/relationships/hyperlink" Target="http://www.linternaute.com/voyage/france/languedoc-roussillon/le-pont-du-gard/" TargetMode="External"/><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3" Type="http://schemas.openxmlformats.org/officeDocument/2006/relationships/tags" Target="../tags/tag16.xml"/><Relationship Id="rId7" Type="http://schemas.openxmlformats.org/officeDocument/2006/relationships/image" Target="../media/image9.jpeg"/><Relationship Id="rId2" Type="http://schemas.openxmlformats.org/officeDocument/2006/relationships/tags" Target="../tags/tag15.xml"/><Relationship Id="rId1" Type="http://schemas.openxmlformats.org/officeDocument/2006/relationships/tags" Target="../tags/tag14.xml"/><Relationship Id="rId6" Type="http://schemas.openxmlformats.org/officeDocument/2006/relationships/hyperlink" Target="http://www.randonnee-passion.com/calanques.htm" TargetMode="External"/><Relationship Id="rId5" Type="http://schemas.openxmlformats.org/officeDocument/2006/relationships/image" Target="../media/image8.jpeg"/><Relationship Id="rId4"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18.xml"/><Relationship Id="rId1" Type="http://schemas.openxmlformats.org/officeDocument/2006/relationships/tags" Target="../tags/tag17.xml"/><Relationship Id="rId5" Type="http://schemas.openxmlformats.org/officeDocument/2006/relationships/hyperlink" Target="http://www.provenceweb.fr/f/groupes/verdon/lac3.htm" TargetMode="External"/><Relationship Id="rId4" Type="http://schemas.openxmlformats.org/officeDocument/2006/relationships/image" Target="../media/image10.jpeg"/></Relationships>
</file>

<file path=ppt/slides/_rels/slide9.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tags" Target="../tags/tag21.xml"/><Relationship Id="rId7" Type="http://schemas.openxmlformats.org/officeDocument/2006/relationships/hyperlink" Target="http://www.planet-provence.com/video/verdon/verdon.html" TargetMode="External"/><Relationship Id="rId2" Type="http://schemas.openxmlformats.org/officeDocument/2006/relationships/tags" Target="../tags/tag20.xml"/><Relationship Id="rId1" Type="http://schemas.openxmlformats.org/officeDocument/2006/relationships/tags" Target="../tags/tag19.xml"/><Relationship Id="rId6" Type="http://schemas.openxmlformats.org/officeDocument/2006/relationships/image" Target="../media/image11.jpeg"/><Relationship Id="rId5" Type="http://schemas.openxmlformats.org/officeDocument/2006/relationships/slideLayout" Target="../slideLayouts/slideLayout7.xml"/><Relationship Id="rId4" Type="http://schemas.openxmlformats.org/officeDocument/2006/relationships/tags" Target="../tags/tag22.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24.xml"/><Relationship Id="rId1" Type="http://schemas.openxmlformats.org/officeDocument/2006/relationships/tags" Target="../tags/tag23.xml"/><Relationship Id="rId5" Type="http://schemas.openxmlformats.org/officeDocument/2006/relationships/hyperlink" Target="http://www.provenceweb.fr/f/vaucluse/islesorg/islesorg.htm" TargetMode="External"/><Relationship Id="rId4" Type="http://schemas.openxmlformats.org/officeDocument/2006/relationships/image" Target="../media/image13.jpe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26.xml"/><Relationship Id="rId1" Type="http://schemas.openxmlformats.org/officeDocument/2006/relationships/tags" Target="../tags/tag25.xml"/><Relationship Id="rId5" Type="http://schemas.openxmlformats.org/officeDocument/2006/relationships/hyperlink" Target="http://www.linternaute.com/voyage/france/provence-alpes-cote-d-azur/saint-remy-de-provence/" TargetMode="External"/><Relationship Id="rId4" Type="http://schemas.openxmlformats.org/officeDocument/2006/relationships/image" Target="../media/image14.jpe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28.xml"/><Relationship Id="rId1" Type="http://schemas.openxmlformats.org/officeDocument/2006/relationships/tags" Target="../tags/tag27.xml"/><Relationship Id="rId4" Type="http://schemas.openxmlformats.org/officeDocument/2006/relationships/image" Target="../media/image15.jpe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30.xml"/><Relationship Id="rId1" Type="http://schemas.openxmlformats.org/officeDocument/2006/relationships/tags" Target="../tags/tag29.xml"/><Relationship Id="rId5" Type="http://schemas.openxmlformats.org/officeDocument/2006/relationships/hyperlink" Target="http://www.linternaute.com/voyage/france/provence-alpes-cote-d-azur/avignon/monument/pont-st-benezet/" TargetMode="External"/><Relationship Id="rId4" Type="http://schemas.openxmlformats.org/officeDocument/2006/relationships/image" Target="../media/image16.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32.xml"/><Relationship Id="rId1" Type="http://schemas.openxmlformats.org/officeDocument/2006/relationships/tags" Target="../tags/tag31.xml"/><Relationship Id="rId5" Type="http://schemas.openxmlformats.org/officeDocument/2006/relationships/hyperlink" Target="http://www.linternaute.com/voyage/france/provence-alpes-cote-d-azur/avignon/monument/palais-des-papes/" TargetMode="External"/><Relationship Id="rId4" Type="http://schemas.openxmlformats.org/officeDocument/2006/relationships/image" Target="../media/image17.jpe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34.xml"/><Relationship Id="rId1" Type="http://schemas.openxmlformats.org/officeDocument/2006/relationships/tags" Target="../tags/tag33.xml"/><Relationship Id="rId4" Type="http://schemas.openxmlformats.org/officeDocument/2006/relationships/image" Target="../media/image18.jpe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36.xml"/><Relationship Id="rId1" Type="http://schemas.openxmlformats.org/officeDocument/2006/relationships/tags" Target="../tags/tag35.xml"/><Relationship Id="rId5" Type="http://schemas.openxmlformats.org/officeDocument/2006/relationships/hyperlink" Target="http://www.linternaute.com/voyage/france/provence-alpes-cote-d-azur/aix-en-provence/" TargetMode="External"/><Relationship Id="rId4" Type="http://schemas.openxmlformats.org/officeDocument/2006/relationships/image" Target="../media/image19.jpeg"/></Relationships>
</file>

<file path=ppt/slides/_rels/slide17.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tags" Target="../tags/tag39.xml"/><Relationship Id="rId7" Type="http://schemas.openxmlformats.org/officeDocument/2006/relationships/hyperlink" Target="http://www.linternaute.com/voyage/france/provence-alpes-cote-d-azur/la-sainte-victoire/" TargetMode="External"/><Relationship Id="rId2" Type="http://schemas.openxmlformats.org/officeDocument/2006/relationships/tags" Target="../tags/tag38.xml"/><Relationship Id="rId1" Type="http://schemas.openxmlformats.org/officeDocument/2006/relationships/tags" Target="../tags/tag37.xml"/><Relationship Id="rId6" Type="http://schemas.openxmlformats.org/officeDocument/2006/relationships/image" Target="../media/image20.jpeg"/><Relationship Id="rId5" Type="http://schemas.openxmlformats.org/officeDocument/2006/relationships/slideLayout" Target="../slideLayouts/slideLayout7.xml"/><Relationship Id="rId4" Type="http://schemas.openxmlformats.org/officeDocument/2006/relationships/tags" Target="../tags/tag40.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42.xml"/><Relationship Id="rId1" Type="http://schemas.openxmlformats.org/officeDocument/2006/relationships/tags" Target="../tags/tag41.xml"/><Relationship Id="rId4" Type="http://schemas.openxmlformats.org/officeDocument/2006/relationships/image" Target="../media/image22.jpe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44.xml"/><Relationship Id="rId1" Type="http://schemas.openxmlformats.org/officeDocument/2006/relationships/tags" Target="../tags/tag43.xml"/><Relationship Id="rId5" Type="http://schemas.openxmlformats.org/officeDocument/2006/relationships/hyperlink" Target="http://www.ville-grignan.fr/" TargetMode="External"/><Relationship Id="rId4" Type="http://schemas.openxmlformats.org/officeDocument/2006/relationships/image" Target="../media/image23.jpe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46.xml"/><Relationship Id="rId1" Type="http://schemas.openxmlformats.org/officeDocument/2006/relationships/tags" Target="../tags/tag45.xml"/><Relationship Id="rId5" Type="http://schemas.openxmlformats.org/officeDocument/2006/relationships/hyperlink" Target="http://www.linternaute.com/voyage/france/provence-alpes-cote-d-azur/luberon/" TargetMode="External"/><Relationship Id="rId4" Type="http://schemas.openxmlformats.org/officeDocument/2006/relationships/image" Target="../media/image24.jpe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48.xml"/><Relationship Id="rId1" Type="http://schemas.openxmlformats.org/officeDocument/2006/relationships/tags" Target="../tags/tag47.xml"/><Relationship Id="rId5" Type="http://schemas.openxmlformats.org/officeDocument/2006/relationships/hyperlink" Target="http://www.linternaute.com/voyage/france/provence-alpes-cote-d-azur/orange/" TargetMode="External"/><Relationship Id="rId4" Type="http://schemas.openxmlformats.org/officeDocument/2006/relationships/image" Target="../media/image25.jpeg"/></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50.xml"/><Relationship Id="rId1" Type="http://schemas.openxmlformats.org/officeDocument/2006/relationships/tags" Target="../tags/tag49.xml"/><Relationship Id="rId4" Type="http://schemas.openxmlformats.org/officeDocument/2006/relationships/image" Target="../media/image26.jpeg"/></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52.xml"/><Relationship Id="rId1" Type="http://schemas.openxmlformats.org/officeDocument/2006/relationships/tags" Target="../tags/tag51.xml"/><Relationship Id="rId5" Type="http://schemas.openxmlformats.org/officeDocument/2006/relationships/hyperlink" Target="http://www.provenceweb.fr/f/vaucluse/gigondas/gigondas.htm" TargetMode="External"/><Relationship Id="rId4" Type="http://schemas.openxmlformats.org/officeDocument/2006/relationships/image" Target="../media/image27.jpeg"/></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54.xml"/><Relationship Id="rId1" Type="http://schemas.openxmlformats.org/officeDocument/2006/relationships/tags" Target="../tags/tag53.xml"/><Relationship Id="rId5" Type="http://schemas.openxmlformats.org/officeDocument/2006/relationships/hyperlink" Target="http://www.vaucluse-visites-virtuelles.com/glvirtualbluepopouts/sisteron.html" TargetMode="External"/><Relationship Id="rId4" Type="http://schemas.openxmlformats.org/officeDocument/2006/relationships/image" Target="../media/image28.jpeg"/></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56.xml"/><Relationship Id="rId1" Type="http://schemas.openxmlformats.org/officeDocument/2006/relationships/tags" Target="../tags/tag55.xml"/><Relationship Id="rId5" Type="http://schemas.openxmlformats.org/officeDocument/2006/relationships/hyperlink" Target="http://www.linternaute.com/voyage/france/provence-alpes-cote-d-azur/les-baux-de-provence/" TargetMode="External"/><Relationship Id="rId4" Type="http://schemas.openxmlformats.org/officeDocument/2006/relationships/image" Target="../media/image29.jpeg"/></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58.xml"/><Relationship Id="rId1" Type="http://schemas.openxmlformats.org/officeDocument/2006/relationships/tags" Target="../tags/tag57.xml"/><Relationship Id="rId5" Type="http://schemas.openxmlformats.org/officeDocument/2006/relationships/hyperlink" Target="http://www.google.fr/images?hl=fr&amp;q=les+alpilles&amp;rlz=1B3GGGL_frFR354FR354&amp;um=1&amp;ie=UTF-8&amp;source=univ&amp;ei=DWzIS7i_Gcv0_Ab1nsSDDg&amp;sa=X&amp;oi=image_result_group&amp;ct=title&amp;resnum=4&amp;ved=0CCkQsAQwAw" TargetMode="External"/><Relationship Id="rId4" Type="http://schemas.openxmlformats.org/officeDocument/2006/relationships/image" Target="../media/image30.jpeg"/></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60.xml"/><Relationship Id="rId1" Type="http://schemas.openxmlformats.org/officeDocument/2006/relationships/tags" Target="../tags/tag59.xml"/><Relationship Id="rId5" Type="http://schemas.openxmlformats.org/officeDocument/2006/relationships/hyperlink" Target="http://www.linternaute.com/voyage/france/provence-alpes-cote-d-azur/arles/monument/l-amphitheatre/" TargetMode="External"/><Relationship Id="rId4" Type="http://schemas.openxmlformats.org/officeDocument/2006/relationships/image" Target="../media/image31.jpeg"/></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62.xml"/><Relationship Id="rId1" Type="http://schemas.openxmlformats.org/officeDocument/2006/relationships/tags" Target="../tags/tag61.xml"/><Relationship Id="rId4" Type="http://schemas.openxmlformats.org/officeDocument/2006/relationships/image" Target="../media/image32.jpeg"/></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64.xml"/><Relationship Id="rId1" Type="http://schemas.openxmlformats.org/officeDocument/2006/relationships/tags" Target="../tags/tag63.xml"/><Relationship Id="rId5" Type="http://schemas.openxmlformats.org/officeDocument/2006/relationships/hyperlink" Target="http://www.provenceweb.fr/f/alaupro/moustier/moustier.htm" TargetMode="External"/><Relationship Id="rId4" Type="http://schemas.openxmlformats.org/officeDocument/2006/relationships/image" Target="../media/image33.jpeg"/></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66.xml"/><Relationship Id="rId1" Type="http://schemas.openxmlformats.org/officeDocument/2006/relationships/tags" Target="../tags/tag65.xml"/><Relationship Id="rId5" Type="http://schemas.openxmlformats.org/officeDocument/2006/relationships/hyperlink" Target="http://www.nice-panorama.com/Provence/Aqueduc-de-Roquefavour/" TargetMode="External"/><Relationship Id="rId4" Type="http://schemas.openxmlformats.org/officeDocument/2006/relationships/image" Target="../media/image34.jpeg"/></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68.xml"/><Relationship Id="rId1" Type="http://schemas.openxmlformats.org/officeDocument/2006/relationships/tags" Target="../tags/tag67.xml"/><Relationship Id="rId4" Type="http://schemas.openxmlformats.org/officeDocument/2006/relationships/image" Target="../media/image35.jpeg"/></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70.xml"/><Relationship Id="rId1" Type="http://schemas.openxmlformats.org/officeDocument/2006/relationships/tags" Target="../tags/tag69.xml"/><Relationship Id="rId5" Type="http://schemas.openxmlformats.org/officeDocument/2006/relationships/hyperlink" Target="http://www.avignon-et-provence.com/luberon/village-des-bories/" TargetMode="External"/><Relationship Id="rId4" Type="http://schemas.openxmlformats.org/officeDocument/2006/relationships/image" Target="../media/image36.jpeg"/></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72.xml"/><Relationship Id="rId1" Type="http://schemas.openxmlformats.org/officeDocument/2006/relationships/tags" Target="../tags/tag71.xml"/><Relationship Id="rId5" Type="http://schemas.openxmlformats.org/officeDocument/2006/relationships/hyperlink" Target="http://www.linternaute.com/voyage/france/provence-alpes-cote-d-azur/massif-de-la-sainte-baume/" TargetMode="External"/><Relationship Id="rId4" Type="http://schemas.openxmlformats.org/officeDocument/2006/relationships/image" Target="../media/image37.jpeg"/></Relationships>
</file>

<file path=ppt/slides/_rels/slide3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74.xml"/><Relationship Id="rId1" Type="http://schemas.openxmlformats.org/officeDocument/2006/relationships/tags" Target="../tags/tag73.xml"/><Relationship Id="rId5" Type="http://schemas.openxmlformats.org/officeDocument/2006/relationships/hyperlink" Target="http://www.linternaute.com/voyage/france/provence-alpes-cote-d-azur/vaison-la-romaine/" TargetMode="External"/><Relationship Id="rId4" Type="http://schemas.openxmlformats.org/officeDocument/2006/relationships/image" Target="../media/image38.jpeg"/></Relationships>
</file>

<file path=ppt/slides/_rels/slide3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76.xml"/><Relationship Id="rId1" Type="http://schemas.openxmlformats.org/officeDocument/2006/relationships/tags" Target="../tags/tag75.xml"/><Relationship Id="rId4" Type="http://schemas.openxmlformats.org/officeDocument/2006/relationships/image" Target="../media/image39.jpeg"/></Relationships>
</file>

<file path=ppt/slides/_rels/slide3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78.xml"/><Relationship Id="rId1" Type="http://schemas.openxmlformats.org/officeDocument/2006/relationships/tags" Target="../tags/tag77.xml"/><Relationship Id="rId5" Type="http://schemas.openxmlformats.org/officeDocument/2006/relationships/hyperlink" Target="http://www.desvacancesenprovence.com/guide/RELIEFS/ALPILLES/ENFER/index.htm" TargetMode="External"/><Relationship Id="rId4" Type="http://schemas.openxmlformats.org/officeDocument/2006/relationships/image" Target="../media/image40.jpeg"/></Relationships>
</file>

<file path=ppt/slides/_rels/slide3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80.xml"/><Relationship Id="rId1" Type="http://schemas.openxmlformats.org/officeDocument/2006/relationships/tags" Target="../tags/tag79.xml"/><Relationship Id="rId5" Type="http://schemas.openxmlformats.org/officeDocument/2006/relationships/hyperlink" Target="http://www.provence.guideweb.com/villes/nyons/" TargetMode="External"/><Relationship Id="rId4" Type="http://schemas.openxmlformats.org/officeDocument/2006/relationships/image" Target="../media/image41.jpeg"/></Relationships>
</file>

<file path=ppt/slides/_rels/slide3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82.xml"/><Relationship Id="rId1" Type="http://schemas.openxmlformats.org/officeDocument/2006/relationships/tags" Target="../tags/tag81.xml"/><Relationship Id="rId5" Type="http://schemas.openxmlformats.org/officeDocument/2006/relationships/hyperlink" Target="http://www.linternaute.com/voyage/france/provence-alpes-cote-d-azur/roussillon/" TargetMode="External"/><Relationship Id="rId4" Type="http://schemas.openxmlformats.org/officeDocument/2006/relationships/image" Target="../media/image42.jpeg"/></Relationships>
</file>

<file path=ppt/slides/_rels/slide3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84.xml"/><Relationship Id="rId1" Type="http://schemas.openxmlformats.org/officeDocument/2006/relationships/tags" Target="../tags/tag83.xml"/><Relationship Id="rId4" Type="http://schemas.openxmlformats.org/officeDocument/2006/relationships/image" Target="../media/image43.jpeg"/></Relationships>
</file>

<file path=ppt/slides/_rels/slide4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86.xml"/><Relationship Id="rId1" Type="http://schemas.openxmlformats.org/officeDocument/2006/relationships/tags" Target="../tags/tag85.xml"/><Relationship Id="rId5" Type="http://schemas.openxmlformats.org/officeDocument/2006/relationships/hyperlink" Target="http://www.provenceweb.fr/f/vaucluse/lourmari/lourmari.htm" TargetMode="External"/><Relationship Id="rId4" Type="http://schemas.openxmlformats.org/officeDocument/2006/relationships/image" Target="../media/image44.jpeg"/></Relationships>
</file>

<file path=ppt/slides/_rels/slide4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88.xml"/><Relationship Id="rId1" Type="http://schemas.openxmlformats.org/officeDocument/2006/relationships/tags" Target="../tags/tag87.xml"/><Relationship Id="rId5" Type="http://schemas.openxmlformats.org/officeDocument/2006/relationships/hyperlink" Target="http://www.provenceweb.fr/f/bouches/martigue/martigue.htm" TargetMode="External"/><Relationship Id="rId4" Type="http://schemas.openxmlformats.org/officeDocument/2006/relationships/image" Target="../media/image45.jpeg"/></Relationships>
</file>

<file path=ppt/slides/_rels/slide4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90.xml"/><Relationship Id="rId1" Type="http://schemas.openxmlformats.org/officeDocument/2006/relationships/tags" Target="../tags/tag89.xml"/><Relationship Id="rId5" Type="http://schemas.openxmlformats.org/officeDocument/2006/relationships/hyperlink" Target="http://www.provenceweb.fr/f/vaucluse/saignon/saignon.htm" TargetMode="External"/><Relationship Id="rId4" Type="http://schemas.openxmlformats.org/officeDocument/2006/relationships/image" Target="../media/image46.jpeg"/></Relationships>
</file>

<file path=ppt/slides/_rels/slide4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92.xml"/><Relationship Id="rId1" Type="http://schemas.openxmlformats.org/officeDocument/2006/relationships/tags" Target="../tags/tag91.xml"/><Relationship Id="rId4" Type="http://schemas.openxmlformats.org/officeDocument/2006/relationships/image" Target="../media/image47.jpeg"/></Relationships>
</file>

<file path=ppt/slides/_rels/slide4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94.xml"/><Relationship Id="rId1" Type="http://schemas.openxmlformats.org/officeDocument/2006/relationships/tags" Target="../tags/tag93.xml"/><Relationship Id="rId5" Type="http://schemas.openxmlformats.org/officeDocument/2006/relationships/hyperlink" Target="http://www.provenceweb.fr/f/vaucluse/chateau-pape/chateauneufpape.htm" TargetMode="External"/><Relationship Id="rId4" Type="http://schemas.openxmlformats.org/officeDocument/2006/relationships/image" Target="../media/image48.jpeg"/></Relationships>
</file>

<file path=ppt/slides/_rels/slide4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96.xml"/><Relationship Id="rId1" Type="http://schemas.openxmlformats.org/officeDocument/2006/relationships/tags" Target="../tags/tag95.xml"/><Relationship Id="rId5" Type="http://schemas.openxmlformats.org/officeDocument/2006/relationships/hyperlink" Target="http://www.linternaute.com/voyage/france/provence-alpes-cote-d-azur/mont-ventoux/" TargetMode="External"/><Relationship Id="rId4" Type="http://schemas.openxmlformats.org/officeDocument/2006/relationships/image" Target="../media/image49.jpeg"/></Relationships>
</file>

<file path=ppt/slides/_rels/slide46.xml.rels><?xml version="1.0" encoding="UTF-8" standalone="yes"?>
<Relationships xmlns="http://schemas.openxmlformats.org/package/2006/relationships"><Relationship Id="rId3" Type="http://schemas.openxmlformats.org/officeDocument/2006/relationships/tags" Target="../tags/tag99.xml"/><Relationship Id="rId7" Type="http://schemas.openxmlformats.org/officeDocument/2006/relationships/image" Target="../media/image51.jpeg"/><Relationship Id="rId2" Type="http://schemas.openxmlformats.org/officeDocument/2006/relationships/tags" Target="../tags/tag98.xml"/><Relationship Id="rId1" Type="http://schemas.openxmlformats.org/officeDocument/2006/relationships/tags" Target="../tags/tag97.xml"/><Relationship Id="rId6" Type="http://schemas.openxmlformats.org/officeDocument/2006/relationships/hyperlink" Target="http://www.provenceweb.fr/f/bouches/tarascon/tarascon.htm" TargetMode="External"/><Relationship Id="rId5" Type="http://schemas.openxmlformats.org/officeDocument/2006/relationships/image" Target="../media/image50.jpeg"/><Relationship Id="rId4"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tags" Target="../tags/tag102.xml"/><Relationship Id="rId7" Type="http://schemas.openxmlformats.org/officeDocument/2006/relationships/image" Target="../media/image53.png"/><Relationship Id="rId2" Type="http://schemas.openxmlformats.org/officeDocument/2006/relationships/tags" Target="../tags/tag101.xml"/><Relationship Id="rId1" Type="http://schemas.openxmlformats.org/officeDocument/2006/relationships/tags" Target="../tags/tag100.xml"/><Relationship Id="rId6" Type="http://schemas.openxmlformats.org/officeDocument/2006/relationships/hyperlink" Target="http://blogs.laprovence.com/comptes/aurage/index.php/post/25/07/2007/Les-Penitents-des-Mees-une-legende-a-decouvrir" TargetMode="External"/><Relationship Id="rId5" Type="http://schemas.openxmlformats.org/officeDocument/2006/relationships/image" Target="../media/image52.jpeg"/><Relationship Id="rId4"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8" Type="http://schemas.openxmlformats.org/officeDocument/2006/relationships/hyperlink" Target="http://www.provenceweb.fr/f/drome-provencale/suze-la-rousse/suze-la-rousse.htm" TargetMode="External"/><Relationship Id="rId3" Type="http://schemas.openxmlformats.org/officeDocument/2006/relationships/tags" Target="../tags/tag105.xml"/><Relationship Id="rId7" Type="http://schemas.openxmlformats.org/officeDocument/2006/relationships/image" Target="../media/image54.png"/><Relationship Id="rId2" Type="http://schemas.openxmlformats.org/officeDocument/2006/relationships/tags" Target="../tags/tag104.xml"/><Relationship Id="rId1" Type="http://schemas.openxmlformats.org/officeDocument/2006/relationships/tags" Target="../tags/tag103.xml"/><Relationship Id="rId6" Type="http://schemas.openxmlformats.org/officeDocument/2006/relationships/slideLayout" Target="../slideLayouts/slideLayout7.xml"/><Relationship Id="rId5" Type="http://schemas.openxmlformats.org/officeDocument/2006/relationships/tags" Target="../tags/tag107.xml"/><Relationship Id="rId4" Type="http://schemas.openxmlformats.org/officeDocument/2006/relationships/tags" Target="../tags/tag106.xml"/></Relationships>
</file>

<file path=ppt/slides/_rels/slide49.xml.rels><?xml version="1.0" encoding="UTF-8" standalone="yes"?>
<Relationships xmlns="http://schemas.openxmlformats.org/package/2006/relationships"><Relationship Id="rId3" Type="http://schemas.openxmlformats.org/officeDocument/2006/relationships/tags" Target="../tags/tag110.xml"/><Relationship Id="rId2" Type="http://schemas.openxmlformats.org/officeDocument/2006/relationships/tags" Target="../tags/tag109.xml"/><Relationship Id="rId1" Type="http://schemas.openxmlformats.org/officeDocument/2006/relationships/tags" Target="../tags/tag108.xml"/><Relationship Id="rId5" Type="http://schemas.openxmlformats.org/officeDocument/2006/relationships/image" Target="../media/image55.png"/><Relationship Id="rId4"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hyperlink" Target="http://www.pps-images-photos.com/newsletter_google.htm" TargetMode="External"/><Relationship Id="rId2" Type="http://schemas.openxmlformats.org/officeDocument/2006/relationships/image" Target="../media/image56.png"/><Relationship Id="rId1" Type="http://schemas.openxmlformats.org/officeDocument/2006/relationships/slideLayout" Target="../slideLayouts/slideLayout7.xml"/><Relationship Id="rId5" Type="http://schemas.openxmlformats.org/officeDocument/2006/relationships/image" Target="../media/image57.png"/><Relationship Id="rId4" Type="http://schemas.openxmlformats.org/officeDocument/2006/relationships/hyperlink" Target="http://www.pps-images-photos.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ZoneTexte 1"/>
          <p:cNvSpPr txBox="1">
            <a:spLocks noChangeArrowheads="1"/>
          </p:cNvSpPr>
          <p:nvPr>
            <p:custDataLst>
              <p:tags r:id="rId1"/>
            </p:custDataLst>
          </p:nvPr>
        </p:nvSpPr>
        <p:spPr bwMode="auto">
          <a:xfrm>
            <a:off x="395536" y="188640"/>
            <a:ext cx="8506197" cy="7294305"/>
          </a:xfrm>
          <a:prstGeom prst="rect">
            <a:avLst/>
          </a:prstGeom>
          <a:noFill/>
          <a:ln w="9525">
            <a:noFill/>
            <a:miter lim="800000"/>
            <a:headEnd/>
            <a:tailEnd/>
          </a:ln>
        </p:spPr>
        <p:txBody>
          <a:bodyPr wrap="square">
            <a:spAutoFit/>
          </a:bodyPr>
          <a:lstStyle/>
          <a:p>
            <a:r>
              <a:rPr lang="fr-FR" sz="2800" dirty="0">
                <a:latin typeface="Brush Script MT" pitchFamily="66" charset="0"/>
              </a:rPr>
              <a:t>Bonjour, je vous propose aujourd’hui une promenade dans l’arrière-pays de notre belle France du sud. </a:t>
            </a:r>
            <a:r>
              <a:rPr lang="fr-FR" sz="4400" dirty="0">
                <a:latin typeface="Brush Script MT" pitchFamily="66" charset="0"/>
              </a:rPr>
              <a:t>La région PACA.</a:t>
            </a:r>
          </a:p>
          <a:p>
            <a:endParaRPr lang="fr-FR" sz="2800" dirty="0">
              <a:latin typeface="Brush Script MT" pitchFamily="66" charset="0"/>
            </a:endParaRPr>
          </a:p>
          <a:p>
            <a:r>
              <a:rPr lang="fr-FR" sz="2800" dirty="0">
                <a:latin typeface="Brush Script MT" pitchFamily="66" charset="0"/>
              </a:rPr>
              <a:t>Si vous êtes inconditionnel des plages et du bronzage cette présentation n’est pas pour vous. Sinon laissez-vous surprendre par la beauté des sites et des paysages.</a:t>
            </a:r>
          </a:p>
          <a:p>
            <a:endParaRPr lang="fr-FR" sz="2800" dirty="0">
              <a:latin typeface="Brush Script MT" pitchFamily="66" charset="0"/>
            </a:endParaRPr>
          </a:p>
          <a:p>
            <a:r>
              <a:rPr lang="fr-FR" sz="2800" dirty="0">
                <a:latin typeface="Brush Script MT" pitchFamily="66" charset="0"/>
              </a:rPr>
              <a:t>Pour en savoir plus, cliquez sur les noms soulignés et de couleur </a:t>
            </a:r>
            <a:r>
              <a:rPr lang="fr-FR" sz="2800" dirty="0">
                <a:solidFill>
                  <a:srgbClr val="92D050"/>
                </a:solidFill>
                <a:latin typeface="Brush Script MT" pitchFamily="66" charset="0"/>
              </a:rPr>
              <a:t>verte.</a:t>
            </a:r>
          </a:p>
          <a:p>
            <a:r>
              <a:rPr lang="fr-FR" sz="6000" dirty="0">
                <a:latin typeface="Brush Script MT" pitchFamily="66" charset="0"/>
              </a:rPr>
              <a:t>         Bonne visite.</a:t>
            </a:r>
          </a:p>
          <a:p>
            <a:r>
              <a:rPr lang="fr-FR" sz="2000" dirty="0">
                <a:latin typeface="Brush Script MT" pitchFamily="66" charset="0"/>
              </a:rPr>
              <a:t>Pour profiter de cette belle musique jusqu’au bout, ne cliquez pas de suite sur les liens.</a:t>
            </a:r>
          </a:p>
          <a:p>
            <a:endParaRPr lang="fr-FR" sz="2800" dirty="0">
              <a:latin typeface="Brush Script MT" pitchFamily="66" charset="0"/>
            </a:endParaRPr>
          </a:p>
          <a:p>
            <a:endParaRPr lang="fr-FR" sz="2800" dirty="0">
              <a:latin typeface="Brush Script MT" pitchFamily="66" charset="0"/>
            </a:endParaRPr>
          </a:p>
        </p:txBody>
      </p:sp>
      <p:pic>
        <p:nvPicPr>
          <p:cNvPr id="3" name="music.wav">
            <a:hlinkClick r:id="" action="ppaction://media"/>
          </p:cNvPr>
          <p:cNvPicPr>
            <a:picLocks noRot="1" noChangeAspect="1"/>
          </p:cNvPicPr>
          <p:nvPr>
            <a:wavAudioFile r:embed="rId2" name="music.wav"/>
            <p:custDataLst>
              <p:tags r:id="rId3"/>
            </p:custDataLst>
          </p:nvPr>
        </p:nvPicPr>
        <p:blipFill>
          <a:blip r:embed="rId5" cstate="print"/>
          <a:srcRect/>
          <a:stretch>
            <a:fillRect/>
          </a:stretch>
        </p:blipFill>
        <p:spPr bwMode="auto">
          <a:xfrm>
            <a:off x="-928688" y="428625"/>
            <a:ext cx="304800" cy="3048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50">
                <p:cTn id="7" repeatCount="indefinite" fill="hold" display="0">
                  <p:stCondLst>
                    <p:cond delay="indefinite"/>
                  </p:stCondLst>
                  <p:endCondLst>
                    <p:cond evt="onPrev" delay="0">
                      <p:tgtEl>
                        <p:sldTgt/>
                      </p:tgtEl>
                    </p:cond>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3"/>
          <p:cNvSpPr>
            <a:spLocks noChangeArrowheads="1"/>
          </p:cNvSpPr>
          <p:nvPr>
            <p:custDataLst>
              <p:tags r:id="rId1"/>
            </p:custDataLst>
          </p:nvPr>
        </p:nvSpPr>
        <p:spPr bwMode="auto">
          <a:xfrm>
            <a:off x="3286125" y="642938"/>
            <a:ext cx="3476625" cy="369887"/>
          </a:xfrm>
          <a:prstGeom prst="rect">
            <a:avLst/>
          </a:prstGeom>
          <a:noFill/>
          <a:ln w="9525">
            <a:noFill/>
            <a:miter lim="800000"/>
            <a:headEnd/>
            <a:tailEnd/>
          </a:ln>
        </p:spPr>
        <p:txBody>
          <a:bodyPr wrap="none">
            <a:spAutoFit/>
          </a:bodyPr>
          <a:lstStyle/>
          <a:p>
            <a:r>
              <a:rPr lang="fr-FR" b="1">
                <a:solidFill>
                  <a:srgbClr val="FFFF00"/>
                </a:solidFill>
                <a:latin typeface="Gill Sans MT" pitchFamily="34" charset="0"/>
              </a:rPr>
              <a:t>Connaissez-vous la Provence ?</a:t>
            </a:r>
            <a:r>
              <a:rPr lang="fr-FR">
                <a:solidFill>
                  <a:srgbClr val="FFFF00"/>
                </a:solidFill>
                <a:latin typeface="Gill Sans MT" pitchFamily="34" charset="0"/>
              </a:rPr>
              <a:t> </a:t>
            </a:r>
          </a:p>
        </p:txBody>
      </p:sp>
      <p:sp>
        <p:nvSpPr>
          <p:cNvPr id="9219" name="Rectangle 4"/>
          <p:cNvSpPr>
            <a:spLocks noChangeArrowheads="1"/>
          </p:cNvSpPr>
          <p:nvPr>
            <p:custDataLst>
              <p:tags r:id="rId2"/>
            </p:custDataLst>
          </p:nvPr>
        </p:nvSpPr>
        <p:spPr bwMode="auto">
          <a:xfrm>
            <a:off x="2987824" y="1052736"/>
            <a:ext cx="4572000" cy="4800600"/>
          </a:xfrm>
          <a:prstGeom prst="rect">
            <a:avLst/>
          </a:prstGeom>
          <a:noFill/>
          <a:ln w="9525">
            <a:noFill/>
            <a:miter lim="800000"/>
            <a:headEnd/>
            <a:tailEnd/>
          </a:ln>
        </p:spPr>
        <p:txBody>
          <a:bodyPr>
            <a:spAutoFit/>
          </a:bodyPr>
          <a:lstStyle/>
          <a:p>
            <a:r>
              <a:rPr lang="fr-FR" dirty="0">
                <a:latin typeface="Gill Sans MT" pitchFamily="34" charset="0"/>
              </a:rPr>
              <a:t>Des vestiges antiques aux Calanques, des champs de lavande aux villages perchés, les merveilles provençales attendent votre visite. Lieux touristiques ou sites confidentiels, ils sont nombreux, mais ne se ressemblent pas : de l'étourdissante Marseille à la sereine Aix-en-Provence, du sublime Verdon au séduisant Lubéron, la Provence ne manque pas d'atouts pour figurer parmi les régions préférées des Français et des touristes du monde entier. </a:t>
            </a:r>
          </a:p>
          <a:p>
            <a:r>
              <a:rPr lang="fr-FR" dirty="0">
                <a:latin typeface="Gill Sans MT" pitchFamily="34" charset="0"/>
              </a:rPr>
              <a:t>La Provence est un ancien comté qui correspond en partie à la région PACA, à laquelle il faut ajouter le sud-ouest du Gard et le sud de la Drôme. Ponctuée de vestiges hérités de l'époque gallo-romaine, elle se distingue également par son littoral éblouissant et ses charmants villages typiques.</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custDataLst>
              <p:tags r:id="rId1"/>
            </p:custDataLst>
          </p:nvPr>
        </p:nvPicPr>
        <p:blipFill>
          <a:blip r:embed="rId5" cstate="print"/>
          <a:srcRect/>
          <a:stretch>
            <a:fillRect/>
          </a:stretch>
        </p:blipFill>
        <p:spPr bwMode="auto">
          <a:xfrm>
            <a:off x="642938" y="857250"/>
            <a:ext cx="5143500" cy="3429000"/>
          </a:xfrm>
          <a:prstGeom prst="rect">
            <a:avLst/>
          </a:prstGeom>
          <a:noFill/>
          <a:ln w="9525">
            <a:noFill/>
            <a:miter lim="800000"/>
            <a:headEnd/>
            <a:tailEnd/>
          </a:ln>
        </p:spPr>
      </p:pic>
      <p:sp>
        <p:nvSpPr>
          <p:cNvPr id="10243" name="Rectangle 2"/>
          <p:cNvSpPr>
            <a:spLocks noChangeArrowheads="1"/>
          </p:cNvSpPr>
          <p:nvPr>
            <p:custDataLst>
              <p:tags r:id="rId2"/>
            </p:custDataLst>
          </p:nvPr>
        </p:nvSpPr>
        <p:spPr bwMode="auto">
          <a:xfrm>
            <a:off x="3071813" y="5072063"/>
            <a:ext cx="4572000" cy="923925"/>
          </a:xfrm>
          <a:prstGeom prst="rect">
            <a:avLst/>
          </a:prstGeom>
          <a:noFill/>
          <a:ln w="9525">
            <a:noFill/>
            <a:miter lim="800000"/>
            <a:headEnd/>
            <a:tailEnd/>
          </a:ln>
        </p:spPr>
        <p:txBody>
          <a:bodyPr>
            <a:spAutoFit/>
          </a:bodyPr>
          <a:lstStyle/>
          <a:p>
            <a:r>
              <a:rPr lang="fr-FR">
                <a:latin typeface="Gill Sans MT" pitchFamily="34" charset="0"/>
              </a:rPr>
              <a:t>Ici, </a:t>
            </a:r>
            <a:r>
              <a:rPr lang="fr-FR" b="1">
                <a:latin typeface="Gill Sans MT" pitchFamily="34" charset="0"/>
                <a:hlinkClick r:id="rId6"/>
              </a:rPr>
              <a:t>le pays de Sault</a:t>
            </a:r>
            <a:r>
              <a:rPr lang="fr-FR">
                <a:latin typeface="Gill Sans MT" pitchFamily="34" charset="0"/>
              </a:rPr>
              <a:t>, dans le département du Vaucluse, qui offre un magnifique camaïeu de bleus.</a:t>
            </a:r>
          </a:p>
        </p:txBody>
      </p:sp>
      <p:pic>
        <p:nvPicPr>
          <p:cNvPr id="10244" name="Picture 2"/>
          <p:cNvPicPr>
            <a:picLocks noChangeAspect="1" noChangeArrowheads="1"/>
          </p:cNvPicPr>
          <p:nvPr>
            <p:custDataLst>
              <p:tags r:id="rId3"/>
            </p:custDataLst>
          </p:nvPr>
        </p:nvPicPr>
        <p:blipFill>
          <a:blip r:embed="rId7" cstate="print"/>
          <a:srcRect/>
          <a:stretch>
            <a:fillRect/>
          </a:stretch>
        </p:blipFill>
        <p:spPr bwMode="auto">
          <a:xfrm>
            <a:off x="6429375" y="1571625"/>
            <a:ext cx="2214563" cy="2286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custDataLst>
              <p:tags r:id="rId1"/>
            </p:custDataLst>
          </p:nvPr>
        </p:nvPicPr>
        <p:blipFill>
          <a:blip r:embed="rId4" cstate="print"/>
          <a:srcRect/>
          <a:stretch>
            <a:fillRect/>
          </a:stretch>
        </p:blipFill>
        <p:spPr bwMode="auto">
          <a:xfrm>
            <a:off x="714375" y="357188"/>
            <a:ext cx="7858125" cy="4214812"/>
          </a:xfrm>
          <a:prstGeom prst="rect">
            <a:avLst/>
          </a:prstGeom>
          <a:noFill/>
          <a:ln w="9525">
            <a:noFill/>
            <a:miter lim="800000"/>
            <a:headEnd/>
            <a:tailEnd/>
          </a:ln>
        </p:spPr>
      </p:pic>
      <p:sp>
        <p:nvSpPr>
          <p:cNvPr id="11267" name="Rectangle 2"/>
          <p:cNvSpPr>
            <a:spLocks noChangeArrowheads="1"/>
          </p:cNvSpPr>
          <p:nvPr>
            <p:custDataLst>
              <p:tags r:id="rId2"/>
            </p:custDataLst>
          </p:nvPr>
        </p:nvSpPr>
        <p:spPr bwMode="auto">
          <a:xfrm>
            <a:off x="1214438" y="4857750"/>
            <a:ext cx="7643812" cy="1754188"/>
          </a:xfrm>
          <a:prstGeom prst="rect">
            <a:avLst/>
          </a:prstGeom>
          <a:noFill/>
          <a:ln w="9525">
            <a:noFill/>
            <a:miter lim="800000"/>
            <a:headEnd/>
            <a:tailEnd/>
          </a:ln>
        </p:spPr>
        <p:txBody>
          <a:bodyPr>
            <a:spAutoFit/>
          </a:bodyPr>
          <a:lstStyle/>
          <a:p>
            <a:r>
              <a:rPr lang="fr-FR">
                <a:latin typeface="Gill Sans MT" pitchFamily="34" charset="0"/>
              </a:rPr>
              <a:t>Perché sur les flancs d'un roc au bord du plateau du Vaucluse, </a:t>
            </a:r>
            <a:r>
              <a:rPr lang="fr-FR" b="1">
                <a:latin typeface="Gill Sans MT" pitchFamily="34" charset="0"/>
                <a:hlinkClick r:id="rId5"/>
              </a:rPr>
              <a:t>Gordes</a:t>
            </a:r>
            <a:r>
              <a:rPr lang="fr-FR">
                <a:latin typeface="Gill Sans MT" pitchFamily="34" charset="0"/>
              </a:rPr>
              <a:t> est considéré comme l'un des plus beaux villages de France. En approchant de Gordes par la route sinueuse qui traverse les paysages colorés du Lubéron, le premier regard sur ce village ne laisse pas indifférent. Cette cité blanche surplombée par son célèbre château et son église massive semble hors du temps.</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custDataLst>
              <p:tags r:id="rId1"/>
            </p:custDataLst>
          </p:nvPr>
        </p:nvPicPr>
        <p:blipFill>
          <a:blip r:embed="rId4" cstate="print"/>
          <a:srcRect/>
          <a:stretch>
            <a:fillRect/>
          </a:stretch>
        </p:blipFill>
        <p:spPr bwMode="auto">
          <a:xfrm>
            <a:off x="1428750" y="428625"/>
            <a:ext cx="7143750" cy="4429125"/>
          </a:xfrm>
          <a:prstGeom prst="rect">
            <a:avLst/>
          </a:prstGeom>
          <a:noFill/>
          <a:ln w="9525">
            <a:noFill/>
            <a:miter lim="800000"/>
            <a:headEnd/>
            <a:tailEnd/>
          </a:ln>
        </p:spPr>
      </p:pic>
      <p:sp>
        <p:nvSpPr>
          <p:cNvPr id="12291" name="Rectangle 2"/>
          <p:cNvSpPr>
            <a:spLocks noChangeArrowheads="1"/>
          </p:cNvSpPr>
          <p:nvPr>
            <p:custDataLst>
              <p:tags r:id="rId2"/>
            </p:custDataLst>
          </p:nvPr>
        </p:nvSpPr>
        <p:spPr bwMode="auto">
          <a:xfrm>
            <a:off x="2286000" y="5143500"/>
            <a:ext cx="4572000" cy="1477963"/>
          </a:xfrm>
          <a:prstGeom prst="rect">
            <a:avLst/>
          </a:prstGeom>
          <a:noFill/>
          <a:ln w="9525">
            <a:noFill/>
            <a:miter lim="800000"/>
            <a:headEnd/>
            <a:tailEnd/>
          </a:ln>
        </p:spPr>
        <p:txBody>
          <a:bodyPr>
            <a:spAutoFit/>
          </a:bodyPr>
          <a:lstStyle/>
          <a:p>
            <a:r>
              <a:rPr lang="fr-FR">
                <a:latin typeface="Gill Sans MT" pitchFamily="34" charset="0"/>
              </a:rPr>
              <a:t>Entre les ocres du majestueux cap Canaille, la blancheur des roches des calanques et les eaux turquoise de la Méditerranée, </a:t>
            </a:r>
            <a:r>
              <a:rPr lang="fr-FR" b="1">
                <a:latin typeface="Gill Sans MT" pitchFamily="34" charset="0"/>
                <a:hlinkClick r:id="rId5"/>
              </a:rPr>
              <a:t>Cassis</a:t>
            </a:r>
            <a:r>
              <a:rPr lang="fr-FR">
                <a:latin typeface="Gill Sans MT" pitchFamily="34" charset="0"/>
                <a:hlinkClick r:id="rId5"/>
              </a:rPr>
              <a:t> </a:t>
            </a:r>
            <a:r>
              <a:rPr lang="fr-FR">
                <a:latin typeface="Gill Sans MT" pitchFamily="34" charset="0"/>
              </a:rPr>
              <a:t>se découvre au gré du soleil et de la chaleur de ses ruelles. </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custDataLst>
              <p:tags r:id="rId1"/>
            </p:custDataLst>
          </p:nvPr>
        </p:nvPicPr>
        <p:blipFill>
          <a:blip r:embed="rId4" cstate="print"/>
          <a:srcRect/>
          <a:stretch>
            <a:fillRect/>
          </a:stretch>
        </p:blipFill>
        <p:spPr bwMode="auto">
          <a:xfrm>
            <a:off x="1785938" y="500063"/>
            <a:ext cx="5929312" cy="4000500"/>
          </a:xfrm>
          <a:prstGeom prst="rect">
            <a:avLst/>
          </a:prstGeom>
          <a:noFill/>
          <a:ln w="9525">
            <a:noFill/>
            <a:miter lim="800000"/>
            <a:headEnd/>
            <a:tailEnd/>
          </a:ln>
        </p:spPr>
      </p:pic>
      <p:sp>
        <p:nvSpPr>
          <p:cNvPr id="13315" name="Rectangle 2"/>
          <p:cNvSpPr>
            <a:spLocks noChangeArrowheads="1"/>
          </p:cNvSpPr>
          <p:nvPr>
            <p:custDataLst>
              <p:tags r:id="rId2"/>
            </p:custDataLst>
          </p:nvPr>
        </p:nvSpPr>
        <p:spPr bwMode="auto">
          <a:xfrm>
            <a:off x="2857500" y="4857750"/>
            <a:ext cx="4572000" cy="1754188"/>
          </a:xfrm>
          <a:prstGeom prst="rect">
            <a:avLst/>
          </a:prstGeom>
          <a:noFill/>
          <a:ln w="9525">
            <a:noFill/>
            <a:miter lim="800000"/>
            <a:headEnd/>
            <a:tailEnd/>
          </a:ln>
        </p:spPr>
        <p:txBody>
          <a:bodyPr>
            <a:spAutoFit/>
          </a:bodyPr>
          <a:lstStyle/>
          <a:p>
            <a:r>
              <a:rPr lang="fr-FR" b="1">
                <a:latin typeface="Gill Sans MT" pitchFamily="34" charset="0"/>
                <a:hlinkClick r:id="rId5"/>
              </a:rPr>
              <a:t>Le pont du Gard</a:t>
            </a:r>
            <a:r>
              <a:rPr lang="fr-FR">
                <a:latin typeface="Gill Sans MT" pitchFamily="34" charset="0"/>
              </a:rPr>
              <a:t>, partie la plus célèbre de l'aqueduc de Nîmes, enjambe le Gardon au cœur d'une nature très riche. Érigé par les Romains dès le premier siècle, ce vestige antique appartient au patrimoine mondial de l'UNESCO.</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p:cNvPicPr>
            <a:picLocks noChangeAspect="1" noChangeArrowheads="1"/>
          </p:cNvPicPr>
          <p:nvPr>
            <p:custDataLst>
              <p:tags r:id="rId1"/>
            </p:custDataLst>
          </p:nvPr>
        </p:nvPicPr>
        <p:blipFill>
          <a:blip r:embed="rId5" cstate="print"/>
          <a:srcRect/>
          <a:stretch>
            <a:fillRect/>
          </a:stretch>
        </p:blipFill>
        <p:spPr bwMode="auto">
          <a:xfrm>
            <a:off x="357188" y="571500"/>
            <a:ext cx="5143500" cy="3429000"/>
          </a:xfrm>
          <a:prstGeom prst="rect">
            <a:avLst/>
          </a:prstGeom>
          <a:noFill/>
          <a:ln w="9525">
            <a:noFill/>
            <a:miter lim="800000"/>
            <a:headEnd/>
            <a:tailEnd/>
          </a:ln>
        </p:spPr>
      </p:pic>
      <p:sp>
        <p:nvSpPr>
          <p:cNvPr id="14339" name="Rectangle 2"/>
          <p:cNvSpPr>
            <a:spLocks noChangeArrowheads="1"/>
          </p:cNvSpPr>
          <p:nvPr>
            <p:custDataLst>
              <p:tags r:id="rId2"/>
            </p:custDataLst>
          </p:nvPr>
        </p:nvSpPr>
        <p:spPr bwMode="auto">
          <a:xfrm>
            <a:off x="1619672" y="4221088"/>
            <a:ext cx="6048672" cy="1477328"/>
          </a:xfrm>
          <a:prstGeom prst="rect">
            <a:avLst/>
          </a:prstGeom>
          <a:noFill/>
          <a:ln w="9525">
            <a:noFill/>
            <a:miter lim="800000"/>
            <a:headEnd/>
            <a:tailEnd/>
          </a:ln>
        </p:spPr>
        <p:txBody>
          <a:bodyPr wrap="square">
            <a:spAutoFit/>
          </a:bodyPr>
          <a:lstStyle/>
          <a:p>
            <a:r>
              <a:rPr lang="fr-FR" dirty="0">
                <a:latin typeface="Gill Sans MT" pitchFamily="34" charset="0"/>
              </a:rPr>
              <a:t>Ce massif rocheux d'une vingtaine de kilomètres s'étend de Marseille à Cassis. </a:t>
            </a:r>
            <a:r>
              <a:rPr lang="fr-FR" b="1" dirty="0">
                <a:latin typeface="Gill Sans MT" pitchFamily="34" charset="0"/>
                <a:hlinkClick r:id="rId6"/>
              </a:rPr>
              <a:t>Les Calanques</a:t>
            </a:r>
            <a:r>
              <a:rPr lang="fr-FR" dirty="0">
                <a:latin typeface="Gill Sans MT" pitchFamily="34" charset="0"/>
                <a:hlinkClick r:id="rId6"/>
              </a:rPr>
              <a:t> </a:t>
            </a:r>
            <a:r>
              <a:rPr lang="fr-FR" dirty="0">
                <a:latin typeface="Gill Sans MT" pitchFamily="34" charset="0"/>
              </a:rPr>
              <a:t>se découvrent à pied ou en bateau, à votre convenance. Des paysages à couper le souffle, une eau turquoise digne des plus beaux lagons, une allure éclatante... Un site unique au monde.</a:t>
            </a:r>
          </a:p>
        </p:txBody>
      </p:sp>
      <p:pic>
        <p:nvPicPr>
          <p:cNvPr id="14340" name="Picture 2"/>
          <p:cNvPicPr>
            <a:picLocks noChangeAspect="1" noChangeArrowheads="1"/>
          </p:cNvPicPr>
          <p:nvPr>
            <p:custDataLst>
              <p:tags r:id="rId3"/>
            </p:custDataLst>
          </p:nvPr>
        </p:nvPicPr>
        <p:blipFill>
          <a:blip r:embed="rId7" cstate="print"/>
          <a:srcRect/>
          <a:stretch>
            <a:fillRect/>
          </a:stretch>
        </p:blipFill>
        <p:spPr bwMode="auto">
          <a:xfrm>
            <a:off x="6286500" y="571500"/>
            <a:ext cx="2095500" cy="3429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p:cNvPicPr>
            <a:picLocks noChangeAspect="1" noChangeArrowheads="1"/>
          </p:cNvPicPr>
          <p:nvPr>
            <p:custDataLst>
              <p:tags r:id="rId1"/>
            </p:custDataLst>
          </p:nvPr>
        </p:nvPicPr>
        <p:blipFill>
          <a:blip r:embed="rId4" cstate="print"/>
          <a:srcRect/>
          <a:stretch>
            <a:fillRect/>
          </a:stretch>
        </p:blipFill>
        <p:spPr bwMode="auto">
          <a:xfrm>
            <a:off x="2357438" y="571500"/>
            <a:ext cx="5143500" cy="3429000"/>
          </a:xfrm>
          <a:prstGeom prst="rect">
            <a:avLst/>
          </a:prstGeom>
          <a:noFill/>
          <a:ln w="9525">
            <a:noFill/>
            <a:miter lim="800000"/>
            <a:headEnd/>
            <a:tailEnd/>
          </a:ln>
        </p:spPr>
      </p:pic>
      <p:sp>
        <p:nvSpPr>
          <p:cNvPr id="15363" name="Rectangle 2"/>
          <p:cNvSpPr>
            <a:spLocks noChangeArrowheads="1"/>
          </p:cNvSpPr>
          <p:nvPr>
            <p:custDataLst>
              <p:tags r:id="rId2"/>
            </p:custDataLst>
          </p:nvPr>
        </p:nvSpPr>
        <p:spPr bwMode="auto">
          <a:xfrm>
            <a:off x="2428875" y="4429125"/>
            <a:ext cx="4572000" cy="1754188"/>
          </a:xfrm>
          <a:prstGeom prst="rect">
            <a:avLst/>
          </a:prstGeom>
          <a:noFill/>
          <a:ln w="9525">
            <a:noFill/>
            <a:miter lim="800000"/>
            <a:headEnd/>
            <a:tailEnd/>
          </a:ln>
        </p:spPr>
        <p:txBody>
          <a:bodyPr>
            <a:spAutoFit/>
          </a:bodyPr>
          <a:lstStyle/>
          <a:p>
            <a:r>
              <a:rPr lang="fr-FR">
                <a:latin typeface="Gill Sans MT" pitchFamily="34" charset="0"/>
              </a:rPr>
              <a:t>Au pied des gorges, au cœur de la Provence, </a:t>
            </a:r>
            <a:r>
              <a:rPr lang="fr-FR" b="1">
                <a:latin typeface="Gill Sans MT" pitchFamily="34" charset="0"/>
                <a:hlinkClick r:id="rId5"/>
              </a:rPr>
              <a:t>le lac de Sainte-Croix</a:t>
            </a:r>
            <a:r>
              <a:rPr lang="fr-FR">
                <a:latin typeface="Gill Sans MT" pitchFamily="34" charset="0"/>
                <a:hlinkClick r:id="rId5"/>
              </a:rPr>
              <a:t> </a:t>
            </a:r>
            <a:r>
              <a:rPr lang="fr-FR">
                <a:latin typeface="Gill Sans MT" pitchFamily="34" charset="0"/>
              </a:rPr>
              <a:t>étale ses magnifiques couleurs sur près de 2 200 hectares. Vous pourrez y pratiquer la voile, la planche à voile, le catamaran, la pêche, le pédalo, le canoë-kayak... </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p:cNvPicPr>
            <a:picLocks noChangeAspect="1" noChangeArrowheads="1"/>
          </p:cNvPicPr>
          <p:nvPr>
            <p:custDataLst>
              <p:tags r:id="rId1"/>
            </p:custDataLst>
          </p:nvPr>
        </p:nvPicPr>
        <p:blipFill>
          <a:blip r:embed="rId6" cstate="print"/>
          <a:srcRect/>
          <a:stretch>
            <a:fillRect/>
          </a:stretch>
        </p:blipFill>
        <p:spPr bwMode="auto">
          <a:xfrm>
            <a:off x="642938" y="785813"/>
            <a:ext cx="5143500" cy="3429000"/>
          </a:xfrm>
          <a:prstGeom prst="rect">
            <a:avLst/>
          </a:prstGeom>
          <a:noFill/>
          <a:ln w="9525">
            <a:noFill/>
            <a:miter lim="800000"/>
            <a:headEnd/>
            <a:tailEnd/>
          </a:ln>
        </p:spPr>
      </p:pic>
      <p:sp>
        <p:nvSpPr>
          <p:cNvPr id="16387" name="Rectangle 2"/>
          <p:cNvSpPr>
            <a:spLocks noChangeArrowheads="1"/>
          </p:cNvSpPr>
          <p:nvPr>
            <p:custDataLst>
              <p:tags r:id="rId2"/>
            </p:custDataLst>
          </p:nvPr>
        </p:nvSpPr>
        <p:spPr bwMode="auto">
          <a:xfrm>
            <a:off x="2555776" y="4509120"/>
            <a:ext cx="4572000" cy="1754187"/>
          </a:xfrm>
          <a:prstGeom prst="rect">
            <a:avLst/>
          </a:prstGeom>
          <a:noFill/>
          <a:ln w="9525">
            <a:noFill/>
            <a:miter lim="800000"/>
            <a:headEnd/>
            <a:tailEnd/>
          </a:ln>
        </p:spPr>
        <p:txBody>
          <a:bodyPr>
            <a:spAutoFit/>
          </a:bodyPr>
          <a:lstStyle/>
          <a:p>
            <a:r>
              <a:rPr lang="fr-FR" dirty="0">
                <a:latin typeface="Gill Sans MT" pitchFamily="34" charset="0"/>
              </a:rPr>
              <a:t>Entre le Var et les Alpes de Haute-Provence, </a:t>
            </a:r>
            <a:r>
              <a:rPr lang="fr-FR" b="1" dirty="0">
                <a:latin typeface="Gill Sans MT" pitchFamily="34" charset="0"/>
              </a:rPr>
              <a:t>les gorges du Verdon</a:t>
            </a:r>
            <a:r>
              <a:rPr lang="fr-FR" dirty="0">
                <a:latin typeface="Gill Sans MT" pitchFamily="34" charset="0"/>
              </a:rPr>
              <a:t> aux eaux turquoise sont entourées d'immenses falaises calcaires. Au cœur du parc naturel régional éponyme, qui s'étend sur 180 000 hectares, les gorges sont dominées par d'immenses champs de lavande. </a:t>
            </a:r>
          </a:p>
        </p:txBody>
      </p:sp>
      <p:pic>
        <p:nvPicPr>
          <p:cNvPr id="16388" name="Picture 2">
            <a:hlinkClick r:id="rId7"/>
          </p:cNvPr>
          <p:cNvPicPr>
            <a:picLocks noChangeAspect="1" noChangeArrowheads="1"/>
          </p:cNvPicPr>
          <p:nvPr>
            <p:custDataLst>
              <p:tags r:id="rId3"/>
            </p:custDataLst>
          </p:nvPr>
        </p:nvPicPr>
        <p:blipFill>
          <a:blip r:embed="rId8" cstate="print"/>
          <a:srcRect/>
          <a:stretch>
            <a:fillRect/>
          </a:stretch>
        </p:blipFill>
        <p:spPr bwMode="auto">
          <a:xfrm>
            <a:off x="6286500" y="1643063"/>
            <a:ext cx="2214563" cy="1214437"/>
          </a:xfrm>
          <a:prstGeom prst="rect">
            <a:avLst/>
          </a:prstGeom>
          <a:noFill/>
          <a:ln w="9525">
            <a:noFill/>
            <a:miter lim="800000"/>
            <a:headEnd/>
            <a:tailEnd/>
          </a:ln>
        </p:spPr>
      </p:pic>
      <p:sp>
        <p:nvSpPr>
          <p:cNvPr id="16389" name="ZoneTexte 4"/>
          <p:cNvSpPr txBox="1">
            <a:spLocks noChangeArrowheads="1"/>
          </p:cNvSpPr>
          <p:nvPr>
            <p:custDataLst>
              <p:tags r:id="rId4"/>
            </p:custDataLst>
          </p:nvPr>
        </p:nvSpPr>
        <p:spPr bwMode="auto">
          <a:xfrm>
            <a:off x="6156176" y="3068960"/>
            <a:ext cx="2082621" cy="646331"/>
          </a:xfrm>
          <a:prstGeom prst="rect">
            <a:avLst/>
          </a:prstGeom>
          <a:noFill/>
          <a:ln w="9525">
            <a:noFill/>
            <a:miter lim="800000"/>
            <a:headEnd/>
            <a:tailEnd/>
          </a:ln>
        </p:spPr>
        <p:txBody>
          <a:bodyPr wrap="none">
            <a:spAutoFit/>
          </a:bodyPr>
          <a:lstStyle/>
          <a:p>
            <a:r>
              <a:rPr lang="fr-FR" dirty="0">
                <a:latin typeface="Gill Sans MT" pitchFamily="34" charset="0"/>
              </a:rPr>
              <a:t>Ici une vidéo, </a:t>
            </a:r>
            <a:endParaRPr lang="fr-FR" dirty="0" smtClean="0">
              <a:latin typeface="Gill Sans MT" pitchFamily="34" charset="0"/>
            </a:endParaRPr>
          </a:p>
          <a:p>
            <a:r>
              <a:rPr lang="fr-FR" dirty="0" smtClean="0">
                <a:latin typeface="Gill Sans MT" pitchFamily="34" charset="0"/>
              </a:rPr>
              <a:t>cliquez </a:t>
            </a:r>
            <a:r>
              <a:rPr lang="fr-FR" dirty="0">
                <a:latin typeface="Gill Sans MT" pitchFamily="34" charset="0"/>
              </a:rPr>
              <a:t>sur l’image</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p:cNvPicPr>
            <a:picLocks noChangeAspect="1" noChangeArrowheads="1"/>
          </p:cNvPicPr>
          <p:nvPr>
            <p:custDataLst>
              <p:tags r:id="rId1"/>
            </p:custDataLst>
          </p:nvPr>
        </p:nvPicPr>
        <p:blipFill>
          <a:blip r:embed="rId4" cstate="print"/>
          <a:srcRect/>
          <a:stretch>
            <a:fillRect/>
          </a:stretch>
        </p:blipFill>
        <p:spPr bwMode="auto">
          <a:xfrm>
            <a:off x="1979712" y="315119"/>
            <a:ext cx="6480720" cy="3828256"/>
          </a:xfrm>
          <a:prstGeom prst="rect">
            <a:avLst/>
          </a:prstGeom>
          <a:noFill/>
          <a:ln w="9525">
            <a:noFill/>
            <a:miter lim="800000"/>
            <a:headEnd/>
            <a:tailEnd/>
          </a:ln>
        </p:spPr>
      </p:pic>
      <p:sp>
        <p:nvSpPr>
          <p:cNvPr id="17411" name="Rectangle 2"/>
          <p:cNvSpPr>
            <a:spLocks noChangeArrowheads="1"/>
          </p:cNvSpPr>
          <p:nvPr>
            <p:custDataLst>
              <p:tags r:id="rId2"/>
            </p:custDataLst>
          </p:nvPr>
        </p:nvSpPr>
        <p:spPr bwMode="auto">
          <a:xfrm>
            <a:off x="2627784" y="4437112"/>
            <a:ext cx="4572000" cy="1754187"/>
          </a:xfrm>
          <a:prstGeom prst="rect">
            <a:avLst/>
          </a:prstGeom>
          <a:noFill/>
          <a:ln w="9525">
            <a:noFill/>
            <a:miter lim="800000"/>
            <a:headEnd/>
            <a:tailEnd/>
          </a:ln>
        </p:spPr>
        <p:txBody>
          <a:bodyPr>
            <a:spAutoFit/>
          </a:bodyPr>
          <a:lstStyle/>
          <a:p>
            <a:r>
              <a:rPr lang="fr-FR" dirty="0">
                <a:latin typeface="Gill Sans MT" pitchFamily="34" charset="0"/>
              </a:rPr>
              <a:t>Aussi réputée chez les chineurs amateurs d'antiquités que chez les touristes, </a:t>
            </a:r>
            <a:r>
              <a:rPr lang="fr-FR" b="1" dirty="0">
                <a:latin typeface="Gill Sans MT" pitchFamily="34" charset="0"/>
                <a:hlinkClick r:id="rId5"/>
              </a:rPr>
              <a:t>L'Ile-sur-la-Sorgue</a:t>
            </a:r>
            <a:r>
              <a:rPr lang="fr-FR" dirty="0">
                <a:latin typeface="Gill Sans MT" pitchFamily="34" charset="0"/>
                <a:hlinkClick r:id="rId5"/>
              </a:rPr>
              <a:t> </a:t>
            </a:r>
            <a:r>
              <a:rPr lang="fr-FR" dirty="0">
                <a:latin typeface="Gill Sans MT" pitchFamily="34" charset="0"/>
              </a:rPr>
              <a:t>séduit par sa soixantaine de roues à aubes, témoignages des anciennes manufactures de soie et de papier de la ville. La ville est surnommée "la Venise du Comtat". </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p:cNvPicPr>
            <a:picLocks noChangeAspect="1" noChangeArrowheads="1"/>
          </p:cNvPicPr>
          <p:nvPr>
            <p:custDataLst>
              <p:tags r:id="rId1"/>
            </p:custDataLst>
          </p:nvPr>
        </p:nvPicPr>
        <p:blipFill>
          <a:blip r:embed="rId4" cstate="print"/>
          <a:srcRect/>
          <a:stretch>
            <a:fillRect/>
          </a:stretch>
        </p:blipFill>
        <p:spPr bwMode="auto">
          <a:xfrm>
            <a:off x="1763688" y="332656"/>
            <a:ext cx="6012731" cy="4008487"/>
          </a:xfrm>
          <a:prstGeom prst="rect">
            <a:avLst/>
          </a:prstGeom>
          <a:noFill/>
          <a:ln w="9525">
            <a:noFill/>
            <a:miter lim="800000"/>
            <a:headEnd/>
            <a:tailEnd/>
          </a:ln>
        </p:spPr>
      </p:pic>
      <p:sp>
        <p:nvSpPr>
          <p:cNvPr id="18435" name="Rectangle 2"/>
          <p:cNvSpPr>
            <a:spLocks noChangeArrowheads="1"/>
          </p:cNvSpPr>
          <p:nvPr>
            <p:custDataLst>
              <p:tags r:id="rId2"/>
            </p:custDataLst>
          </p:nvPr>
        </p:nvSpPr>
        <p:spPr bwMode="auto">
          <a:xfrm>
            <a:off x="1907704" y="4581128"/>
            <a:ext cx="6247581" cy="1754326"/>
          </a:xfrm>
          <a:prstGeom prst="rect">
            <a:avLst/>
          </a:prstGeom>
          <a:noFill/>
          <a:ln w="9525">
            <a:noFill/>
            <a:miter lim="800000"/>
            <a:headEnd/>
            <a:tailEnd/>
          </a:ln>
        </p:spPr>
        <p:txBody>
          <a:bodyPr wrap="square">
            <a:spAutoFit/>
          </a:bodyPr>
          <a:lstStyle/>
          <a:p>
            <a:r>
              <a:rPr lang="fr-FR" dirty="0">
                <a:latin typeface="Gill Sans MT" pitchFamily="34" charset="0"/>
              </a:rPr>
              <a:t>Bien que </a:t>
            </a:r>
            <a:r>
              <a:rPr lang="fr-FR" b="1" dirty="0">
                <a:latin typeface="Gill Sans MT" pitchFamily="34" charset="0"/>
                <a:hlinkClick r:id="rId5"/>
              </a:rPr>
              <a:t>Saint-Rémy-de-Provence</a:t>
            </a:r>
            <a:r>
              <a:rPr lang="fr-FR" dirty="0">
                <a:latin typeface="Gill Sans MT" pitchFamily="34" charset="0"/>
              </a:rPr>
              <a:t> soit la ville la plus connue des Alpilles, elle a su garder son caractère de village provençal authentique. Considérée comme le "Saint-Tropez de Provence", elle attire chaque année de nombreuses vedettes et des milliers de touristes venus profiter de la douce atmosphère de la ville</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p:cNvPicPr>
            <a:picLocks noChangeAspect="1" noChangeArrowheads="1"/>
          </p:cNvPicPr>
          <p:nvPr>
            <p:custDataLst>
              <p:tags r:id="rId1"/>
            </p:custDataLst>
          </p:nvPr>
        </p:nvPicPr>
        <p:blipFill>
          <a:blip r:embed="rId4" cstate="print"/>
          <a:srcRect/>
          <a:stretch>
            <a:fillRect/>
          </a:stretch>
        </p:blipFill>
        <p:spPr bwMode="auto">
          <a:xfrm>
            <a:off x="1619672" y="404664"/>
            <a:ext cx="6249293" cy="4166195"/>
          </a:xfrm>
          <a:prstGeom prst="rect">
            <a:avLst/>
          </a:prstGeom>
          <a:noFill/>
          <a:ln w="9525">
            <a:noFill/>
            <a:miter lim="800000"/>
            <a:headEnd/>
            <a:tailEnd/>
          </a:ln>
        </p:spPr>
      </p:pic>
      <p:sp>
        <p:nvSpPr>
          <p:cNvPr id="19459" name="Rectangle 2"/>
          <p:cNvSpPr>
            <a:spLocks noChangeArrowheads="1"/>
          </p:cNvSpPr>
          <p:nvPr>
            <p:custDataLst>
              <p:tags r:id="rId2"/>
            </p:custDataLst>
          </p:nvPr>
        </p:nvSpPr>
        <p:spPr bwMode="auto">
          <a:xfrm>
            <a:off x="2339752" y="5013176"/>
            <a:ext cx="5184576" cy="1200150"/>
          </a:xfrm>
          <a:prstGeom prst="rect">
            <a:avLst/>
          </a:prstGeom>
          <a:noFill/>
          <a:ln w="9525">
            <a:noFill/>
            <a:miter lim="800000"/>
            <a:headEnd/>
            <a:tailEnd/>
          </a:ln>
        </p:spPr>
        <p:txBody>
          <a:bodyPr wrap="square">
            <a:spAutoFit/>
          </a:bodyPr>
          <a:lstStyle/>
          <a:p>
            <a:r>
              <a:rPr lang="fr-FR" dirty="0">
                <a:latin typeface="Gill Sans MT" pitchFamily="34" charset="0"/>
              </a:rPr>
              <a:t>Entre Cassis et La Ciotat, au bord des falaises </a:t>
            </a:r>
            <a:r>
              <a:rPr lang="fr-FR" dirty="0" err="1">
                <a:latin typeface="Gill Sans MT" pitchFamily="34" charset="0"/>
              </a:rPr>
              <a:t>Soubeyranes</a:t>
            </a:r>
            <a:r>
              <a:rPr lang="fr-FR" dirty="0">
                <a:latin typeface="Gill Sans MT" pitchFamily="34" charset="0"/>
              </a:rPr>
              <a:t>, </a:t>
            </a:r>
            <a:r>
              <a:rPr lang="fr-FR" b="1" dirty="0">
                <a:latin typeface="Gill Sans MT" pitchFamily="34" charset="0"/>
              </a:rPr>
              <a:t>la route des Crêtes</a:t>
            </a:r>
            <a:r>
              <a:rPr lang="fr-FR" dirty="0">
                <a:latin typeface="Gill Sans MT" pitchFamily="34" charset="0"/>
              </a:rPr>
              <a:t> paraît suspendue entre terre et mer. Elle est ponctuée de nombreuses curiosités naturelles.</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p:cNvPicPr>
            <a:picLocks noChangeAspect="1" noChangeArrowheads="1"/>
          </p:cNvPicPr>
          <p:nvPr>
            <p:custDataLst>
              <p:tags r:id="rId1"/>
            </p:custDataLst>
          </p:nvPr>
        </p:nvPicPr>
        <p:blipFill>
          <a:blip r:embed="rId4" cstate="print"/>
          <a:srcRect/>
          <a:stretch>
            <a:fillRect/>
          </a:stretch>
        </p:blipFill>
        <p:spPr bwMode="auto">
          <a:xfrm>
            <a:off x="2051720" y="188640"/>
            <a:ext cx="5952703" cy="3968469"/>
          </a:xfrm>
          <a:prstGeom prst="rect">
            <a:avLst/>
          </a:prstGeom>
          <a:noFill/>
          <a:ln w="9525">
            <a:noFill/>
            <a:miter lim="800000"/>
            <a:headEnd/>
            <a:tailEnd/>
          </a:ln>
        </p:spPr>
      </p:pic>
      <p:sp>
        <p:nvSpPr>
          <p:cNvPr id="20483" name="Rectangle 2"/>
          <p:cNvSpPr>
            <a:spLocks noChangeArrowheads="1"/>
          </p:cNvSpPr>
          <p:nvPr>
            <p:custDataLst>
              <p:tags r:id="rId2"/>
            </p:custDataLst>
          </p:nvPr>
        </p:nvSpPr>
        <p:spPr bwMode="auto">
          <a:xfrm>
            <a:off x="2339752" y="4293096"/>
            <a:ext cx="5528642" cy="2031325"/>
          </a:xfrm>
          <a:prstGeom prst="rect">
            <a:avLst/>
          </a:prstGeom>
          <a:noFill/>
          <a:ln w="9525">
            <a:noFill/>
            <a:miter lim="800000"/>
            <a:headEnd/>
            <a:tailEnd/>
          </a:ln>
        </p:spPr>
        <p:txBody>
          <a:bodyPr wrap="square">
            <a:spAutoFit/>
          </a:bodyPr>
          <a:lstStyle/>
          <a:p>
            <a:r>
              <a:rPr lang="fr-FR" dirty="0">
                <a:latin typeface="Gill Sans MT" pitchFamily="34" charset="0"/>
              </a:rPr>
              <a:t>Mondialement connu grâce à la chanson, </a:t>
            </a:r>
            <a:r>
              <a:rPr lang="fr-FR" b="1" dirty="0">
                <a:latin typeface="Gill Sans MT" pitchFamily="34" charset="0"/>
                <a:hlinkClick r:id="rId5"/>
              </a:rPr>
              <a:t>le pont d'Avignon</a:t>
            </a:r>
            <a:r>
              <a:rPr lang="fr-FR" dirty="0">
                <a:latin typeface="Gill Sans MT" pitchFamily="34" charset="0"/>
              </a:rPr>
              <a:t>, de son véritable nom Pont Saint-</a:t>
            </a:r>
            <a:r>
              <a:rPr lang="fr-FR" dirty="0" err="1">
                <a:latin typeface="Gill Sans MT" pitchFamily="34" charset="0"/>
              </a:rPr>
              <a:t>Bénézet</a:t>
            </a:r>
            <a:r>
              <a:rPr lang="fr-FR" dirty="0">
                <a:latin typeface="Gill Sans MT" pitchFamily="34" charset="0"/>
              </a:rPr>
              <a:t>, s'avance sur le Rhône sans l'enjamber, à partir des remparts ouest d'Avignon. L'édifice, tel qu'on peut le voir actuellement, ne correspond qu'à un tronçon d'un pont construit au XIIe siècle pour pouvoir traverser le fleuve.</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p:cNvPicPr>
            <a:picLocks noChangeAspect="1" noChangeArrowheads="1"/>
          </p:cNvPicPr>
          <p:nvPr>
            <p:custDataLst>
              <p:tags r:id="rId1"/>
            </p:custDataLst>
          </p:nvPr>
        </p:nvPicPr>
        <p:blipFill>
          <a:blip r:embed="rId4" cstate="print"/>
          <a:srcRect/>
          <a:stretch>
            <a:fillRect/>
          </a:stretch>
        </p:blipFill>
        <p:spPr bwMode="auto">
          <a:xfrm>
            <a:off x="1403648" y="260647"/>
            <a:ext cx="6984776" cy="4656517"/>
          </a:xfrm>
          <a:prstGeom prst="rect">
            <a:avLst/>
          </a:prstGeom>
          <a:noFill/>
          <a:ln w="9525">
            <a:noFill/>
            <a:miter lim="800000"/>
            <a:headEnd/>
            <a:tailEnd/>
          </a:ln>
        </p:spPr>
      </p:pic>
      <p:sp>
        <p:nvSpPr>
          <p:cNvPr id="21507" name="Rectangle 2"/>
          <p:cNvSpPr>
            <a:spLocks noChangeArrowheads="1"/>
          </p:cNvSpPr>
          <p:nvPr>
            <p:custDataLst>
              <p:tags r:id="rId2"/>
            </p:custDataLst>
          </p:nvPr>
        </p:nvSpPr>
        <p:spPr bwMode="auto">
          <a:xfrm>
            <a:off x="1475656" y="4941168"/>
            <a:ext cx="7200800" cy="1477328"/>
          </a:xfrm>
          <a:prstGeom prst="rect">
            <a:avLst/>
          </a:prstGeom>
          <a:noFill/>
          <a:ln w="9525">
            <a:noFill/>
            <a:miter lim="800000"/>
            <a:headEnd/>
            <a:tailEnd/>
          </a:ln>
        </p:spPr>
        <p:txBody>
          <a:bodyPr wrap="square">
            <a:spAutoFit/>
          </a:bodyPr>
          <a:lstStyle/>
          <a:p>
            <a:r>
              <a:rPr lang="fr-FR" b="1" dirty="0">
                <a:latin typeface="Gill Sans MT" pitchFamily="34" charset="0"/>
                <a:hlinkClick r:id="rId5"/>
              </a:rPr>
              <a:t>Le Palais des Papes</a:t>
            </a:r>
            <a:r>
              <a:rPr lang="fr-FR" dirty="0">
                <a:latin typeface="Gill Sans MT" pitchFamily="34" charset="0"/>
              </a:rPr>
              <a:t> constitue une des plus remarquables représentations de l'architecture gothique du XIVe siècle. Il s'agit, en effet, du plus grand palais gothique au monde, du seul palais pontifical construit en dehors de Rome, mais aussi du chantier le plus rapide pour l'époque. </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p:cNvPicPr>
            <a:picLocks noChangeAspect="1" noChangeArrowheads="1"/>
          </p:cNvPicPr>
          <p:nvPr>
            <p:custDataLst>
              <p:tags r:id="rId1"/>
            </p:custDataLst>
          </p:nvPr>
        </p:nvPicPr>
        <p:blipFill>
          <a:blip r:embed="rId4" cstate="print"/>
          <a:srcRect/>
          <a:stretch>
            <a:fillRect/>
          </a:stretch>
        </p:blipFill>
        <p:spPr bwMode="auto">
          <a:xfrm>
            <a:off x="1857375" y="357188"/>
            <a:ext cx="6357938" cy="3929062"/>
          </a:xfrm>
          <a:prstGeom prst="rect">
            <a:avLst/>
          </a:prstGeom>
          <a:noFill/>
          <a:ln w="9525">
            <a:noFill/>
            <a:miter lim="800000"/>
            <a:headEnd/>
            <a:tailEnd/>
          </a:ln>
        </p:spPr>
      </p:pic>
      <p:sp>
        <p:nvSpPr>
          <p:cNvPr id="22531" name="Rectangle 2"/>
          <p:cNvSpPr>
            <a:spLocks noChangeArrowheads="1"/>
          </p:cNvSpPr>
          <p:nvPr>
            <p:custDataLst>
              <p:tags r:id="rId2"/>
            </p:custDataLst>
          </p:nvPr>
        </p:nvSpPr>
        <p:spPr bwMode="auto">
          <a:xfrm>
            <a:off x="1331640" y="4581128"/>
            <a:ext cx="5888111" cy="1477328"/>
          </a:xfrm>
          <a:prstGeom prst="rect">
            <a:avLst/>
          </a:prstGeom>
          <a:noFill/>
          <a:ln w="9525">
            <a:noFill/>
            <a:miter lim="800000"/>
            <a:headEnd/>
            <a:tailEnd/>
          </a:ln>
        </p:spPr>
        <p:txBody>
          <a:bodyPr wrap="square">
            <a:spAutoFit/>
          </a:bodyPr>
          <a:lstStyle/>
          <a:p>
            <a:r>
              <a:rPr lang="fr-FR" dirty="0">
                <a:latin typeface="Gill Sans MT" pitchFamily="34" charset="0"/>
              </a:rPr>
              <a:t>Surplombant majestueusement la ville d'Aubagne, dans le département des Bouches-du-Rhône, </a:t>
            </a:r>
            <a:r>
              <a:rPr lang="fr-FR" b="1" dirty="0">
                <a:latin typeface="Gill Sans MT" pitchFamily="34" charset="0"/>
              </a:rPr>
              <a:t>le </a:t>
            </a:r>
            <a:r>
              <a:rPr lang="fr-FR" b="1" dirty="0" err="1">
                <a:latin typeface="Gill Sans MT" pitchFamily="34" charset="0"/>
              </a:rPr>
              <a:t>Garlaban</a:t>
            </a:r>
            <a:r>
              <a:rPr lang="fr-FR" dirty="0">
                <a:latin typeface="Gill Sans MT" pitchFamily="34" charset="0"/>
              </a:rPr>
              <a:t> culmine à 714 mètres. Ce lieu a particulièrement inspiré Marcel Pagnol qui lui rend hommage dans ses ouvrages autobiographiques.</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p:cNvPicPr>
            <a:picLocks noChangeAspect="1" noChangeArrowheads="1"/>
          </p:cNvPicPr>
          <p:nvPr>
            <p:custDataLst>
              <p:tags r:id="rId1"/>
            </p:custDataLst>
          </p:nvPr>
        </p:nvPicPr>
        <p:blipFill>
          <a:blip r:embed="rId4" cstate="print"/>
          <a:srcRect/>
          <a:stretch>
            <a:fillRect/>
          </a:stretch>
        </p:blipFill>
        <p:spPr bwMode="auto">
          <a:xfrm>
            <a:off x="1187624" y="116631"/>
            <a:ext cx="7416824" cy="4646685"/>
          </a:xfrm>
          <a:prstGeom prst="rect">
            <a:avLst/>
          </a:prstGeom>
          <a:noFill/>
          <a:ln w="9525">
            <a:noFill/>
            <a:miter lim="800000"/>
            <a:headEnd/>
            <a:tailEnd/>
          </a:ln>
        </p:spPr>
      </p:pic>
      <p:sp>
        <p:nvSpPr>
          <p:cNvPr id="23555" name="Rectangle 2"/>
          <p:cNvSpPr>
            <a:spLocks noChangeArrowheads="1"/>
          </p:cNvSpPr>
          <p:nvPr>
            <p:custDataLst>
              <p:tags r:id="rId2"/>
            </p:custDataLst>
          </p:nvPr>
        </p:nvSpPr>
        <p:spPr bwMode="auto">
          <a:xfrm>
            <a:off x="1331640" y="4869160"/>
            <a:ext cx="7272808" cy="1754326"/>
          </a:xfrm>
          <a:prstGeom prst="rect">
            <a:avLst/>
          </a:prstGeom>
          <a:noFill/>
          <a:ln w="9525">
            <a:noFill/>
            <a:miter lim="800000"/>
            <a:headEnd/>
            <a:tailEnd/>
          </a:ln>
        </p:spPr>
        <p:txBody>
          <a:bodyPr wrap="square">
            <a:spAutoFit/>
          </a:bodyPr>
          <a:lstStyle/>
          <a:p>
            <a:r>
              <a:rPr lang="fr-FR" dirty="0">
                <a:latin typeface="Gill Sans MT" pitchFamily="34" charset="0"/>
              </a:rPr>
              <a:t>Située à l'ouest de la montagne Sainte-Victoire et au nord de Marseille, </a:t>
            </a:r>
            <a:r>
              <a:rPr lang="fr-FR" b="1" dirty="0">
                <a:latin typeface="Gill Sans MT" pitchFamily="34" charset="0"/>
                <a:hlinkClick r:id="rId5"/>
              </a:rPr>
              <a:t>Aix-en-Provence</a:t>
            </a:r>
            <a:r>
              <a:rPr lang="fr-FR" dirty="0">
                <a:latin typeface="Gill Sans MT" pitchFamily="34" charset="0"/>
              </a:rPr>
              <a:t> se trouve entre mer et montagne. En la visitant, vous pourrez apprécier un urbanisme qui a su mettre en valeur tout ce dont il a hérité du passé : la place de la Rotonde, le cours Mirabeau, les fontaines sont autant de témoins de l'histoire et de l'évolution de la ville.</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p:cNvPicPr>
            <a:picLocks noChangeAspect="1" noChangeArrowheads="1"/>
          </p:cNvPicPr>
          <p:nvPr>
            <p:custDataLst>
              <p:tags r:id="rId1"/>
            </p:custDataLst>
          </p:nvPr>
        </p:nvPicPr>
        <p:blipFill>
          <a:blip r:embed="rId6" cstate="print"/>
          <a:srcRect/>
          <a:stretch>
            <a:fillRect/>
          </a:stretch>
        </p:blipFill>
        <p:spPr bwMode="auto">
          <a:xfrm>
            <a:off x="500063" y="428625"/>
            <a:ext cx="5143500" cy="3429000"/>
          </a:xfrm>
          <a:prstGeom prst="rect">
            <a:avLst/>
          </a:prstGeom>
          <a:noFill/>
          <a:ln w="9525">
            <a:noFill/>
            <a:miter lim="800000"/>
            <a:headEnd/>
            <a:tailEnd/>
          </a:ln>
        </p:spPr>
      </p:pic>
      <p:sp>
        <p:nvSpPr>
          <p:cNvPr id="24579" name="Rectangle 2"/>
          <p:cNvSpPr>
            <a:spLocks noChangeArrowheads="1"/>
          </p:cNvSpPr>
          <p:nvPr>
            <p:custDataLst>
              <p:tags r:id="rId2"/>
            </p:custDataLst>
          </p:nvPr>
        </p:nvSpPr>
        <p:spPr bwMode="auto">
          <a:xfrm>
            <a:off x="611560" y="4725144"/>
            <a:ext cx="8064895" cy="1477328"/>
          </a:xfrm>
          <a:prstGeom prst="rect">
            <a:avLst/>
          </a:prstGeom>
          <a:noFill/>
          <a:ln w="9525">
            <a:noFill/>
            <a:miter lim="800000"/>
            <a:headEnd/>
            <a:tailEnd/>
          </a:ln>
        </p:spPr>
        <p:txBody>
          <a:bodyPr wrap="square">
            <a:spAutoFit/>
          </a:bodyPr>
          <a:lstStyle/>
          <a:p>
            <a:r>
              <a:rPr lang="fr-FR" b="1" dirty="0">
                <a:latin typeface="Gill Sans MT" pitchFamily="34" charset="0"/>
                <a:hlinkClick r:id="rId7"/>
              </a:rPr>
              <a:t>La Sainte-Victoire</a:t>
            </a:r>
            <a:r>
              <a:rPr lang="fr-FR" dirty="0">
                <a:latin typeface="Gill Sans MT" pitchFamily="34" charset="0"/>
              </a:rPr>
              <a:t> est un massif calcaire, long de 18 km, situé sur le territoire des Bouches-du-Rhône et du Var. Elle culmine à 1 011 mètres avec le Pic des Mouches. Très appréciée par les promeneurs à pied et les adeptes de l'escalade, cette montagne offre un lieu de promenade privilégié. Vous y retrouverez les paysages et l'atmosphère peints, tant de fois, par Cézanne.</a:t>
            </a:r>
          </a:p>
        </p:txBody>
      </p:sp>
      <p:pic>
        <p:nvPicPr>
          <p:cNvPr id="24580" name="Picture 2"/>
          <p:cNvPicPr>
            <a:picLocks noChangeAspect="1" noChangeArrowheads="1"/>
          </p:cNvPicPr>
          <p:nvPr>
            <p:custDataLst>
              <p:tags r:id="rId3"/>
            </p:custDataLst>
          </p:nvPr>
        </p:nvPicPr>
        <p:blipFill>
          <a:blip r:embed="rId8" cstate="print"/>
          <a:srcRect/>
          <a:stretch>
            <a:fillRect/>
          </a:stretch>
        </p:blipFill>
        <p:spPr bwMode="auto">
          <a:xfrm>
            <a:off x="5929313" y="1000125"/>
            <a:ext cx="3000375" cy="2286000"/>
          </a:xfrm>
          <a:prstGeom prst="rect">
            <a:avLst/>
          </a:prstGeom>
          <a:noFill/>
          <a:ln w="9525">
            <a:noFill/>
            <a:miter lim="800000"/>
            <a:headEnd/>
            <a:tailEnd/>
          </a:ln>
        </p:spPr>
      </p:pic>
      <p:sp>
        <p:nvSpPr>
          <p:cNvPr id="24581" name="ZoneTexte 4"/>
          <p:cNvSpPr txBox="1">
            <a:spLocks noChangeArrowheads="1"/>
          </p:cNvSpPr>
          <p:nvPr>
            <p:custDataLst>
              <p:tags r:id="rId4"/>
            </p:custDataLst>
          </p:nvPr>
        </p:nvSpPr>
        <p:spPr bwMode="auto">
          <a:xfrm>
            <a:off x="6286500" y="3500438"/>
            <a:ext cx="2409825" cy="369887"/>
          </a:xfrm>
          <a:prstGeom prst="rect">
            <a:avLst/>
          </a:prstGeom>
          <a:noFill/>
          <a:ln w="9525">
            <a:noFill/>
            <a:miter lim="800000"/>
            <a:headEnd/>
            <a:tailEnd/>
          </a:ln>
        </p:spPr>
        <p:txBody>
          <a:bodyPr wrap="none">
            <a:spAutoFit/>
          </a:bodyPr>
          <a:lstStyle/>
          <a:p>
            <a:r>
              <a:rPr lang="fr-FR">
                <a:latin typeface="Gill Sans MT" pitchFamily="34" charset="0"/>
              </a:rPr>
              <a:t>Une œuvre de Cézanne</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p:cNvPicPr>
            <a:picLocks noChangeAspect="1" noChangeArrowheads="1"/>
          </p:cNvPicPr>
          <p:nvPr>
            <p:custDataLst>
              <p:tags r:id="rId1"/>
            </p:custDataLst>
          </p:nvPr>
        </p:nvPicPr>
        <p:blipFill>
          <a:blip r:embed="rId4" cstate="print"/>
          <a:srcRect/>
          <a:stretch>
            <a:fillRect/>
          </a:stretch>
        </p:blipFill>
        <p:spPr bwMode="auto">
          <a:xfrm>
            <a:off x="611560" y="188640"/>
            <a:ext cx="8136904" cy="4781480"/>
          </a:xfrm>
          <a:prstGeom prst="rect">
            <a:avLst/>
          </a:prstGeom>
          <a:noFill/>
          <a:ln w="9525">
            <a:noFill/>
            <a:miter lim="800000"/>
            <a:headEnd/>
            <a:tailEnd/>
          </a:ln>
        </p:spPr>
      </p:pic>
      <p:sp>
        <p:nvSpPr>
          <p:cNvPr id="25603" name="Rectangle 2"/>
          <p:cNvSpPr>
            <a:spLocks noChangeArrowheads="1"/>
          </p:cNvSpPr>
          <p:nvPr>
            <p:custDataLst>
              <p:tags r:id="rId2"/>
            </p:custDataLst>
          </p:nvPr>
        </p:nvSpPr>
        <p:spPr bwMode="auto">
          <a:xfrm>
            <a:off x="1547664" y="5301208"/>
            <a:ext cx="6607050" cy="1200329"/>
          </a:xfrm>
          <a:prstGeom prst="rect">
            <a:avLst/>
          </a:prstGeom>
          <a:noFill/>
          <a:ln w="9525">
            <a:noFill/>
            <a:miter lim="800000"/>
            <a:headEnd/>
            <a:tailEnd/>
          </a:ln>
        </p:spPr>
        <p:txBody>
          <a:bodyPr wrap="square">
            <a:spAutoFit/>
          </a:bodyPr>
          <a:lstStyle/>
          <a:p>
            <a:r>
              <a:rPr lang="fr-FR" dirty="0">
                <a:latin typeface="Gill Sans MT" pitchFamily="34" charset="0"/>
              </a:rPr>
              <a:t>Lieu emblématique de la Camargue, la commune des</a:t>
            </a:r>
            <a:r>
              <a:rPr lang="fr-FR" b="1" dirty="0">
                <a:latin typeface="Gill Sans MT" pitchFamily="34" charset="0"/>
              </a:rPr>
              <a:t> Saintes-Maries-de-la-Mer</a:t>
            </a:r>
            <a:r>
              <a:rPr lang="fr-FR" dirty="0">
                <a:latin typeface="Gill Sans MT" pitchFamily="34" charset="0"/>
              </a:rPr>
              <a:t> est à la fois une charmante station balnéaire et un lieu de pèlerinage important pour la communauté gitane. Ses environs sont ponctués de cabanes de gardians.</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p:cNvPicPr>
            <a:picLocks noChangeAspect="1" noChangeArrowheads="1"/>
          </p:cNvPicPr>
          <p:nvPr>
            <p:custDataLst>
              <p:tags r:id="rId1"/>
            </p:custDataLst>
          </p:nvPr>
        </p:nvPicPr>
        <p:blipFill>
          <a:blip r:embed="rId4" cstate="print"/>
          <a:srcRect/>
          <a:stretch>
            <a:fillRect/>
          </a:stretch>
        </p:blipFill>
        <p:spPr bwMode="auto">
          <a:xfrm>
            <a:off x="611560" y="260647"/>
            <a:ext cx="8064896" cy="5040561"/>
          </a:xfrm>
          <a:prstGeom prst="rect">
            <a:avLst/>
          </a:prstGeom>
          <a:noFill/>
          <a:ln w="9525">
            <a:noFill/>
            <a:miter lim="800000"/>
            <a:headEnd/>
            <a:tailEnd/>
          </a:ln>
        </p:spPr>
      </p:pic>
      <p:sp>
        <p:nvSpPr>
          <p:cNvPr id="26627" name="Rectangle 2"/>
          <p:cNvSpPr>
            <a:spLocks noChangeArrowheads="1"/>
          </p:cNvSpPr>
          <p:nvPr>
            <p:custDataLst>
              <p:tags r:id="rId2"/>
            </p:custDataLst>
          </p:nvPr>
        </p:nvSpPr>
        <p:spPr bwMode="auto">
          <a:xfrm>
            <a:off x="755576" y="5445224"/>
            <a:ext cx="7848871" cy="1200329"/>
          </a:xfrm>
          <a:prstGeom prst="rect">
            <a:avLst/>
          </a:prstGeom>
          <a:noFill/>
          <a:ln w="9525">
            <a:noFill/>
            <a:miter lim="800000"/>
            <a:headEnd/>
            <a:tailEnd/>
          </a:ln>
        </p:spPr>
        <p:txBody>
          <a:bodyPr wrap="square">
            <a:spAutoFit/>
          </a:bodyPr>
          <a:lstStyle/>
          <a:p>
            <a:r>
              <a:rPr lang="fr-FR" dirty="0">
                <a:latin typeface="Gill Sans MT" pitchFamily="34" charset="0"/>
              </a:rPr>
              <a:t>En Drôme provençale, </a:t>
            </a:r>
            <a:r>
              <a:rPr lang="fr-FR" b="1" dirty="0">
                <a:latin typeface="Gill Sans MT" pitchFamily="34" charset="0"/>
              </a:rPr>
              <a:t>le château de </a:t>
            </a:r>
            <a:r>
              <a:rPr lang="fr-FR" b="1" dirty="0">
                <a:latin typeface="Gill Sans MT" pitchFamily="34" charset="0"/>
                <a:hlinkClick r:id="rId5"/>
              </a:rPr>
              <a:t>Grignan</a:t>
            </a:r>
            <a:r>
              <a:rPr lang="fr-FR" dirty="0">
                <a:latin typeface="Gill Sans MT" pitchFamily="34" charset="0"/>
                <a:hlinkClick r:id="rId5"/>
              </a:rPr>
              <a:t> </a:t>
            </a:r>
            <a:r>
              <a:rPr lang="fr-FR" dirty="0">
                <a:latin typeface="Gill Sans MT" pitchFamily="34" charset="0"/>
              </a:rPr>
              <a:t>est un typique château de style Renaissance. Il accueille chaque année les "Fêtes nocturnes", où l'on peut assister à des représentations extérieures de pièces de théâtre classique.</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p:cNvPicPr>
            <a:picLocks noChangeAspect="1" noChangeArrowheads="1"/>
          </p:cNvPicPr>
          <p:nvPr>
            <p:custDataLst>
              <p:tags r:id="rId1"/>
            </p:custDataLst>
          </p:nvPr>
        </p:nvPicPr>
        <p:blipFill>
          <a:blip r:embed="rId4" cstate="print"/>
          <a:srcRect/>
          <a:stretch>
            <a:fillRect/>
          </a:stretch>
        </p:blipFill>
        <p:spPr bwMode="auto">
          <a:xfrm>
            <a:off x="611560" y="188639"/>
            <a:ext cx="8064896" cy="5184577"/>
          </a:xfrm>
          <a:prstGeom prst="rect">
            <a:avLst/>
          </a:prstGeom>
          <a:noFill/>
          <a:ln w="9525">
            <a:noFill/>
            <a:miter lim="800000"/>
            <a:headEnd/>
            <a:tailEnd/>
          </a:ln>
        </p:spPr>
      </p:pic>
      <p:sp>
        <p:nvSpPr>
          <p:cNvPr id="27651" name="Rectangle 2"/>
          <p:cNvSpPr>
            <a:spLocks noChangeArrowheads="1"/>
          </p:cNvSpPr>
          <p:nvPr>
            <p:custDataLst>
              <p:tags r:id="rId2"/>
            </p:custDataLst>
          </p:nvPr>
        </p:nvSpPr>
        <p:spPr bwMode="auto">
          <a:xfrm>
            <a:off x="395536" y="5445224"/>
            <a:ext cx="8496944" cy="1200329"/>
          </a:xfrm>
          <a:prstGeom prst="rect">
            <a:avLst/>
          </a:prstGeom>
          <a:noFill/>
          <a:ln w="9525">
            <a:noFill/>
            <a:miter lim="800000"/>
            <a:headEnd/>
            <a:tailEnd/>
          </a:ln>
        </p:spPr>
        <p:txBody>
          <a:bodyPr wrap="square">
            <a:spAutoFit/>
          </a:bodyPr>
          <a:lstStyle/>
          <a:p>
            <a:r>
              <a:rPr lang="fr-FR" dirty="0">
                <a:latin typeface="Gill Sans MT" pitchFamily="34" charset="0"/>
              </a:rPr>
              <a:t>On distingue "deux" </a:t>
            </a:r>
            <a:r>
              <a:rPr lang="fr-FR" b="1" dirty="0">
                <a:latin typeface="Gill Sans MT" pitchFamily="34" charset="0"/>
                <a:hlinkClick r:id="rId5"/>
              </a:rPr>
              <a:t>Lubéron</a:t>
            </a:r>
            <a:r>
              <a:rPr lang="fr-FR" b="1" dirty="0">
                <a:latin typeface="Gill Sans MT" pitchFamily="34" charset="0"/>
              </a:rPr>
              <a:t> </a:t>
            </a:r>
            <a:r>
              <a:rPr lang="fr-FR" dirty="0">
                <a:latin typeface="Gill Sans MT" pitchFamily="34" charset="0"/>
              </a:rPr>
              <a:t>: le Grand Lubéron, à l'Est, présente un relief escarpé s'élevant jusqu'à 1 125 m au Mourre-Nègre, et le petit Lubéron, à l'Ouest, offre des paysages plus lisses. Ici, on voit les Ocres de Roussillon, d'anciennes carrières dont la couleur oscille entre le rouge, l'orangé et le rose. </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p:cNvPicPr>
            <a:picLocks noChangeAspect="1" noChangeArrowheads="1"/>
          </p:cNvPicPr>
          <p:nvPr>
            <p:custDataLst>
              <p:tags r:id="rId1"/>
            </p:custDataLst>
          </p:nvPr>
        </p:nvPicPr>
        <p:blipFill>
          <a:blip r:embed="rId4" cstate="print"/>
          <a:srcRect/>
          <a:stretch>
            <a:fillRect/>
          </a:stretch>
        </p:blipFill>
        <p:spPr bwMode="auto">
          <a:xfrm>
            <a:off x="611560" y="116631"/>
            <a:ext cx="8064896" cy="5376597"/>
          </a:xfrm>
          <a:prstGeom prst="rect">
            <a:avLst/>
          </a:prstGeom>
          <a:noFill/>
          <a:ln w="9525">
            <a:noFill/>
            <a:miter lim="800000"/>
            <a:headEnd/>
            <a:tailEnd/>
          </a:ln>
        </p:spPr>
      </p:pic>
      <p:sp>
        <p:nvSpPr>
          <p:cNvPr id="28675" name="Rectangle 2"/>
          <p:cNvSpPr>
            <a:spLocks noChangeArrowheads="1"/>
          </p:cNvSpPr>
          <p:nvPr>
            <p:custDataLst>
              <p:tags r:id="rId2"/>
            </p:custDataLst>
          </p:nvPr>
        </p:nvSpPr>
        <p:spPr bwMode="auto">
          <a:xfrm>
            <a:off x="467544" y="5517232"/>
            <a:ext cx="8352928" cy="1200329"/>
          </a:xfrm>
          <a:prstGeom prst="rect">
            <a:avLst/>
          </a:prstGeom>
          <a:noFill/>
          <a:ln w="9525">
            <a:noFill/>
            <a:miter lim="800000"/>
            <a:headEnd/>
            <a:tailEnd/>
          </a:ln>
        </p:spPr>
        <p:txBody>
          <a:bodyPr wrap="square">
            <a:spAutoFit/>
          </a:bodyPr>
          <a:lstStyle/>
          <a:p>
            <a:r>
              <a:rPr lang="fr-FR" dirty="0">
                <a:latin typeface="Gill Sans MT" pitchFamily="34" charset="0"/>
              </a:rPr>
              <a:t>À 30 km au nord d'Avignon, </a:t>
            </a:r>
            <a:r>
              <a:rPr lang="fr-FR" b="1" dirty="0">
                <a:latin typeface="Gill Sans MT" pitchFamily="34" charset="0"/>
                <a:hlinkClick r:id="rId5"/>
              </a:rPr>
              <a:t>Orange</a:t>
            </a:r>
            <a:r>
              <a:rPr lang="fr-FR" dirty="0">
                <a:latin typeface="Gill Sans MT" pitchFamily="34" charset="0"/>
              </a:rPr>
              <a:t> est une ville de presque 30 000 habitants qui a connu sa période la plus faste dans l'Antiquité, avec la domination romaine. Il en reste aujourd'hui de nombreux vestiges comme le théâtre romain, le mieux conservé d'Europe, et un arc de triomphe à la sortie de la ville.</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p:cNvPicPr>
            <a:picLocks noChangeAspect="1" noChangeArrowheads="1"/>
          </p:cNvPicPr>
          <p:nvPr>
            <p:custDataLst>
              <p:tags r:id="rId1"/>
            </p:custDataLst>
          </p:nvPr>
        </p:nvPicPr>
        <p:blipFill>
          <a:blip r:embed="rId4" cstate="print"/>
          <a:srcRect/>
          <a:stretch>
            <a:fillRect/>
          </a:stretch>
        </p:blipFill>
        <p:spPr bwMode="auto">
          <a:xfrm>
            <a:off x="467544" y="188640"/>
            <a:ext cx="8208912" cy="4357688"/>
          </a:xfrm>
          <a:prstGeom prst="rect">
            <a:avLst/>
          </a:prstGeom>
          <a:noFill/>
          <a:ln w="9525">
            <a:noFill/>
            <a:miter lim="800000"/>
            <a:headEnd/>
            <a:tailEnd/>
          </a:ln>
        </p:spPr>
      </p:pic>
      <p:sp>
        <p:nvSpPr>
          <p:cNvPr id="29699" name="Rectangle 2"/>
          <p:cNvSpPr>
            <a:spLocks noChangeArrowheads="1"/>
          </p:cNvSpPr>
          <p:nvPr>
            <p:custDataLst>
              <p:tags r:id="rId2"/>
            </p:custDataLst>
          </p:nvPr>
        </p:nvSpPr>
        <p:spPr bwMode="auto">
          <a:xfrm>
            <a:off x="2339752" y="4869160"/>
            <a:ext cx="4572000" cy="1200150"/>
          </a:xfrm>
          <a:prstGeom prst="rect">
            <a:avLst/>
          </a:prstGeom>
          <a:noFill/>
          <a:ln w="9525">
            <a:noFill/>
            <a:miter lim="800000"/>
            <a:headEnd/>
            <a:tailEnd/>
          </a:ln>
        </p:spPr>
        <p:txBody>
          <a:bodyPr>
            <a:spAutoFit/>
          </a:bodyPr>
          <a:lstStyle/>
          <a:p>
            <a:r>
              <a:rPr lang="fr-FR" b="1" dirty="0">
                <a:latin typeface="Gill Sans MT" pitchFamily="34" charset="0"/>
              </a:rPr>
              <a:t>L'étang du Vaccarès</a:t>
            </a:r>
            <a:r>
              <a:rPr lang="fr-FR" dirty="0">
                <a:latin typeface="Gill Sans MT" pitchFamily="34" charset="0"/>
              </a:rPr>
              <a:t>, le plus vaste de Camargue, est dominé par les roseaux et abrite une faune très riche, notamment de nombreuses espèces d'oiseaux migrateurs.</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p:cNvPicPr>
            <a:picLocks noChangeAspect="1" noChangeArrowheads="1"/>
          </p:cNvPicPr>
          <p:nvPr>
            <p:custDataLst>
              <p:tags r:id="rId1"/>
            </p:custDataLst>
          </p:nvPr>
        </p:nvPicPr>
        <p:blipFill>
          <a:blip r:embed="rId4" cstate="print"/>
          <a:srcRect/>
          <a:stretch>
            <a:fillRect/>
          </a:stretch>
        </p:blipFill>
        <p:spPr bwMode="auto">
          <a:xfrm>
            <a:off x="971600" y="188640"/>
            <a:ext cx="7416824" cy="4367685"/>
          </a:xfrm>
          <a:prstGeom prst="rect">
            <a:avLst/>
          </a:prstGeom>
          <a:noFill/>
          <a:ln w="9525">
            <a:noFill/>
            <a:miter lim="800000"/>
            <a:headEnd/>
            <a:tailEnd/>
          </a:ln>
        </p:spPr>
      </p:pic>
      <p:sp>
        <p:nvSpPr>
          <p:cNvPr id="30723" name="Rectangle 2"/>
          <p:cNvSpPr>
            <a:spLocks noChangeArrowheads="1"/>
          </p:cNvSpPr>
          <p:nvPr>
            <p:custDataLst>
              <p:tags r:id="rId2"/>
            </p:custDataLst>
          </p:nvPr>
        </p:nvSpPr>
        <p:spPr bwMode="auto">
          <a:xfrm>
            <a:off x="1835696" y="4869160"/>
            <a:ext cx="5958978" cy="1477328"/>
          </a:xfrm>
          <a:prstGeom prst="rect">
            <a:avLst/>
          </a:prstGeom>
          <a:noFill/>
          <a:ln w="9525">
            <a:noFill/>
            <a:miter lim="800000"/>
            <a:headEnd/>
            <a:tailEnd/>
          </a:ln>
        </p:spPr>
        <p:txBody>
          <a:bodyPr wrap="square">
            <a:spAutoFit/>
          </a:bodyPr>
          <a:lstStyle/>
          <a:p>
            <a:r>
              <a:rPr lang="fr-FR" dirty="0">
                <a:latin typeface="Gill Sans MT" pitchFamily="34" charset="0"/>
              </a:rPr>
              <a:t>Village de quelques centaines d'habitants, </a:t>
            </a:r>
            <a:r>
              <a:rPr lang="fr-FR" b="1" dirty="0">
                <a:latin typeface="Gill Sans MT" pitchFamily="34" charset="0"/>
                <a:hlinkClick r:id="rId5"/>
              </a:rPr>
              <a:t>Gigondas</a:t>
            </a:r>
            <a:r>
              <a:rPr lang="fr-FR" dirty="0">
                <a:latin typeface="Gill Sans MT" pitchFamily="34" charset="0"/>
                <a:hlinkClick r:id="rId5"/>
              </a:rPr>
              <a:t> </a:t>
            </a:r>
            <a:r>
              <a:rPr lang="fr-FR" dirty="0">
                <a:latin typeface="Gill Sans MT" pitchFamily="34" charset="0"/>
              </a:rPr>
              <a:t>est entouré de vignes, et ces dernières ont beaucoup fait pour la réputation de cette commune du Vaucluse. À voir absolument : le parcours de sculptures contemporaines près de l'église Sainte-Catherine.</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p:cNvPicPr>
            <a:picLocks noChangeAspect="1" noChangeArrowheads="1"/>
          </p:cNvPicPr>
          <p:nvPr>
            <p:custDataLst>
              <p:tags r:id="rId1"/>
            </p:custDataLst>
          </p:nvPr>
        </p:nvPicPr>
        <p:blipFill>
          <a:blip r:embed="rId4" cstate="print"/>
          <a:srcRect/>
          <a:stretch>
            <a:fillRect/>
          </a:stretch>
        </p:blipFill>
        <p:spPr bwMode="auto">
          <a:xfrm>
            <a:off x="1187624" y="188640"/>
            <a:ext cx="7416824" cy="4680520"/>
          </a:xfrm>
          <a:prstGeom prst="rect">
            <a:avLst/>
          </a:prstGeom>
          <a:noFill/>
          <a:ln w="9525">
            <a:noFill/>
            <a:miter lim="800000"/>
            <a:headEnd/>
            <a:tailEnd/>
          </a:ln>
        </p:spPr>
      </p:pic>
      <p:sp>
        <p:nvSpPr>
          <p:cNvPr id="31747" name="Rectangle 2"/>
          <p:cNvSpPr>
            <a:spLocks noChangeArrowheads="1"/>
          </p:cNvSpPr>
          <p:nvPr>
            <p:custDataLst>
              <p:tags r:id="rId2"/>
            </p:custDataLst>
          </p:nvPr>
        </p:nvSpPr>
        <p:spPr bwMode="auto">
          <a:xfrm>
            <a:off x="1187624" y="5085184"/>
            <a:ext cx="7416823" cy="1477328"/>
          </a:xfrm>
          <a:prstGeom prst="rect">
            <a:avLst/>
          </a:prstGeom>
          <a:noFill/>
          <a:ln w="9525">
            <a:noFill/>
            <a:miter lim="800000"/>
            <a:headEnd/>
            <a:tailEnd/>
          </a:ln>
        </p:spPr>
        <p:txBody>
          <a:bodyPr wrap="square">
            <a:spAutoFit/>
          </a:bodyPr>
          <a:lstStyle/>
          <a:p>
            <a:r>
              <a:rPr lang="fr-FR" b="1" dirty="0">
                <a:latin typeface="Gill Sans MT" pitchFamily="34" charset="0"/>
                <a:hlinkClick r:id="rId5"/>
              </a:rPr>
              <a:t>Sisteron</a:t>
            </a:r>
            <a:r>
              <a:rPr lang="fr-FR" dirty="0">
                <a:latin typeface="Gill Sans MT" pitchFamily="34" charset="0"/>
                <a:hlinkClick r:id="rId5"/>
              </a:rPr>
              <a:t> </a:t>
            </a:r>
            <a:r>
              <a:rPr lang="fr-FR" dirty="0">
                <a:latin typeface="Gill Sans MT" pitchFamily="34" charset="0"/>
              </a:rPr>
              <a:t>s'étend le long de la cluse de la Durance et marque le passage entre les Alpes et le Dauphiné. Perchée sur un éperon rocheux à 485 m d'altitude, la puissante citadelle attire les regards. Avec ses 300 jours de soleil par an et son ciel bleu, Sisteron est une agréable halte aux portes de la Provence. </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p:cNvPicPr>
            <a:picLocks noChangeAspect="1" noChangeArrowheads="1"/>
          </p:cNvPicPr>
          <p:nvPr>
            <p:custDataLst>
              <p:tags r:id="rId1"/>
            </p:custDataLst>
          </p:nvPr>
        </p:nvPicPr>
        <p:blipFill>
          <a:blip r:embed="rId4" cstate="print"/>
          <a:srcRect/>
          <a:stretch>
            <a:fillRect/>
          </a:stretch>
        </p:blipFill>
        <p:spPr bwMode="auto">
          <a:xfrm>
            <a:off x="539552" y="188640"/>
            <a:ext cx="8136904" cy="4649660"/>
          </a:xfrm>
          <a:prstGeom prst="rect">
            <a:avLst/>
          </a:prstGeom>
          <a:noFill/>
          <a:ln w="9525">
            <a:noFill/>
            <a:miter lim="800000"/>
            <a:headEnd/>
            <a:tailEnd/>
          </a:ln>
        </p:spPr>
      </p:pic>
      <p:sp>
        <p:nvSpPr>
          <p:cNvPr id="32771" name="Rectangle 2"/>
          <p:cNvSpPr>
            <a:spLocks noChangeArrowheads="1"/>
          </p:cNvSpPr>
          <p:nvPr>
            <p:custDataLst>
              <p:tags r:id="rId2"/>
            </p:custDataLst>
          </p:nvPr>
        </p:nvSpPr>
        <p:spPr bwMode="auto">
          <a:xfrm>
            <a:off x="539552" y="5085184"/>
            <a:ext cx="8424935" cy="1477328"/>
          </a:xfrm>
          <a:prstGeom prst="rect">
            <a:avLst/>
          </a:prstGeom>
          <a:noFill/>
          <a:ln w="9525">
            <a:noFill/>
            <a:miter lim="800000"/>
            <a:headEnd/>
            <a:tailEnd/>
          </a:ln>
        </p:spPr>
        <p:txBody>
          <a:bodyPr wrap="square">
            <a:spAutoFit/>
          </a:bodyPr>
          <a:lstStyle/>
          <a:p>
            <a:r>
              <a:rPr lang="fr-FR" dirty="0">
                <a:latin typeface="Gill Sans MT" pitchFamily="34" charset="0"/>
              </a:rPr>
              <a:t>Située au sommet d'un éperon rocheux au cœur de la chaîne des Alpilles, </a:t>
            </a:r>
            <a:r>
              <a:rPr lang="fr-FR" b="1" dirty="0">
                <a:latin typeface="Gill Sans MT" pitchFamily="34" charset="0"/>
                <a:hlinkClick r:id="rId5"/>
              </a:rPr>
              <a:t>la commune des Baux-de-Provence</a:t>
            </a:r>
            <a:r>
              <a:rPr lang="fr-FR" dirty="0">
                <a:latin typeface="Gill Sans MT" pitchFamily="34" charset="0"/>
              </a:rPr>
              <a:t> est une cité médiévale miraculeusement préservée. La beauté et l'emplacement exceptionnel du site en font l'un des lieux les plus visités de Provence. Une formidable promenade vous attend dans ce décor moyenâgeux. </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p:cNvPicPr>
            <a:picLocks noChangeAspect="1" noChangeArrowheads="1"/>
          </p:cNvPicPr>
          <p:nvPr>
            <p:custDataLst>
              <p:tags r:id="rId1"/>
            </p:custDataLst>
          </p:nvPr>
        </p:nvPicPr>
        <p:blipFill>
          <a:blip r:embed="rId4" cstate="print"/>
          <a:srcRect/>
          <a:stretch>
            <a:fillRect/>
          </a:stretch>
        </p:blipFill>
        <p:spPr bwMode="auto">
          <a:xfrm>
            <a:off x="323528" y="116632"/>
            <a:ext cx="8280920" cy="4752528"/>
          </a:xfrm>
          <a:prstGeom prst="rect">
            <a:avLst/>
          </a:prstGeom>
          <a:noFill/>
          <a:ln w="9525">
            <a:noFill/>
            <a:miter lim="800000"/>
            <a:headEnd/>
            <a:tailEnd/>
          </a:ln>
        </p:spPr>
      </p:pic>
      <p:sp>
        <p:nvSpPr>
          <p:cNvPr id="33795" name="Rectangle 2"/>
          <p:cNvSpPr>
            <a:spLocks noChangeArrowheads="1"/>
          </p:cNvSpPr>
          <p:nvPr>
            <p:custDataLst>
              <p:tags r:id="rId2"/>
            </p:custDataLst>
          </p:nvPr>
        </p:nvSpPr>
        <p:spPr bwMode="auto">
          <a:xfrm>
            <a:off x="1547664" y="5013176"/>
            <a:ext cx="6169298" cy="1477328"/>
          </a:xfrm>
          <a:prstGeom prst="rect">
            <a:avLst/>
          </a:prstGeom>
          <a:noFill/>
          <a:ln w="9525">
            <a:noFill/>
            <a:miter lim="800000"/>
            <a:headEnd/>
            <a:tailEnd/>
          </a:ln>
        </p:spPr>
        <p:txBody>
          <a:bodyPr wrap="square">
            <a:spAutoFit/>
          </a:bodyPr>
          <a:lstStyle/>
          <a:p>
            <a:r>
              <a:rPr lang="fr-FR" dirty="0">
                <a:latin typeface="Gill Sans MT" pitchFamily="34" charset="0"/>
              </a:rPr>
              <a:t>Au cœur de la Provence, </a:t>
            </a:r>
            <a:r>
              <a:rPr lang="fr-FR" b="1" dirty="0">
                <a:latin typeface="Gill Sans MT" pitchFamily="34" charset="0"/>
                <a:hlinkClick r:id="rId5"/>
              </a:rPr>
              <a:t>les Alpilles</a:t>
            </a:r>
            <a:r>
              <a:rPr lang="fr-FR" dirty="0">
                <a:latin typeface="Gill Sans MT" pitchFamily="34" charset="0"/>
                <a:hlinkClick r:id="rId5"/>
              </a:rPr>
              <a:t> </a:t>
            </a:r>
            <a:r>
              <a:rPr lang="fr-FR" dirty="0">
                <a:latin typeface="Gill Sans MT" pitchFamily="34" charset="0"/>
              </a:rPr>
              <a:t>se distinguent de loin. Leurs formes dentelées s'étendent sur environ 25 kilomètres, depuis la vallée du Rhône jusqu'à la vallée de la Durance, dominant ainsi au Nord la plaine de Saint-Rémy de Provence et au Sud la plaine de La Crau.</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p:cNvPicPr>
            <a:picLocks noChangeAspect="1" noChangeArrowheads="1"/>
          </p:cNvPicPr>
          <p:nvPr>
            <p:custDataLst>
              <p:tags r:id="rId1"/>
            </p:custDataLst>
          </p:nvPr>
        </p:nvPicPr>
        <p:blipFill>
          <a:blip r:embed="rId4" cstate="print"/>
          <a:srcRect/>
          <a:stretch>
            <a:fillRect/>
          </a:stretch>
        </p:blipFill>
        <p:spPr bwMode="auto">
          <a:xfrm>
            <a:off x="611560" y="260648"/>
            <a:ext cx="7992888" cy="4752528"/>
          </a:xfrm>
          <a:prstGeom prst="rect">
            <a:avLst/>
          </a:prstGeom>
          <a:noFill/>
          <a:ln w="9525">
            <a:noFill/>
            <a:miter lim="800000"/>
            <a:headEnd/>
            <a:tailEnd/>
          </a:ln>
        </p:spPr>
      </p:pic>
      <p:sp>
        <p:nvSpPr>
          <p:cNvPr id="34819" name="Rectangle 2"/>
          <p:cNvSpPr>
            <a:spLocks noChangeArrowheads="1"/>
          </p:cNvSpPr>
          <p:nvPr>
            <p:custDataLst>
              <p:tags r:id="rId2"/>
            </p:custDataLst>
          </p:nvPr>
        </p:nvSpPr>
        <p:spPr bwMode="auto">
          <a:xfrm>
            <a:off x="539552" y="5085184"/>
            <a:ext cx="8280920" cy="1477328"/>
          </a:xfrm>
          <a:prstGeom prst="rect">
            <a:avLst/>
          </a:prstGeom>
          <a:noFill/>
          <a:ln w="9525">
            <a:noFill/>
            <a:miter lim="800000"/>
            <a:headEnd/>
            <a:tailEnd/>
          </a:ln>
        </p:spPr>
        <p:txBody>
          <a:bodyPr wrap="square">
            <a:spAutoFit/>
          </a:bodyPr>
          <a:lstStyle/>
          <a:p>
            <a:r>
              <a:rPr lang="fr-FR" dirty="0">
                <a:latin typeface="Gill Sans MT" pitchFamily="34" charset="0"/>
              </a:rPr>
              <a:t>Vraisemblablement construit vers 90 après Jésus-Christ, </a:t>
            </a:r>
            <a:r>
              <a:rPr lang="fr-FR" b="1" dirty="0">
                <a:latin typeface="Gill Sans MT" pitchFamily="34" charset="0"/>
                <a:hlinkClick r:id="rId5"/>
              </a:rPr>
              <a:t>l'amphithéâtre d'Arles</a:t>
            </a:r>
            <a:r>
              <a:rPr lang="fr-FR" dirty="0">
                <a:latin typeface="Gill Sans MT" pitchFamily="34" charset="0"/>
              </a:rPr>
              <a:t> compte parmi les édifices romains les mieux conservés. Situées en plein cœur du centre historique, ces arènes restent aujourd'hui encore un des hauts lieux de la vie arlésienne. Long de 136 mètres et large de 107 mètres, l'amphithéâtre trône de façon imposante dans le centre historique.</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p:cNvPicPr>
            <a:picLocks noChangeAspect="1" noChangeArrowheads="1"/>
          </p:cNvPicPr>
          <p:nvPr>
            <p:custDataLst>
              <p:tags r:id="rId1"/>
            </p:custDataLst>
          </p:nvPr>
        </p:nvPicPr>
        <p:blipFill>
          <a:blip r:embed="rId4" cstate="print"/>
          <a:srcRect/>
          <a:stretch>
            <a:fillRect/>
          </a:stretch>
        </p:blipFill>
        <p:spPr bwMode="auto">
          <a:xfrm>
            <a:off x="1187624" y="188640"/>
            <a:ext cx="7704856" cy="4487443"/>
          </a:xfrm>
          <a:prstGeom prst="rect">
            <a:avLst/>
          </a:prstGeom>
          <a:noFill/>
          <a:ln w="9525">
            <a:noFill/>
            <a:miter lim="800000"/>
            <a:headEnd/>
            <a:tailEnd/>
          </a:ln>
        </p:spPr>
      </p:pic>
      <p:sp>
        <p:nvSpPr>
          <p:cNvPr id="35843" name="Rectangle 2"/>
          <p:cNvSpPr>
            <a:spLocks noChangeArrowheads="1"/>
          </p:cNvSpPr>
          <p:nvPr>
            <p:custDataLst>
              <p:tags r:id="rId2"/>
            </p:custDataLst>
          </p:nvPr>
        </p:nvSpPr>
        <p:spPr bwMode="auto">
          <a:xfrm>
            <a:off x="1259632" y="5013176"/>
            <a:ext cx="7632847" cy="1200329"/>
          </a:xfrm>
          <a:prstGeom prst="rect">
            <a:avLst/>
          </a:prstGeom>
          <a:noFill/>
          <a:ln w="9525">
            <a:noFill/>
            <a:miter lim="800000"/>
            <a:headEnd/>
            <a:tailEnd/>
          </a:ln>
        </p:spPr>
        <p:txBody>
          <a:bodyPr wrap="square">
            <a:spAutoFit/>
          </a:bodyPr>
          <a:lstStyle/>
          <a:p>
            <a:r>
              <a:rPr lang="fr-FR" b="1" dirty="0">
                <a:latin typeface="Gill Sans MT" pitchFamily="34" charset="0"/>
              </a:rPr>
              <a:t>L'archipel du Frioul</a:t>
            </a:r>
            <a:r>
              <a:rPr lang="fr-FR" dirty="0">
                <a:latin typeface="Gill Sans MT" pitchFamily="34" charset="0"/>
              </a:rPr>
              <a:t> se situe à quelques kilomètres au large de Marseille. Ce site naturel protégé est constitué de quatre îles, dont l'île </a:t>
            </a:r>
            <a:r>
              <a:rPr lang="fr-FR" dirty="0" err="1">
                <a:latin typeface="Gill Sans MT" pitchFamily="34" charset="0"/>
              </a:rPr>
              <a:t>Ratonneau</a:t>
            </a:r>
            <a:r>
              <a:rPr lang="fr-FR" dirty="0">
                <a:latin typeface="Gill Sans MT" pitchFamily="34" charset="0"/>
              </a:rPr>
              <a:t> et le célèbre château d'If. Lieu de randonnées très apprécié, cet archipel offre aussi de très beaux sites de plongée.</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p:cNvPicPr>
            <a:picLocks noChangeAspect="1" noChangeArrowheads="1"/>
          </p:cNvPicPr>
          <p:nvPr>
            <p:custDataLst>
              <p:tags r:id="rId1"/>
            </p:custDataLst>
          </p:nvPr>
        </p:nvPicPr>
        <p:blipFill>
          <a:blip r:embed="rId4" cstate="print"/>
          <a:srcRect/>
          <a:stretch>
            <a:fillRect/>
          </a:stretch>
        </p:blipFill>
        <p:spPr bwMode="auto">
          <a:xfrm>
            <a:off x="323528" y="188640"/>
            <a:ext cx="8352928" cy="4490821"/>
          </a:xfrm>
          <a:prstGeom prst="rect">
            <a:avLst/>
          </a:prstGeom>
          <a:noFill/>
          <a:ln w="9525">
            <a:noFill/>
            <a:miter lim="800000"/>
            <a:headEnd/>
            <a:tailEnd/>
          </a:ln>
        </p:spPr>
      </p:pic>
      <p:sp>
        <p:nvSpPr>
          <p:cNvPr id="36867" name="Rectangle 2"/>
          <p:cNvSpPr>
            <a:spLocks noChangeArrowheads="1"/>
          </p:cNvSpPr>
          <p:nvPr>
            <p:custDataLst>
              <p:tags r:id="rId2"/>
            </p:custDataLst>
          </p:nvPr>
        </p:nvSpPr>
        <p:spPr bwMode="auto">
          <a:xfrm>
            <a:off x="539552" y="5013176"/>
            <a:ext cx="8280920" cy="1477328"/>
          </a:xfrm>
          <a:prstGeom prst="rect">
            <a:avLst/>
          </a:prstGeom>
          <a:noFill/>
          <a:ln w="9525">
            <a:noFill/>
            <a:miter lim="800000"/>
            <a:headEnd/>
            <a:tailEnd/>
          </a:ln>
        </p:spPr>
        <p:txBody>
          <a:bodyPr wrap="square">
            <a:spAutoFit/>
          </a:bodyPr>
          <a:lstStyle/>
          <a:p>
            <a:r>
              <a:rPr lang="fr-FR" dirty="0">
                <a:latin typeface="Gill Sans MT" pitchFamily="34" charset="0"/>
              </a:rPr>
              <a:t>À 634 mètres d'altitude, construit en amphithéâtre au creux des collines provençales, </a:t>
            </a:r>
            <a:r>
              <a:rPr lang="fr-FR" b="1" dirty="0">
                <a:latin typeface="Gill Sans MT" pitchFamily="34" charset="0"/>
                <a:hlinkClick r:id="rId5"/>
              </a:rPr>
              <a:t>Moustiers-Sainte-Marie</a:t>
            </a:r>
            <a:r>
              <a:rPr lang="fr-FR" dirty="0">
                <a:latin typeface="Gill Sans MT" pitchFamily="34" charset="0"/>
                <a:hlinkClick r:id="rId5"/>
              </a:rPr>
              <a:t> </a:t>
            </a:r>
            <a:r>
              <a:rPr lang="fr-FR" dirty="0">
                <a:latin typeface="Gill Sans MT" pitchFamily="34" charset="0"/>
              </a:rPr>
              <a:t>est un petit village situé sur un site remarquable où se côtoient lac, montagnes et champs de lavande. Au cœur du Parc régional naturel du Verdon, la cité mérite de faire partie des "Plus beaux villages de France".</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p:cNvPicPr>
            <a:picLocks noChangeAspect="1" noChangeArrowheads="1"/>
          </p:cNvPicPr>
          <p:nvPr>
            <p:custDataLst>
              <p:tags r:id="rId1"/>
            </p:custDataLst>
          </p:nvPr>
        </p:nvPicPr>
        <p:blipFill>
          <a:blip r:embed="rId4" cstate="print"/>
          <a:srcRect/>
          <a:stretch>
            <a:fillRect/>
          </a:stretch>
        </p:blipFill>
        <p:spPr bwMode="auto">
          <a:xfrm>
            <a:off x="395536" y="188640"/>
            <a:ext cx="8398266" cy="4824536"/>
          </a:xfrm>
          <a:prstGeom prst="rect">
            <a:avLst/>
          </a:prstGeom>
          <a:noFill/>
          <a:ln w="9525">
            <a:noFill/>
            <a:miter lim="800000"/>
            <a:headEnd/>
            <a:tailEnd/>
          </a:ln>
        </p:spPr>
      </p:pic>
      <p:sp>
        <p:nvSpPr>
          <p:cNvPr id="37891" name="Rectangle 2"/>
          <p:cNvSpPr>
            <a:spLocks noChangeArrowheads="1"/>
          </p:cNvSpPr>
          <p:nvPr>
            <p:custDataLst>
              <p:tags r:id="rId2"/>
            </p:custDataLst>
          </p:nvPr>
        </p:nvSpPr>
        <p:spPr bwMode="auto">
          <a:xfrm>
            <a:off x="539552" y="5157192"/>
            <a:ext cx="8352928" cy="1477328"/>
          </a:xfrm>
          <a:prstGeom prst="rect">
            <a:avLst/>
          </a:prstGeom>
          <a:noFill/>
          <a:ln w="9525">
            <a:noFill/>
            <a:miter lim="800000"/>
            <a:headEnd/>
            <a:tailEnd/>
          </a:ln>
        </p:spPr>
        <p:txBody>
          <a:bodyPr wrap="square">
            <a:spAutoFit/>
          </a:bodyPr>
          <a:lstStyle/>
          <a:p>
            <a:r>
              <a:rPr lang="fr-FR" b="1" dirty="0">
                <a:latin typeface="Gill Sans MT" pitchFamily="34" charset="0"/>
                <a:hlinkClick r:id="rId5"/>
              </a:rPr>
              <a:t>L'aqueduc de Roquefavour</a:t>
            </a:r>
            <a:r>
              <a:rPr lang="fr-FR" dirty="0">
                <a:latin typeface="Gill Sans MT" pitchFamily="34" charset="0"/>
                <a:hlinkClick r:id="rId5"/>
              </a:rPr>
              <a:t>, </a:t>
            </a:r>
            <a:r>
              <a:rPr lang="fr-FR" dirty="0">
                <a:latin typeface="Gill Sans MT" pitchFamily="34" charset="0"/>
              </a:rPr>
              <a:t>considéré comme le plus grand ouvrage en pierres du monde, date du XIXe siècle. Il mesure près de 400 mètres de long et plus de 80 mètres de haut. Il est composé de 3 rangées d'arcades qui lui donnent fière allure. Toujours en service, cet ouvrage s'intègre parfaitement au paysage </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p:cNvPicPr>
            <a:picLocks noChangeAspect="1" noChangeArrowheads="1"/>
          </p:cNvPicPr>
          <p:nvPr>
            <p:custDataLst>
              <p:tags r:id="rId1"/>
            </p:custDataLst>
          </p:nvPr>
        </p:nvPicPr>
        <p:blipFill>
          <a:blip r:embed="rId4" cstate="print"/>
          <a:srcRect/>
          <a:stretch>
            <a:fillRect/>
          </a:stretch>
        </p:blipFill>
        <p:spPr bwMode="auto">
          <a:xfrm>
            <a:off x="323528" y="260648"/>
            <a:ext cx="8424936" cy="5219797"/>
          </a:xfrm>
          <a:prstGeom prst="rect">
            <a:avLst/>
          </a:prstGeom>
          <a:noFill/>
          <a:ln w="9525">
            <a:noFill/>
            <a:miter lim="800000"/>
            <a:headEnd/>
            <a:tailEnd/>
          </a:ln>
        </p:spPr>
      </p:pic>
      <p:sp>
        <p:nvSpPr>
          <p:cNvPr id="38915" name="Rectangle 2"/>
          <p:cNvSpPr>
            <a:spLocks noChangeArrowheads="1"/>
          </p:cNvSpPr>
          <p:nvPr>
            <p:custDataLst>
              <p:tags r:id="rId2"/>
            </p:custDataLst>
          </p:nvPr>
        </p:nvSpPr>
        <p:spPr bwMode="auto">
          <a:xfrm>
            <a:off x="395536" y="5445224"/>
            <a:ext cx="8496944" cy="1200329"/>
          </a:xfrm>
          <a:prstGeom prst="rect">
            <a:avLst/>
          </a:prstGeom>
          <a:noFill/>
          <a:ln w="9525">
            <a:noFill/>
            <a:miter lim="800000"/>
            <a:headEnd/>
            <a:tailEnd/>
          </a:ln>
        </p:spPr>
        <p:txBody>
          <a:bodyPr wrap="square">
            <a:spAutoFit/>
          </a:bodyPr>
          <a:lstStyle/>
          <a:p>
            <a:r>
              <a:rPr lang="fr-FR" dirty="0">
                <a:latin typeface="Gill Sans MT" pitchFamily="34" charset="0"/>
              </a:rPr>
              <a:t>Au cœur du Lubéron, </a:t>
            </a:r>
            <a:r>
              <a:rPr lang="fr-FR" b="1" dirty="0" err="1">
                <a:latin typeface="Gill Sans MT" pitchFamily="34" charset="0"/>
              </a:rPr>
              <a:t>Ménerbes</a:t>
            </a:r>
            <a:r>
              <a:rPr lang="fr-FR" dirty="0">
                <a:latin typeface="Gill Sans MT" pitchFamily="34" charset="0"/>
              </a:rPr>
              <a:t> a conservé de nombreux témoignages de son passé historique. Haut lieu de la vigne et de la truffe, la Maison de la truffe et du vin du Luberon a été créée récemment au cœur du village, qui fait partie des "Plus beaux villages de France. </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p:cNvPicPr>
            <a:picLocks noChangeAspect="1" noChangeArrowheads="1"/>
          </p:cNvPicPr>
          <p:nvPr>
            <p:custDataLst>
              <p:tags r:id="rId1"/>
            </p:custDataLst>
          </p:nvPr>
        </p:nvPicPr>
        <p:blipFill>
          <a:blip r:embed="rId4" cstate="print"/>
          <a:srcRect/>
          <a:stretch>
            <a:fillRect/>
          </a:stretch>
        </p:blipFill>
        <p:spPr bwMode="auto">
          <a:xfrm>
            <a:off x="323528" y="260647"/>
            <a:ext cx="8496944" cy="5172053"/>
          </a:xfrm>
          <a:prstGeom prst="rect">
            <a:avLst/>
          </a:prstGeom>
          <a:noFill/>
          <a:ln w="9525">
            <a:noFill/>
            <a:miter lim="800000"/>
            <a:headEnd/>
            <a:tailEnd/>
          </a:ln>
        </p:spPr>
      </p:pic>
      <p:sp>
        <p:nvSpPr>
          <p:cNvPr id="39939" name="Rectangle 2"/>
          <p:cNvSpPr>
            <a:spLocks noChangeArrowheads="1"/>
          </p:cNvSpPr>
          <p:nvPr>
            <p:custDataLst>
              <p:tags r:id="rId2"/>
            </p:custDataLst>
          </p:nvPr>
        </p:nvSpPr>
        <p:spPr bwMode="auto">
          <a:xfrm>
            <a:off x="395536" y="5661248"/>
            <a:ext cx="8352928" cy="923330"/>
          </a:xfrm>
          <a:prstGeom prst="rect">
            <a:avLst/>
          </a:prstGeom>
          <a:noFill/>
          <a:ln w="9525">
            <a:noFill/>
            <a:miter lim="800000"/>
            <a:headEnd/>
            <a:tailEnd/>
          </a:ln>
        </p:spPr>
        <p:txBody>
          <a:bodyPr wrap="square">
            <a:spAutoFit/>
          </a:bodyPr>
          <a:lstStyle/>
          <a:p>
            <a:r>
              <a:rPr lang="fr-FR" dirty="0">
                <a:latin typeface="Gill Sans MT" pitchFamily="34" charset="0"/>
              </a:rPr>
              <a:t>À quelques kilomètres de Gordes, </a:t>
            </a:r>
            <a:r>
              <a:rPr lang="fr-FR" b="1" dirty="0">
                <a:latin typeface="Gill Sans MT" pitchFamily="34" charset="0"/>
                <a:hlinkClick r:id="rId5"/>
              </a:rPr>
              <a:t>le village des Bories</a:t>
            </a:r>
            <a:r>
              <a:rPr lang="fr-FR" dirty="0">
                <a:latin typeface="Gill Sans MT" pitchFamily="34" charset="0"/>
              </a:rPr>
              <a:t> est constitué de maisons construites en pierre sèche de couleur blanche. Ce sont les plus pauvres qui habitaient autrefois dans ces édifices ronds et simples. </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p:cNvPicPr>
            <a:picLocks noChangeAspect="1" noChangeArrowheads="1"/>
          </p:cNvPicPr>
          <p:nvPr>
            <p:custDataLst>
              <p:tags r:id="rId1"/>
            </p:custDataLst>
          </p:nvPr>
        </p:nvPicPr>
        <p:blipFill>
          <a:blip r:embed="rId4" cstate="print"/>
          <a:srcRect/>
          <a:stretch>
            <a:fillRect/>
          </a:stretch>
        </p:blipFill>
        <p:spPr bwMode="auto">
          <a:xfrm>
            <a:off x="323528" y="188639"/>
            <a:ext cx="8496944" cy="5116439"/>
          </a:xfrm>
          <a:prstGeom prst="rect">
            <a:avLst/>
          </a:prstGeom>
          <a:noFill/>
          <a:ln w="9525">
            <a:noFill/>
            <a:miter lim="800000"/>
            <a:headEnd/>
            <a:tailEnd/>
          </a:ln>
        </p:spPr>
      </p:pic>
      <p:sp>
        <p:nvSpPr>
          <p:cNvPr id="40963" name="Rectangle 2"/>
          <p:cNvSpPr>
            <a:spLocks noChangeArrowheads="1"/>
          </p:cNvSpPr>
          <p:nvPr>
            <p:custDataLst>
              <p:tags r:id="rId2"/>
            </p:custDataLst>
          </p:nvPr>
        </p:nvSpPr>
        <p:spPr bwMode="auto">
          <a:xfrm>
            <a:off x="1187624" y="5373216"/>
            <a:ext cx="7560839" cy="1200329"/>
          </a:xfrm>
          <a:prstGeom prst="rect">
            <a:avLst/>
          </a:prstGeom>
          <a:noFill/>
          <a:ln w="9525">
            <a:noFill/>
            <a:miter lim="800000"/>
            <a:headEnd/>
            <a:tailEnd/>
          </a:ln>
        </p:spPr>
        <p:txBody>
          <a:bodyPr wrap="square">
            <a:spAutoFit/>
          </a:bodyPr>
          <a:lstStyle/>
          <a:p>
            <a:r>
              <a:rPr lang="fr-FR" b="1" dirty="0">
                <a:latin typeface="Gill Sans MT" pitchFamily="34" charset="0"/>
                <a:hlinkClick r:id="rId5"/>
              </a:rPr>
              <a:t>Le massif de la Sainte-Baume</a:t>
            </a:r>
            <a:r>
              <a:rPr lang="fr-FR" dirty="0">
                <a:latin typeface="Gill Sans MT" pitchFamily="34" charset="0"/>
              </a:rPr>
              <a:t> est la plus haute et la plus étendue des montagnes de Provence, atteignant 1 147 mètres d'altitude. Il s'agit d'un site écologique de toute beauté proposant une végétation diverse et luxuriante. </a:t>
            </a: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p:cNvPicPr>
            <a:picLocks noChangeAspect="1" noChangeArrowheads="1"/>
          </p:cNvPicPr>
          <p:nvPr>
            <p:custDataLst>
              <p:tags r:id="rId1"/>
            </p:custDataLst>
          </p:nvPr>
        </p:nvPicPr>
        <p:blipFill>
          <a:blip r:embed="rId4" cstate="print"/>
          <a:srcRect/>
          <a:stretch>
            <a:fillRect/>
          </a:stretch>
        </p:blipFill>
        <p:spPr bwMode="auto">
          <a:xfrm>
            <a:off x="323528" y="188640"/>
            <a:ext cx="8424936" cy="5036646"/>
          </a:xfrm>
          <a:prstGeom prst="rect">
            <a:avLst/>
          </a:prstGeom>
          <a:noFill/>
          <a:ln w="9525">
            <a:noFill/>
            <a:miter lim="800000"/>
            <a:headEnd/>
            <a:tailEnd/>
          </a:ln>
        </p:spPr>
      </p:pic>
      <p:sp>
        <p:nvSpPr>
          <p:cNvPr id="41987" name="Rectangle 2"/>
          <p:cNvSpPr>
            <a:spLocks noChangeArrowheads="1"/>
          </p:cNvSpPr>
          <p:nvPr>
            <p:custDataLst>
              <p:tags r:id="rId2"/>
            </p:custDataLst>
          </p:nvPr>
        </p:nvSpPr>
        <p:spPr bwMode="auto">
          <a:xfrm>
            <a:off x="467544" y="5445224"/>
            <a:ext cx="8208912" cy="1200329"/>
          </a:xfrm>
          <a:prstGeom prst="rect">
            <a:avLst/>
          </a:prstGeom>
          <a:noFill/>
          <a:ln w="9525">
            <a:noFill/>
            <a:miter lim="800000"/>
            <a:headEnd/>
            <a:tailEnd/>
          </a:ln>
        </p:spPr>
        <p:txBody>
          <a:bodyPr wrap="square">
            <a:spAutoFit/>
          </a:bodyPr>
          <a:lstStyle/>
          <a:p>
            <a:r>
              <a:rPr lang="fr-FR" dirty="0">
                <a:latin typeface="Gill Sans MT" pitchFamily="34" charset="0"/>
              </a:rPr>
              <a:t>Adossé à la colline de </a:t>
            </a:r>
            <a:r>
              <a:rPr lang="fr-FR" dirty="0" err="1">
                <a:latin typeface="Gill Sans MT" pitchFamily="34" charset="0"/>
              </a:rPr>
              <a:t>Puymin</a:t>
            </a:r>
            <a:r>
              <a:rPr lang="fr-FR" dirty="0">
                <a:latin typeface="Gill Sans MT" pitchFamily="34" charset="0"/>
              </a:rPr>
              <a:t>, le théâtre romain date du Ier siècle. Il permet d'accueillir environ 6 000 personnes. C'est l'un des nombreux témoignages du patrimoine antique exceptionnel de </a:t>
            </a:r>
            <a:r>
              <a:rPr lang="fr-FR" b="1" dirty="0">
                <a:latin typeface="Gill Sans MT" pitchFamily="34" charset="0"/>
                <a:hlinkClick r:id="rId5"/>
              </a:rPr>
              <a:t>Vaison-la-Romaine</a:t>
            </a:r>
            <a:r>
              <a:rPr lang="fr-FR" dirty="0">
                <a:latin typeface="Gill Sans MT" pitchFamily="34" charset="0"/>
              </a:rPr>
              <a:t>, située sur les rives de l'</a:t>
            </a:r>
            <a:r>
              <a:rPr lang="fr-FR" dirty="0" err="1">
                <a:latin typeface="Gill Sans MT" pitchFamily="34" charset="0"/>
              </a:rPr>
              <a:t>Ouvèze</a:t>
            </a:r>
            <a:r>
              <a:rPr lang="fr-FR" dirty="0">
                <a:latin typeface="Gill Sans MT" pitchFamily="34" charset="0"/>
              </a:rPr>
              <a:t>, dans le Vaucluse.</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p:cNvPicPr>
            <a:picLocks noChangeAspect="1" noChangeArrowheads="1"/>
          </p:cNvPicPr>
          <p:nvPr>
            <p:custDataLst>
              <p:tags r:id="rId1"/>
            </p:custDataLst>
          </p:nvPr>
        </p:nvPicPr>
        <p:blipFill>
          <a:blip r:embed="rId4" cstate="print"/>
          <a:srcRect/>
          <a:stretch>
            <a:fillRect/>
          </a:stretch>
        </p:blipFill>
        <p:spPr bwMode="auto">
          <a:xfrm>
            <a:off x="323528" y="188640"/>
            <a:ext cx="8496944" cy="5356769"/>
          </a:xfrm>
          <a:prstGeom prst="rect">
            <a:avLst/>
          </a:prstGeom>
          <a:noFill/>
          <a:ln w="9525">
            <a:noFill/>
            <a:miter lim="800000"/>
            <a:headEnd/>
            <a:tailEnd/>
          </a:ln>
        </p:spPr>
      </p:pic>
      <p:sp>
        <p:nvSpPr>
          <p:cNvPr id="43011" name="Rectangle 2"/>
          <p:cNvSpPr>
            <a:spLocks noChangeArrowheads="1"/>
          </p:cNvSpPr>
          <p:nvPr>
            <p:custDataLst>
              <p:tags r:id="rId2"/>
            </p:custDataLst>
          </p:nvPr>
        </p:nvSpPr>
        <p:spPr bwMode="auto">
          <a:xfrm>
            <a:off x="611560" y="5661248"/>
            <a:ext cx="8208912" cy="923330"/>
          </a:xfrm>
          <a:prstGeom prst="rect">
            <a:avLst/>
          </a:prstGeom>
          <a:noFill/>
          <a:ln w="9525">
            <a:noFill/>
            <a:miter lim="800000"/>
            <a:headEnd/>
            <a:tailEnd/>
          </a:ln>
        </p:spPr>
        <p:txBody>
          <a:bodyPr wrap="square">
            <a:spAutoFit/>
          </a:bodyPr>
          <a:lstStyle/>
          <a:p>
            <a:r>
              <a:rPr lang="fr-FR" dirty="0">
                <a:latin typeface="Gill Sans MT" pitchFamily="34" charset="0"/>
              </a:rPr>
              <a:t>Dans les Alpes-de-Haute-Provence, </a:t>
            </a:r>
            <a:r>
              <a:rPr lang="fr-FR" b="1" dirty="0">
                <a:latin typeface="Gill Sans MT" pitchFamily="34" charset="0"/>
              </a:rPr>
              <a:t>le plateau de Valensole</a:t>
            </a:r>
            <a:r>
              <a:rPr lang="fr-FR" dirty="0">
                <a:latin typeface="Gill Sans MT" pitchFamily="34" charset="0"/>
              </a:rPr>
              <a:t> s'étend sur une superficie de 800 km². Lavandes et tournesols enchantent ce paysage typiquement provençal. </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p:cNvPicPr>
            <a:picLocks noChangeAspect="1" noChangeArrowheads="1"/>
          </p:cNvPicPr>
          <p:nvPr>
            <p:custDataLst>
              <p:tags r:id="rId1"/>
            </p:custDataLst>
          </p:nvPr>
        </p:nvPicPr>
        <p:blipFill>
          <a:blip r:embed="rId4" cstate="print"/>
          <a:srcRect/>
          <a:stretch>
            <a:fillRect/>
          </a:stretch>
        </p:blipFill>
        <p:spPr bwMode="auto">
          <a:xfrm>
            <a:off x="395536" y="188640"/>
            <a:ext cx="8343419" cy="4968552"/>
          </a:xfrm>
          <a:prstGeom prst="rect">
            <a:avLst/>
          </a:prstGeom>
          <a:noFill/>
          <a:ln w="9525">
            <a:noFill/>
            <a:miter lim="800000"/>
            <a:headEnd/>
            <a:tailEnd/>
          </a:ln>
        </p:spPr>
      </p:pic>
      <p:sp>
        <p:nvSpPr>
          <p:cNvPr id="44035" name="Rectangle 2"/>
          <p:cNvSpPr>
            <a:spLocks noChangeArrowheads="1"/>
          </p:cNvSpPr>
          <p:nvPr>
            <p:custDataLst>
              <p:tags r:id="rId2"/>
            </p:custDataLst>
          </p:nvPr>
        </p:nvSpPr>
        <p:spPr bwMode="auto">
          <a:xfrm>
            <a:off x="683568" y="5157192"/>
            <a:ext cx="7920880" cy="1477328"/>
          </a:xfrm>
          <a:prstGeom prst="rect">
            <a:avLst/>
          </a:prstGeom>
          <a:noFill/>
          <a:ln w="9525">
            <a:noFill/>
            <a:miter lim="800000"/>
            <a:headEnd/>
            <a:tailEnd/>
          </a:ln>
        </p:spPr>
        <p:txBody>
          <a:bodyPr wrap="square">
            <a:spAutoFit/>
          </a:bodyPr>
          <a:lstStyle/>
          <a:p>
            <a:r>
              <a:rPr lang="fr-FR" dirty="0">
                <a:latin typeface="Gill Sans MT" pitchFamily="34" charset="0"/>
              </a:rPr>
              <a:t>Tout près des Baux-de-Provence, </a:t>
            </a:r>
            <a:r>
              <a:rPr lang="fr-FR" b="1" dirty="0">
                <a:latin typeface="Gill Sans MT" pitchFamily="34" charset="0"/>
                <a:hlinkClick r:id="rId5"/>
              </a:rPr>
              <a:t>le Val d'Enfer</a:t>
            </a:r>
            <a:r>
              <a:rPr lang="fr-FR" dirty="0">
                <a:latin typeface="Gill Sans MT" pitchFamily="34" charset="0"/>
                <a:hlinkClick r:id="rId5"/>
              </a:rPr>
              <a:t> </a:t>
            </a:r>
            <a:r>
              <a:rPr lang="fr-FR" dirty="0">
                <a:latin typeface="Gill Sans MT" pitchFamily="34" charset="0"/>
              </a:rPr>
              <a:t>offre un contraste saisissant entre le vert intense de la végétation, le bleu du ciel provençal et le blanc-gris des pierres de la forteresse. À découvrir en particulier à l'aube ou au crépuscule lorsque les jeux d'ombre et de lumière deviennent fantastiques.</a:t>
            </a: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p:cNvPicPr>
            <a:picLocks noChangeAspect="1" noChangeArrowheads="1"/>
          </p:cNvPicPr>
          <p:nvPr>
            <p:custDataLst>
              <p:tags r:id="rId1"/>
            </p:custDataLst>
          </p:nvPr>
        </p:nvPicPr>
        <p:blipFill>
          <a:blip r:embed="rId4" cstate="print"/>
          <a:srcRect/>
          <a:stretch>
            <a:fillRect/>
          </a:stretch>
        </p:blipFill>
        <p:spPr bwMode="auto">
          <a:xfrm>
            <a:off x="755575" y="188640"/>
            <a:ext cx="8058793" cy="5112568"/>
          </a:xfrm>
          <a:prstGeom prst="rect">
            <a:avLst/>
          </a:prstGeom>
          <a:noFill/>
          <a:ln w="9525">
            <a:noFill/>
            <a:miter lim="800000"/>
            <a:headEnd/>
            <a:tailEnd/>
          </a:ln>
        </p:spPr>
      </p:pic>
      <p:sp>
        <p:nvSpPr>
          <p:cNvPr id="45059" name="Rectangle 2"/>
          <p:cNvSpPr>
            <a:spLocks noChangeArrowheads="1"/>
          </p:cNvSpPr>
          <p:nvPr>
            <p:custDataLst>
              <p:tags r:id="rId2"/>
            </p:custDataLst>
          </p:nvPr>
        </p:nvSpPr>
        <p:spPr bwMode="auto">
          <a:xfrm>
            <a:off x="1187624" y="5661248"/>
            <a:ext cx="7704856" cy="923330"/>
          </a:xfrm>
          <a:prstGeom prst="rect">
            <a:avLst/>
          </a:prstGeom>
          <a:noFill/>
          <a:ln w="9525">
            <a:noFill/>
            <a:miter lim="800000"/>
            <a:headEnd/>
            <a:tailEnd/>
          </a:ln>
        </p:spPr>
        <p:txBody>
          <a:bodyPr wrap="square">
            <a:spAutoFit/>
          </a:bodyPr>
          <a:lstStyle/>
          <a:p>
            <a:r>
              <a:rPr lang="fr-FR" dirty="0">
                <a:latin typeface="Gill Sans MT" pitchFamily="34" charset="0"/>
              </a:rPr>
              <a:t>Située en bordure de la vallée du Rhône, entourée de montagnes, la petite ville de </a:t>
            </a:r>
            <a:r>
              <a:rPr lang="fr-FR" b="1" dirty="0">
                <a:latin typeface="Gill Sans MT" pitchFamily="34" charset="0"/>
                <a:hlinkClick r:id="rId5"/>
              </a:rPr>
              <a:t>Nyons</a:t>
            </a:r>
            <a:r>
              <a:rPr lang="fr-FR" dirty="0">
                <a:latin typeface="Gill Sans MT" pitchFamily="34" charset="0"/>
                <a:hlinkClick r:id="rId5"/>
              </a:rPr>
              <a:t> </a:t>
            </a:r>
            <a:r>
              <a:rPr lang="fr-FR" dirty="0">
                <a:latin typeface="Gill Sans MT" pitchFamily="34" charset="0"/>
              </a:rPr>
              <a:t>est notamment connue pour sa Tour Randonne, une surprenante chapelle de 24 mètres de hauteur. </a:t>
            </a: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p:cNvPicPr>
            <a:picLocks noChangeAspect="1" noChangeArrowheads="1"/>
          </p:cNvPicPr>
          <p:nvPr>
            <p:custDataLst>
              <p:tags r:id="rId1"/>
            </p:custDataLst>
          </p:nvPr>
        </p:nvPicPr>
        <p:blipFill>
          <a:blip r:embed="rId4" cstate="print"/>
          <a:srcRect/>
          <a:stretch>
            <a:fillRect/>
          </a:stretch>
        </p:blipFill>
        <p:spPr bwMode="auto">
          <a:xfrm>
            <a:off x="323528" y="188640"/>
            <a:ext cx="8544949" cy="4608512"/>
          </a:xfrm>
          <a:prstGeom prst="rect">
            <a:avLst/>
          </a:prstGeom>
          <a:noFill/>
          <a:ln w="9525">
            <a:noFill/>
            <a:miter lim="800000"/>
            <a:headEnd/>
            <a:tailEnd/>
          </a:ln>
        </p:spPr>
      </p:pic>
      <p:sp>
        <p:nvSpPr>
          <p:cNvPr id="46083" name="Rectangle 2"/>
          <p:cNvSpPr>
            <a:spLocks noChangeArrowheads="1"/>
          </p:cNvSpPr>
          <p:nvPr>
            <p:custDataLst>
              <p:tags r:id="rId2"/>
            </p:custDataLst>
          </p:nvPr>
        </p:nvSpPr>
        <p:spPr bwMode="auto">
          <a:xfrm>
            <a:off x="395536" y="5157192"/>
            <a:ext cx="8496944" cy="1477328"/>
          </a:xfrm>
          <a:prstGeom prst="rect">
            <a:avLst/>
          </a:prstGeom>
          <a:noFill/>
          <a:ln w="9525">
            <a:noFill/>
            <a:miter lim="800000"/>
            <a:headEnd/>
            <a:tailEnd/>
          </a:ln>
        </p:spPr>
        <p:txBody>
          <a:bodyPr wrap="square">
            <a:spAutoFit/>
          </a:bodyPr>
          <a:lstStyle/>
          <a:p>
            <a:r>
              <a:rPr lang="fr-FR" dirty="0">
                <a:latin typeface="Gill Sans MT" pitchFamily="34" charset="0"/>
              </a:rPr>
              <a:t>Située entre le  Lubéron et le plateau des Monts de Vaucluse, la commune de </a:t>
            </a:r>
            <a:r>
              <a:rPr lang="fr-FR" b="1" dirty="0">
                <a:latin typeface="Gill Sans MT" pitchFamily="34" charset="0"/>
                <a:hlinkClick r:id="rId5"/>
              </a:rPr>
              <a:t>Roussillon</a:t>
            </a:r>
            <a:r>
              <a:rPr lang="fr-FR" dirty="0">
                <a:latin typeface="Gill Sans MT" pitchFamily="34" charset="0"/>
              </a:rPr>
              <a:t> couronne un piton rocheux entouré de falaises. Considérée comme l'un des plus beaux villages de France, Roussillon tient sa particularité de son emplacement au cœur du plus grand gisement d'ocre du monde. Cette proximité lui donne un charme incroyable.</a:t>
            </a: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p:cNvPicPr>
            <a:picLocks noChangeAspect="1" noChangeArrowheads="1"/>
          </p:cNvPicPr>
          <p:nvPr>
            <p:custDataLst>
              <p:tags r:id="rId1"/>
            </p:custDataLst>
          </p:nvPr>
        </p:nvPicPr>
        <p:blipFill>
          <a:blip r:embed="rId4" cstate="print"/>
          <a:srcRect/>
          <a:stretch>
            <a:fillRect/>
          </a:stretch>
        </p:blipFill>
        <p:spPr bwMode="auto">
          <a:xfrm>
            <a:off x="971600" y="188640"/>
            <a:ext cx="7128792" cy="4752528"/>
          </a:xfrm>
          <a:prstGeom prst="rect">
            <a:avLst/>
          </a:prstGeom>
          <a:noFill/>
          <a:ln w="9525">
            <a:noFill/>
            <a:miter lim="800000"/>
            <a:headEnd/>
            <a:tailEnd/>
          </a:ln>
        </p:spPr>
      </p:pic>
      <p:sp>
        <p:nvSpPr>
          <p:cNvPr id="47107" name="Rectangle 2"/>
          <p:cNvSpPr>
            <a:spLocks noChangeArrowheads="1"/>
          </p:cNvSpPr>
          <p:nvPr>
            <p:custDataLst>
              <p:tags r:id="rId2"/>
            </p:custDataLst>
          </p:nvPr>
        </p:nvSpPr>
        <p:spPr bwMode="auto">
          <a:xfrm>
            <a:off x="323528" y="5157192"/>
            <a:ext cx="8496944" cy="1477328"/>
          </a:xfrm>
          <a:prstGeom prst="rect">
            <a:avLst/>
          </a:prstGeom>
          <a:noFill/>
          <a:ln w="9525">
            <a:noFill/>
            <a:miter lim="800000"/>
            <a:headEnd/>
            <a:tailEnd/>
          </a:ln>
        </p:spPr>
        <p:txBody>
          <a:bodyPr wrap="square">
            <a:spAutoFit/>
          </a:bodyPr>
          <a:lstStyle/>
          <a:p>
            <a:r>
              <a:rPr lang="fr-FR" dirty="0">
                <a:latin typeface="Gill Sans MT" pitchFamily="34" charset="0"/>
              </a:rPr>
              <a:t>À Saint-Rémy-de-Provence, ne manquez sous aucun prétexte </a:t>
            </a:r>
            <a:r>
              <a:rPr lang="fr-FR" b="1" dirty="0">
                <a:latin typeface="Gill Sans MT" pitchFamily="34" charset="0"/>
              </a:rPr>
              <a:t>le site des Antiques</a:t>
            </a:r>
            <a:r>
              <a:rPr lang="fr-FR" dirty="0">
                <a:latin typeface="Gill Sans MT" pitchFamily="34" charset="0"/>
              </a:rPr>
              <a:t>. La ville est en effet bâtie sur les vestiges de Glanum, l'un des sites archéologiques les plus anciens d'Europe, fondé au IIIe siècle av. J.-C.. Parmi les nombreux vestiges à découvrir, citons les deux plus importants : l'Arc de Triomphe et le Mausolée des Antiques. </a:t>
            </a: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p:cNvPicPr>
            <a:picLocks noChangeAspect="1" noChangeArrowheads="1"/>
          </p:cNvPicPr>
          <p:nvPr>
            <p:custDataLst>
              <p:tags r:id="rId1"/>
            </p:custDataLst>
          </p:nvPr>
        </p:nvPicPr>
        <p:blipFill>
          <a:blip r:embed="rId4" cstate="print"/>
          <a:srcRect/>
          <a:stretch>
            <a:fillRect/>
          </a:stretch>
        </p:blipFill>
        <p:spPr bwMode="auto">
          <a:xfrm>
            <a:off x="323528" y="188640"/>
            <a:ext cx="8568952" cy="5067660"/>
          </a:xfrm>
          <a:prstGeom prst="rect">
            <a:avLst/>
          </a:prstGeom>
          <a:noFill/>
          <a:ln w="9525">
            <a:noFill/>
            <a:miter lim="800000"/>
            <a:headEnd/>
            <a:tailEnd/>
          </a:ln>
        </p:spPr>
      </p:pic>
      <p:sp>
        <p:nvSpPr>
          <p:cNvPr id="48131" name="Rectangle 2"/>
          <p:cNvSpPr>
            <a:spLocks noChangeArrowheads="1"/>
          </p:cNvSpPr>
          <p:nvPr>
            <p:custDataLst>
              <p:tags r:id="rId2"/>
            </p:custDataLst>
          </p:nvPr>
        </p:nvSpPr>
        <p:spPr bwMode="auto">
          <a:xfrm>
            <a:off x="1259632" y="5445224"/>
            <a:ext cx="7632847" cy="1200329"/>
          </a:xfrm>
          <a:prstGeom prst="rect">
            <a:avLst/>
          </a:prstGeom>
          <a:noFill/>
          <a:ln w="9525">
            <a:noFill/>
            <a:miter lim="800000"/>
            <a:headEnd/>
            <a:tailEnd/>
          </a:ln>
        </p:spPr>
        <p:txBody>
          <a:bodyPr wrap="square">
            <a:spAutoFit/>
          </a:bodyPr>
          <a:lstStyle/>
          <a:p>
            <a:r>
              <a:rPr lang="fr-FR" dirty="0">
                <a:latin typeface="Gill Sans MT" pitchFamily="34" charset="0"/>
              </a:rPr>
              <a:t>Au pied du Lubéron, </a:t>
            </a:r>
            <a:r>
              <a:rPr lang="fr-FR" b="1" dirty="0">
                <a:latin typeface="Gill Sans MT" pitchFamily="34" charset="0"/>
                <a:hlinkClick r:id="rId5"/>
              </a:rPr>
              <a:t>Lourmarin</a:t>
            </a:r>
            <a:r>
              <a:rPr lang="fr-FR" dirty="0">
                <a:latin typeface="Gill Sans MT" pitchFamily="34" charset="0"/>
                <a:hlinkClick r:id="rId5"/>
              </a:rPr>
              <a:t> </a:t>
            </a:r>
            <a:r>
              <a:rPr lang="fr-FR" dirty="0">
                <a:latin typeface="Gill Sans MT" pitchFamily="34" charset="0"/>
              </a:rPr>
              <a:t>possède tout le charme provençal d'un village parsemé de fontaines et de maisons du XVIIe et XVIIIe siècle. Son château Renaissance est un haut-lieu culturel où se déroulent de nombreuses manifestations. </a:t>
            </a: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p:cNvPicPr>
            <a:picLocks noChangeAspect="1" noChangeArrowheads="1"/>
          </p:cNvPicPr>
          <p:nvPr>
            <p:custDataLst>
              <p:tags r:id="rId1"/>
            </p:custDataLst>
          </p:nvPr>
        </p:nvPicPr>
        <p:blipFill>
          <a:blip r:embed="rId4" cstate="print"/>
          <a:srcRect/>
          <a:stretch>
            <a:fillRect/>
          </a:stretch>
        </p:blipFill>
        <p:spPr bwMode="auto">
          <a:xfrm>
            <a:off x="539552" y="188640"/>
            <a:ext cx="8064896" cy="4944549"/>
          </a:xfrm>
          <a:prstGeom prst="rect">
            <a:avLst/>
          </a:prstGeom>
          <a:noFill/>
          <a:ln w="9525">
            <a:noFill/>
            <a:miter lim="800000"/>
            <a:headEnd/>
            <a:tailEnd/>
          </a:ln>
        </p:spPr>
      </p:pic>
      <p:sp>
        <p:nvSpPr>
          <p:cNvPr id="49155" name="Rectangle 2"/>
          <p:cNvSpPr>
            <a:spLocks noChangeArrowheads="1"/>
          </p:cNvSpPr>
          <p:nvPr>
            <p:custDataLst>
              <p:tags r:id="rId2"/>
            </p:custDataLst>
          </p:nvPr>
        </p:nvSpPr>
        <p:spPr bwMode="auto">
          <a:xfrm>
            <a:off x="1259632" y="5143500"/>
            <a:ext cx="7416824" cy="1200329"/>
          </a:xfrm>
          <a:prstGeom prst="rect">
            <a:avLst/>
          </a:prstGeom>
          <a:noFill/>
          <a:ln w="9525">
            <a:noFill/>
            <a:miter lim="800000"/>
            <a:headEnd/>
            <a:tailEnd/>
          </a:ln>
        </p:spPr>
        <p:txBody>
          <a:bodyPr wrap="square">
            <a:spAutoFit/>
          </a:bodyPr>
          <a:lstStyle/>
          <a:p>
            <a:r>
              <a:rPr lang="fr-FR" dirty="0">
                <a:latin typeface="Gill Sans MT" pitchFamily="34" charset="0"/>
              </a:rPr>
              <a:t>Posée sur l'étang de Berre</a:t>
            </a:r>
            <a:r>
              <a:rPr lang="fr-FR" dirty="0">
                <a:latin typeface="Gill Sans MT" pitchFamily="34" charset="0"/>
                <a:hlinkClick r:id="rId5"/>
              </a:rPr>
              <a:t>, </a:t>
            </a:r>
            <a:r>
              <a:rPr lang="fr-FR" b="1" dirty="0">
                <a:latin typeface="Gill Sans MT" pitchFamily="34" charset="0"/>
                <a:hlinkClick r:id="rId5"/>
              </a:rPr>
              <a:t>Martigues</a:t>
            </a:r>
            <a:r>
              <a:rPr lang="fr-FR" dirty="0">
                <a:latin typeface="Gill Sans MT" pitchFamily="34" charset="0"/>
                <a:hlinkClick r:id="rId5"/>
              </a:rPr>
              <a:t> </a:t>
            </a:r>
            <a:r>
              <a:rPr lang="fr-FR" dirty="0">
                <a:latin typeface="Gill Sans MT" pitchFamily="34" charset="0"/>
              </a:rPr>
              <a:t>est surnommée la "Venise provençale". Qu'il est bon de flâner autour du canal Saint-Sébastien dans l'ancien quartier des pêcheurs. Des maisons du XVIIe siècle s'y reflètent dans l'eau.</a:t>
            </a: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p:cNvPicPr>
            <a:picLocks noChangeAspect="1" noChangeArrowheads="1"/>
          </p:cNvPicPr>
          <p:nvPr>
            <p:custDataLst>
              <p:tags r:id="rId1"/>
            </p:custDataLst>
          </p:nvPr>
        </p:nvPicPr>
        <p:blipFill>
          <a:blip r:embed="rId4" cstate="print"/>
          <a:srcRect/>
          <a:stretch>
            <a:fillRect/>
          </a:stretch>
        </p:blipFill>
        <p:spPr bwMode="auto">
          <a:xfrm>
            <a:off x="827584" y="260648"/>
            <a:ext cx="7416824" cy="4944549"/>
          </a:xfrm>
          <a:prstGeom prst="rect">
            <a:avLst/>
          </a:prstGeom>
          <a:noFill/>
          <a:ln w="9525">
            <a:noFill/>
            <a:miter lim="800000"/>
            <a:headEnd/>
            <a:tailEnd/>
          </a:ln>
        </p:spPr>
      </p:pic>
      <p:sp>
        <p:nvSpPr>
          <p:cNvPr id="50179" name="Rectangle 2"/>
          <p:cNvSpPr>
            <a:spLocks noChangeArrowheads="1"/>
          </p:cNvSpPr>
          <p:nvPr>
            <p:custDataLst>
              <p:tags r:id="rId2"/>
            </p:custDataLst>
          </p:nvPr>
        </p:nvSpPr>
        <p:spPr bwMode="auto">
          <a:xfrm>
            <a:off x="2500313" y="5429250"/>
            <a:ext cx="4572000" cy="1200150"/>
          </a:xfrm>
          <a:prstGeom prst="rect">
            <a:avLst/>
          </a:prstGeom>
          <a:noFill/>
          <a:ln w="9525">
            <a:noFill/>
            <a:miter lim="800000"/>
            <a:headEnd/>
            <a:tailEnd/>
          </a:ln>
        </p:spPr>
        <p:txBody>
          <a:bodyPr>
            <a:spAutoFit/>
          </a:bodyPr>
          <a:lstStyle/>
          <a:p>
            <a:r>
              <a:rPr lang="fr-FR">
                <a:latin typeface="Gill Sans MT" pitchFamily="34" charset="0"/>
              </a:rPr>
              <a:t>Dans le département du Vaucluse, entre Apt et Auribeau, </a:t>
            </a:r>
            <a:r>
              <a:rPr lang="fr-FR">
                <a:latin typeface="Gill Sans MT" pitchFamily="34" charset="0"/>
                <a:hlinkClick r:id="rId5"/>
              </a:rPr>
              <a:t> </a:t>
            </a:r>
            <a:r>
              <a:rPr lang="fr-FR" b="1">
                <a:latin typeface="Gill Sans MT" pitchFamily="34" charset="0"/>
                <a:hlinkClick r:id="rId5"/>
              </a:rPr>
              <a:t>Saignon</a:t>
            </a:r>
            <a:r>
              <a:rPr lang="fr-FR">
                <a:latin typeface="Gill Sans MT" pitchFamily="34" charset="0"/>
                <a:hlinkClick r:id="rId5"/>
              </a:rPr>
              <a:t>  </a:t>
            </a:r>
            <a:r>
              <a:rPr lang="fr-FR">
                <a:latin typeface="Gill Sans MT" pitchFamily="34" charset="0"/>
              </a:rPr>
              <a:t>est un joli village perché, connu pour son rocher, son abbaye et son église médiévale.</a:t>
            </a: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p:cNvPicPr>
            <a:picLocks noChangeAspect="1" noChangeArrowheads="1"/>
          </p:cNvPicPr>
          <p:nvPr>
            <p:custDataLst>
              <p:tags r:id="rId1"/>
            </p:custDataLst>
          </p:nvPr>
        </p:nvPicPr>
        <p:blipFill>
          <a:blip r:embed="rId4" cstate="print"/>
          <a:srcRect/>
          <a:stretch>
            <a:fillRect/>
          </a:stretch>
        </p:blipFill>
        <p:spPr bwMode="auto">
          <a:xfrm>
            <a:off x="1259632" y="260647"/>
            <a:ext cx="7416824" cy="4944549"/>
          </a:xfrm>
          <a:prstGeom prst="rect">
            <a:avLst/>
          </a:prstGeom>
          <a:noFill/>
          <a:ln w="9525">
            <a:noFill/>
            <a:miter lim="800000"/>
            <a:headEnd/>
            <a:tailEnd/>
          </a:ln>
        </p:spPr>
      </p:pic>
      <p:sp>
        <p:nvSpPr>
          <p:cNvPr id="51203" name="Rectangle 2"/>
          <p:cNvSpPr>
            <a:spLocks noChangeArrowheads="1"/>
          </p:cNvSpPr>
          <p:nvPr>
            <p:custDataLst>
              <p:tags r:id="rId2"/>
            </p:custDataLst>
          </p:nvPr>
        </p:nvSpPr>
        <p:spPr bwMode="auto">
          <a:xfrm>
            <a:off x="1763688" y="5301208"/>
            <a:ext cx="6391026" cy="1200329"/>
          </a:xfrm>
          <a:prstGeom prst="rect">
            <a:avLst/>
          </a:prstGeom>
          <a:noFill/>
          <a:ln w="9525">
            <a:noFill/>
            <a:miter lim="800000"/>
            <a:headEnd/>
            <a:tailEnd/>
          </a:ln>
        </p:spPr>
        <p:txBody>
          <a:bodyPr wrap="square">
            <a:spAutoFit/>
          </a:bodyPr>
          <a:lstStyle/>
          <a:p>
            <a:r>
              <a:rPr lang="fr-FR" dirty="0">
                <a:latin typeface="Gill Sans MT" pitchFamily="34" charset="0"/>
              </a:rPr>
              <a:t>Chaîne de montagnes du massif des Baronnies, </a:t>
            </a:r>
            <a:r>
              <a:rPr lang="fr-FR" b="1" dirty="0">
                <a:latin typeface="Gill Sans MT" pitchFamily="34" charset="0"/>
              </a:rPr>
              <a:t>les Dentelles de Montmirail</a:t>
            </a:r>
            <a:r>
              <a:rPr lang="fr-FR" dirty="0">
                <a:latin typeface="Gill Sans MT" pitchFamily="34" charset="0"/>
              </a:rPr>
              <a:t> sont situées au sud de Vaison-la-Romaine et à l'ouest du mont Ventoux. Leur nom leur a été donné du fait de leur forme particulière causée par l'érosion.</a:t>
            </a: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p:cNvPicPr>
            <a:picLocks noChangeAspect="1" noChangeArrowheads="1"/>
          </p:cNvPicPr>
          <p:nvPr>
            <p:custDataLst>
              <p:tags r:id="rId1"/>
            </p:custDataLst>
          </p:nvPr>
        </p:nvPicPr>
        <p:blipFill>
          <a:blip r:embed="rId4" cstate="print"/>
          <a:srcRect/>
          <a:stretch>
            <a:fillRect/>
          </a:stretch>
        </p:blipFill>
        <p:spPr bwMode="auto">
          <a:xfrm>
            <a:off x="827584" y="188640"/>
            <a:ext cx="7704856" cy="5136571"/>
          </a:xfrm>
          <a:prstGeom prst="rect">
            <a:avLst/>
          </a:prstGeom>
          <a:noFill/>
          <a:ln w="9525">
            <a:noFill/>
            <a:miter lim="800000"/>
            <a:headEnd/>
            <a:tailEnd/>
          </a:ln>
        </p:spPr>
      </p:pic>
      <p:sp>
        <p:nvSpPr>
          <p:cNvPr id="52227" name="Rectangle 2"/>
          <p:cNvSpPr>
            <a:spLocks noChangeArrowheads="1"/>
          </p:cNvSpPr>
          <p:nvPr>
            <p:custDataLst>
              <p:tags r:id="rId2"/>
            </p:custDataLst>
          </p:nvPr>
        </p:nvSpPr>
        <p:spPr bwMode="auto">
          <a:xfrm>
            <a:off x="2123728" y="5445224"/>
            <a:ext cx="6031557" cy="1200329"/>
          </a:xfrm>
          <a:prstGeom prst="rect">
            <a:avLst/>
          </a:prstGeom>
          <a:noFill/>
          <a:ln w="9525">
            <a:noFill/>
            <a:miter lim="800000"/>
            <a:headEnd/>
            <a:tailEnd/>
          </a:ln>
        </p:spPr>
        <p:txBody>
          <a:bodyPr wrap="square">
            <a:spAutoFit/>
          </a:bodyPr>
          <a:lstStyle/>
          <a:p>
            <a:r>
              <a:rPr lang="fr-FR" dirty="0">
                <a:latin typeface="Gill Sans MT" pitchFamily="34" charset="0"/>
              </a:rPr>
              <a:t>Dans le département du Vaucluse, </a:t>
            </a:r>
            <a:r>
              <a:rPr lang="fr-FR" b="1" dirty="0">
                <a:latin typeface="Gill Sans MT" pitchFamily="34" charset="0"/>
                <a:hlinkClick r:id="rId5"/>
              </a:rPr>
              <a:t>Chateauneuf-du-Pape</a:t>
            </a:r>
            <a:r>
              <a:rPr lang="fr-FR" dirty="0">
                <a:latin typeface="Gill Sans MT" pitchFamily="34" charset="0"/>
              </a:rPr>
              <a:t> est réputé dans le monde entier pour la qualité de ses vins. Le château est une ancienne résidence papale édifiée au XIVe siècle.</a:t>
            </a: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p:cNvPicPr>
            <a:picLocks noChangeAspect="1" noChangeArrowheads="1"/>
          </p:cNvPicPr>
          <p:nvPr>
            <p:custDataLst>
              <p:tags r:id="rId1"/>
            </p:custDataLst>
          </p:nvPr>
        </p:nvPicPr>
        <p:blipFill>
          <a:blip r:embed="rId4" cstate="print"/>
          <a:srcRect/>
          <a:stretch>
            <a:fillRect/>
          </a:stretch>
        </p:blipFill>
        <p:spPr bwMode="auto">
          <a:xfrm>
            <a:off x="1331640" y="260648"/>
            <a:ext cx="7056784" cy="4704523"/>
          </a:xfrm>
          <a:prstGeom prst="rect">
            <a:avLst/>
          </a:prstGeom>
          <a:noFill/>
          <a:ln w="9525">
            <a:noFill/>
            <a:miter lim="800000"/>
            <a:headEnd/>
            <a:tailEnd/>
          </a:ln>
        </p:spPr>
      </p:pic>
      <p:sp>
        <p:nvSpPr>
          <p:cNvPr id="53251" name="Rectangle 2"/>
          <p:cNvSpPr>
            <a:spLocks noChangeArrowheads="1"/>
          </p:cNvSpPr>
          <p:nvPr>
            <p:custDataLst>
              <p:tags r:id="rId2"/>
            </p:custDataLst>
          </p:nvPr>
        </p:nvSpPr>
        <p:spPr bwMode="auto">
          <a:xfrm>
            <a:off x="1151112" y="5157192"/>
            <a:ext cx="7992888" cy="1477328"/>
          </a:xfrm>
          <a:prstGeom prst="rect">
            <a:avLst/>
          </a:prstGeom>
          <a:noFill/>
          <a:ln w="9525">
            <a:noFill/>
            <a:miter lim="800000"/>
            <a:headEnd/>
            <a:tailEnd/>
          </a:ln>
        </p:spPr>
        <p:txBody>
          <a:bodyPr wrap="square">
            <a:spAutoFit/>
          </a:bodyPr>
          <a:lstStyle/>
          <a:p>
            <a:r>
              <a:rPr lang="fr-FR" b="1" dirty="0">
                <a:latin typeface="Gill Sans MT" pitchFamily="34" charset="0"/>
                <a:hlinkClick r:id="rId5"/>
              </a:rPr>
              <a:t>Le Mont Ventoux</a:t>
            </a:r>
            <a:r>
              <a:rPr lang="fr-FR" dirty="0">
                <a:latin typeface="Gill Sans MT" pitchFamily="34" charset="0"/>
              </a:rPr>
              <a:t> domine la région à 1912 mètres. C'est le point culminant du massif des </a:t>
            </a:r>
            <a:r>
              <a:rPr lang="fr-FR" dirty="0" err="1">
                <a:latin typeface="Gill Sans MT" pitchFamily="34" charset="0"/>
              </a:rPr>
              <a:t>Barronies</a:t>
            </a:r>
            <a:r>
              <a:rPr lang="fr-FR" dirty="0">
                <a:latin typeface="Gill Sans MT" pitchFamily="34" charset="0"/>
              </a:rPr>
              <a:t>. Les routes, que l'on emprunte pour gravir ce géant sont étroites et serpentent à travers la forêt. Sa végétation variée et exceptionnelle a permis au Mont Ventoux d'être classé réserve de biosphère par l'UNESCO.</a:t>
            </a: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p:cNvPicPr>
            <a:picLocks noChangeAspect="1" noChangeArrowheads="1"/>
          </p:cNvPicPr>
          <p:nvPr>
            <p:custDataLst>
              <p:tags r:id="rId1"/>
            </p:custDataLst>
          </p:nvPr>
        </p:nvPicPr>
        <p:blipFill>
          <a:blip r:embed="rId5" cstate="print"/>
          <a:srcRect/>
          <a:stretch>
            <a:fillRect/>
          </a:stretch>
        </p:blipFill>
        <p:spPr bwMode="auto">
          <a:xfrm>
            <a:off x="251520" y="260648"/>
            <a:ext cx="5724636" cy="3816424"/>
          </a:xfrm>
          <a:prstGeom prst="rect">
            <a:avLst/>
          </a:prstGeom>
          <a:noFill/>
          <a:ln w="9525">
            <a:noFill/>
            <a:miter lim="800000"/>
            <a:headEnd/>
            <a:tailEnd/>
          </a:ln>
        </p:spPr>
      </p:pic>
      <p:sp>
        <p:nvSpPr>
          <p:cNvPr id="54275" name="Rectangle 2"/>
          <p:cNvSpPr>
            <a:spLocks noChangeArrowheads="1"/>
          </p:cNvSpPr>
          <p:nvPr>
            <p:custDataLst>
              <p:tags r:id="rId2"/>
            </p:custDataLst>
          </p:nvPr>
        </p:nvSpPr>
        <p:spPr bwMode="auto">
          <a:xfrm>
            <a:off x="642938" y="4643438"/>
            <a:ext cx="8358187" cy="1477962"/>
          </a:xfrm>
          <a:prstGeom prst="rect">
            <a:avLst/>
          </a:prstGeom>
          <a:noFill/>
          <a:ln w="9525">
            <a:noFill/>
            <a:miter lim="800000"/>
            <a:headEnd/>
            <a:tailEnd/>
          </a:ln>
        </p:spPr>
        <p:txBody>
          <a:bodyPr>
            <a:spAutoFit/>
          </a:bodyPr>
          <a:lstStyle/>
          <a:p>
            <a:r>
              <a:rPr lang="fr-FR">
                <a:latin typeface="Gill Sans MT" pitchFamily="34" charset="0"/>
              </a:rPr>
              <a:t>Une ambiance particulière, un brin mythique règne à </a:t>
            </a:r>
            <a:r>
              <a:rPr lang="fr-FR" b="1">
                <a:latin typeface="Gill Sans MT" pitchFamily="34" charset="0"/>
                <a:hlinkClick r:id="rId6"/>
              </a:rPr>
              <a:t>Tarascon</a:t>
            </a:r>
            <a:r>
              <a:rPr lang="fr-FR">
                <a:latin typeface="Gill Sans MT" pitchFamily="34" charset="0"/>
              </a:rPr>
              <a:t> où sont nés le fameux personnage de Tartarin créé par Alphonse Daudet et le mythe de la Tarasque, dragon des légendes provençales. Outre ces récits imaginaires, l'histoire de la ville se lit au détour des rues typiques et pittoresques du centre qui ont conservé leur caractère médiéval. </a:t>
            </a:r>
          </a:p>
        </p:txBody>
      </p:sp>
      <p:pic>
        <p:nvPicPr>
          <p:cNvPr id="54276" name="Picture 2"/>
          <p:cNvPicPr>
            <a:picLocks noChangeAspect="1" noChangeArrowheads="1"/>
          </p:cNvPicPr>
          <p:nvPr>
            <p:custDataLst>
              <p:tags r:id="rId3"/>
            </p:custDataLst>
          </p:nvPr>
        </p:nvPicPr>
        <p:blipFill>
          <a:blip r:embed="rId7" cstate="print"/>
          <a:srcRect/>
          <a:stretch>
            <a:fillRect/>
          </a:stretch>
        </p:blipFill>
        <p:spPr bwMode="auto">
          <a:xfrm>
            <a:off x="6286500" y="1143000"/>
            <a:ext cx="2571750" cy="25717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p:cNvPicPr>
            <a:picLocks noChangeAspect="1" noChangeArrowheads="1"/>
          </p:cNvPicPr>
          <p:nvPr>
            <p:custDataLst>
              <p:tags r:id="rId1"/>
            </p:custDataLst>
          </p:nvPr>
        </p:nvPicPr>
        <p:blipFill>
          <a:blip r:embed="rId5" cstate="print"/>
          <a:srcRect/>
          <a:stretch>
            <a:fillRect/>
          </a:stretch>
        </p:blipFill>
        <p:spPr bwMode="auto">
          <a:xfrm>
            <a:off x="251520" y="836712"/>
            <a:ext cx="5143500" cy="3429000"/>
          </a:xfrm>
          <a:prstGeom prst="rect">
            <a:avLst/>
          </a:prstGeom>
          <a:noFill/>
          <a:ln w="9525">
            <a:noFill/>
            <a:miter lim="800000"/>
            <a:headEnd/>
            <a:tailEnd/>
          </a:ln>
        </p:spPr>
      </p:pic>
      <p:sp>
        <p:nvSpPr>
          <p:cNvPr id="55299" name="Rectangle 2"/>
          <p:cNvSpPr>
            <a:spLocks noChangeArrowheads="1"/>
          </p:cNvSpPr>
          <p:nvPr>
            <p:custDataLst>
              <p:tags r:id="rId2"/>
            </p:custDataLst>
          </p:nvPr>
        </p:nvSpPr>
        <p:spPr bwMode="auto">
          <a:xfrm>
            <a:off x="467544" y="5661248"/>
            <a:ext cx="8352927" cy="923330"/>
          </a:xfrm>
          <a:prstGeom prst="rect">
            <a:avLst/>
          </a:prstGeom>
          <a:noFill/>
          <a:ln w="9525">
            <a:noFill/>
            <a:miter lim="800000"/>
            <a:headEnd/>
            <a:tailEnd/>
          </a:ln>
        </p:spPr>
        <p:txBody>
          <a:bodyPr wrap="square">
            <a:spAutoFit/>
          </a:bodyPr>
          <a:lstStyle/>
          <a:p>
            <a:r>
              <a:rPr lang="fr-FR" dirty="0">
                <a:latin typeface="Gill Sans MT" pitchFamily="34" charset="0"/>
              </a:rPr>
              <a:t>Dans les Alpes-de-Haute-Provence, </a:t>
            </a:r>
            <a:r>
              <a:rPr lang="fr-FR" b="1" dirty="0">
                <a:latin typeface="Gill Sans MT" pitchFamily="34" charset="0"/>
              </a:rPr>
              <a:t>les </a:t>
            </a:r>
            <a:r>
              <a:rPr lang="fr-FR" b="1" dirty="0">
                <a:latin typeface="Gill Sans MT" pitchFamily="34" charset="0"/>
                <a:hlinkClick r:id="rId6"/>
              </a:rPr>
              <a:t>Pénitents des </a:t>
            </a:r>
            <a:r>
              <a:rPr lang="fr-FR" b="1" dirty="0" err="1">
                <a:latin typeface="Gill Sans MT" pitchFamily="34" charset="0"/>
                <a:hlinkClick r:id="rId6"/>
              </a:rPr>
              <a:t>Mées</a:t>
            </a:r>
            <a:r>
              <a:rPr lang="fr-FR" dirty="0">
                <a:latin typeface="Gill Sans MT" pitchFamily="34" charset="0"/>
                <a:hlinkClick r:id="rId6"/>
              </a:rPr>
              <a:t> </a:t>
            </a:r>
            <a:r>
              <a:rPr lang="fr-FR" dirty="0">
                <a:latin typeface="Gill Sans MT" pitchFamily="34" charset="0"/>
              </a:rPr>
              <a:t>résultent d'une curieuse formation rocheuse. Cette masse très découpée par l'érosion est composée de crêtes et de canyons sur environ un kilomètre.</a:t>
            </a:r>
          </a:p>
        </p:txBody>
      </p:sp>
      <p:pic>
        <p:nvPicPr>
          <p:cNvPr id="55300" name="Picture 2"/>
          <p:cNvPicPr>
            <a:picLocks noChangeAspect="1" noChangeArrowheads="1"/>
          </p:cNvPicPr>
          <p:nvPr>
            <p:custDataLst>
              <p:tags r:id="rId3"/>
            </p:custDataLst>
          </p:nvPr>
        </p:nvPicPr>
        <p:blipFill>
          <a:blip r:embed="rId7" cstate="print"/>
          <a:srcRect/>
          <a:stretch>
            <a:fillRect/>
          </a:stretch>
        </p:blipFill>
        <p:spPr bwMode="auto">
          <a:xfrm>
            <a:off x="5580112" y="1628800"/>
            <a:ext cx="3338513" cy="19907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p:cNvPicPr>
            <a:picLocks noChangeAspect="1" noChangeArrowheads="1"/>
          </p:cNvPicPr>
          <p:nvPr>
            <p:custDataLst>
              <p:tags r:id="rId1"/>
            </p:custDataLst>
          </p:nvPr>
        </p:nvPicPr>
        <p:blipFill>
          <a:blip r:embed="rId7" cstate="print"/>
          <a:srcRect/>
          <a:stretch>
            <a:fillRect/>
          </a:stretch>
        </p:blipFill>
        <p:spPr bwMode="auto">
          <a:xfrm>
            <a:off x="539552" y="116632"/>
            <a:ext cx="6552728" cy="4714875"/>
          </a:xfrm>
          <a:prstGeom prst="rect">
            <a:avLst/>
          </a:prstGeom>
          <a:noFill/>
          <a:ln w="9525">
            <a:noFill/>
            <a:miter lim="800000"/>
            <a:headEnd/>
            <a:tailEnd/>
          </a:ln>
        </p:spPr>
      </p:pic>
      <p:sp>
        <p:nvSpPr>
          <p:cNvPr id="56323" name="Rectangle 2"/>
          <p:cNvSpPr>
            <a:spLocks noChangeArrowheads="1"/>
          </p:cNvSpPr>
          <p:nvPr>
            <p:custDataLst>
              <p:tags r:id="rId2"/>
            </p:custDataLst>
          </p:nvPr>
        </p:nvSpPr>
        <p:spPr bwMode="auto">
          <a:xfrm>
            <a:off x="1000125" y="5085184"/>
            <a:ext cx="8143875" cy="1016000"/>
          </a:xfrm>
          <a:prstGeom prst="rect">
            <a:avLst/>
          </a:prstGeom>
          <a:noFill/>
          <a:ln w="9525">
            <a:noFill/>
            <a:miter lim="800000"/>
            <a:headEnd/>
            <a:tailEnd/>
          </a:ln>
        </p:spPr>
        <p:txBody>
          <a:bodyPr>
            <a:spAutoFit/>
          </a:bodyPr>
          <a:lstStyle/>
          <a:p>
            <a:r>
              <a:rPr lang="fr-FR" sz="1200" dirty="0">
                <a:latin typeface="Gill Sans MT" pitchFamily="34" charset="0"/>
              </a:rPr>
              <a:t>Entre le Comtat Venaissin et le Dauphiné, il accueille la célèbre Université du Vin.  La première mention de celui-ci comme un village remonte au 13ème siècle. Il a été un prieuré de l'Ordre de Saint Benoît dans le 11ème siècle. Fief des princes d'Orange, puis de la Maison des Baux, il est devenu un Comté au cours du 16ème siècle, puis, au 17ème siècle, un Marquisat, dépendant de la Suze-La Baume, les derniers seigneurs de Suze. Vous pouvez visiter: la chapelle Saint-Sébastien, l'ancienne église, la salle des grains, la zone de vieilles pierres lavoir, le jardin ampélographique (une collection de plants de vigne du monde-plus).</a:t>
            </a:r>
          </a:p>
        </p:txBody>
      </p:sp>
      <p:sp>
        <p:nvSpPr>
          <p:cNvPr id="56324" name="Rectangle 3"/>
          <p:cNvSpPr>
            <a:spLocks noChangeArrowheads="1"/>
          </p:cNvSpPr>
          <p:nvPr>
            <p:custDataLst>
              <p:tags r:id="rId3"/>
            </p:custDataLst>
          </p:nvPr>
        </p:nvSpPr>
        <p:spPr bwMode="auto">
          <a:xfrm>
            <a:off x="7236296" y="548680"/>
            <a:ext cx="1581150" cy="369888"/>
          </a:xfrm>
          <a:prstGeom prst="rect">
            <a:avLst/>
          </a:prstGeom>
          <a:noFill/>
          <a:ln w="9525">
            <a:noFill/>
            <a:miter lim="800000"/>
            <a:headEnd/>
            <a:tailEnd/>
          </a:ln>
        </p:spPr>
        <p:txBody>
          <a:bodyPr wrap="none">
            <a:spAutoFit/>
          </a:bodyPr>
          <a:lstStyle/>
          <a:p>
            <a:r>
              <a:rPr lang="fr-FR" dirty="0">
                <a:latin typeface="Gill Sans MT" pitchFamily="34" charset="0"/>
                <a:hlinkClick r:id="rId8"/>
              </a:rPr>
              <a:t>Suze-la-Rousse</a:t>
            </a:r>
            <a:endParaRPr lang="fr-FR" dirty="0">
              <a:latin typeface="Gill Sans MT" pitchFamily="34" charset="0"/>
            </a:endParaRPr>
          </a:p>
        </p:txBody>
      </p:sp>
      <p:sp>
        <p:nvSpPr>
          <p:cNvPr id="56325" name="Rectangle 4"/>
          <p:cNvSpPr>
            <a:spLocks noChangeArrowheads="1"/>
          </p:cNvSpPr>
          <p:nvPr>
            <p:custDataLst>
              <p:tags r:id="rId4"/>
            </p:custDataLst>
          </p:nvPr>
        </p:nvSpPr>
        <p:spPr bwMode="auto">
          <a:xfrm>
            <a:off x="6300192" y="1484784"/>
            <a:ext cx="2403222" cy="646331"/>
          </a:xfrm>
          <a:prstGeom prst="rect">
            <a:avLst/>
          </a:prstGeom>
          <a:noFill/>
          <a:ln w="9525">
            <a:noFill/>
            <a:miter lim="800000"/>
            <a:headEnd/>
            <a:tailEnd/>
          </a:ln>
        </p:spPr>
        <p:txBody>
          <a:bodyPr wrap="none">
            <a:spAutoFit/>
          </a:bodyPr>
          <a:lstStyle/>
          <a:p>
            <a:r>
              <a:rPr lang="fr-FR" dirty="0">
                <a:latin typeface="Gill Sans MT" pitchFamily="34" charset="0"/>
              </a:rPr>
              <a:t>Département de </a:t>
            </a:r>
            <a:endParaRPr lang="fr-FR" dirty="0" smtClean="0">
              <a:latin typeface="Gill Sans MT" pitchFamily="34" charset="0"/>
            </a:endParaRPr>
          </a:p>
          <a:p>
            <a:r>
              <a:rPr lang="fr-FR" dirty="0" smtClean="0">
                <a:latin typeface="Gill Sans MT" pitchFamily="34" charset="0"/>
              </a:rPr>
              <a:t>la </a:t>
            </a:r>
            <a:r>
              <a:rPr lang="fr-FR" dirty="0">
                <a:latin typeface="Gill Sans MT" pitchFamily="34" charset="0"/>
              </a:rPr>
              <a:t>Drôme Provençale </a:t>
            </a:r>
          </a:p>
        </p:txBody>
      </p:sp>
      <p:sp>
        <p:nvSpPr>
          <p:cNvPr id="56326" name="ZoneTexte 5"/>
          <p:cNvSpPr txBox="1">
            <a:spLocks noChangeArrowheads="1"/>
          </p:cNvSpPr>
          <p:nvPr>
            <p:custDataLst>
              <p:tags r:id="rId5"/>
            </p:custDataLst>
          </p:nvPr>
        </p:nvSpPr>
        <p:spPr bwMode="auto">
          <a:xfrm>
            <a:off x="2771800" y="6309320"/>
            <a:ext cx="4080545" cy="246062"/>
          </a:xfrm>
          <a:prstGeom prst="rect">
            <a:avLst/>
          </a:prstGeom>
          <a:noFill/>
          <a:ln w="9525">
            <a:noFill/>
            <a:miter lim="800000"/>
            <a:headEnd/>
            <a:tailEnd/>
          </a:ln>
        </p:spPr>
        <p:txBody>
          <a:bodyPr wrap="square">
            <a:spAutoFit/>
          </a:bodyPr>
          <a:lstStyle/>
          <a:p>
            <a:r>
              <a:rPr lang="fr-FR" sz="1000" dirty="0">
                <a:latin typeface="Gill Sans MT" pitchFamily="34" charset="0"/>
              </a:rPr>
              <a:t>Salutations à mes amis Marc et Hilda de Suze-la-Rousse</a:t>
            </a: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ZoneTexte 1"/>
          <p:cNvSpPr txBox="1">
            <a:spLocks noChangeArrowheads="1"/>
          </p:cNvSpPr>
          <p:nvPr>
            <p:custDataLst>
              <p:tags r:id="rId1"/>
            </p:custDataLst>
          </p:nvPr>
        </p:nvSpPr>
        <p:spPr bwMode="auto">
          <a:xfrm>
            <a:off x="1331640" y="4797152"/>
            <a:ext cx="4390946" cy="923330"/>
          </a:xfrm>
          <a:prstGeom prst="rect">
            <a:avLst/>
          </a:prstGeom>
          <a:noFill/>
          <a:ln w="9525">
            <a:noFill/>
            <a:miter lim="800000"/>
            <a:headEnd/>
            <a:tailEnd/>
          </a:ln>
        </p:spPr>
        <p:txBody>
          <a:bodyPr wrap="none">
            <a:spAutoFit/>
          </a:bodyPr>
          <a:lstStyle/>
          <a:p>
            <a:r>
              <a:rPr lang="fr-FR" dirty="0">
                <a:latin typeface="Gill Sans MT" pitchFamily="34" charset="0"/>
              </a:rPr>
              <a:t>Réalisation et montage par Dédé-Francis</a:t>
            </a:r>
          </a:p>
          <a:p>
            <a:r>
              <a:rPr lang="fr-FR" dirty="0">
                <a:latin typeface="Gill Sans MT" pitchFamily="34" charset="0"/>
              </a:rPr>
              <a:t>Images du net et perso.  </a:t>
            </a:r>
          </a:p>
          <a:p>
            <a:r>
              <a:rPr lang="fr-FR" dirty="0" smtClean="0">
                <a:latin typeface="Gill Sans MT" pitchFamily="34" charset="0"/>
              </a:rPr>
              <a:t>Musique:   « Sacrifice » de Armand Amar</a:t>
            </a:r>
            <a:endParaRPr lang="fr-FR" dirty="0">
              <a:latin typeface="Gill Sans MT" pitchFamily="34" charset="0"/>
            </a:endParaRPr>
          </a:p>
        </p:txBody>
      </p:sp>
      <p:sp>
        <p:nvSpPr>
          <p:cNvPr id="57347" name="Rectangle 2"/>
          <p:cNvSpPr>
            <a:spLocks noChangeArrowheads="1"/>
          </p:cNvSpPr>
          <p:nvPr>
            <p:custDataLst>
              <p:tags r:id="rId2"/>
            </p:custDataLst>
          </p:nvPr>
        </p:nvSpPr>
        <p:spPr bwMode="auto">
          <a:xfrm>
            <a:off x="1785938" y="1500188"/>
            <a:ext cx="6786562" cy="646112"/>
          </a:xfrm>
          <a:prstGeom prst="rect">
            <a:avLst/>
          </a:prstGeom>
          <a:noFill/>
          <a:ln w="9525">
            <a:noFill/>
            <a:miter lim="800000"/>
            <a:headEnd/>
            <a:tailEnd/>
          </a:ln>
        </p:spPr>
        <p:txBody>
          <a:bodyPr>
            <a:spAutoFit/>
          </a:bodyPr>
          <a:lstStyle/>
          <a:p>
            <a:r>
              <a:rPr lang="fr-FR">
                <a:latin typeface="Gill Sans MT" pitchFamily="34" charset="0"/>
              </a:rPr>
              <a:t>Bien évidemment les sites proposés ne sont pas exhaustifs, libre à vous d'en découvrir d'autres.          A bientôt.</a:t>
            </a:r>
          </a:p>
        </p:txBody>
      </p:sp>
      <p:pic>
        <p:nvPicPr>
          <p:cNvPr id="57348" name="Image 5" descr="bb_happysunandbug.gif"/>
          <p:cNvPicPr>
            <a:picLocks noChangeAspect="1"/>
          </p:cNvPicPr>
          <p:nvPr>
            <p:custDataLst>
              <p:tags r:id="rId3"/>
            </p:custDataLst>
          </p:nvPr>
        </p:nvPicPr>
        <p:blipFill>
          <a:blip r:embed="rId5" cstate="print"/>
          <a:srcRect/>
          <a:stretch>
            <a:fillRect/>
          </a:stretch>
        </p:blipFill>
        <p:spPr bwMode="auto">
          <a:xfrm>
            <a:off x="6357938" y="3929063"/>
            <a:ext cx="2667000" cy="2743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00163" y="1139825"/>
            <a:ext cx="6492875" cy="457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a:hlinkClick r:id="rId3"/>
          </p:cNvPr>
          <p:cNvSpPr/>
          <p:nvPr/>
        </p:nvSpPr>
        <p:spPr>
          <a:xfrm>
            <a:off x="0" y="3730749"/>
            <a:ext cx="9121775" cy="923330"/>
          </a:xfrm>
          <a:prstGeom prst="rect">
            <a:avLst/>
          </a:prstGeom>
          <a:noFill/>
          <a:scene3d>
            <a:camera prst="orthographicFront"/>
            <a:lightRig rig="balanced" dir="t">
              <a:rot lat="0" lon="0" rev="2100000"/>
            </a:lightRig>
          </a:scene3d>
          <a:sp3d>
            <a:bevelT w="139700" h="139700" prst="divot"/>
          </a:sp3d>
        </p:spPr>
        <p:txBody>
          <a:bodyPr spcFirstLastPara="1">
            <a:spAutoFit/>
          </a:bodyPr>
          <a:lstStyle/>
          <a:p>
            <a:pPr algn="ctr" fontAlgn="auto">
              <a:spcBef>
                <a:spcPts val="0"/>
              </a:spcBef>
              <a:spcAft>
                <a:spcPts val="0"/>
              </a:spcAft>
              <a:defRPr/>
            </a:pPr>
            <a:r>
              <a:rPr lang="fr-FR" spc="300" dirty="0">
                <a:ln w="18415" cmpd="sng">
                  <a:solidFill>
                    <a:srgbClr val="FFFFFF"/>
                  </a:solidFill>
                  <a:prstDash val="solid"/>
                </a:ln>
                <a:solidFill>
                  <a:srgbClr val="FFFFFF"/>
                </a:solidFill>
                <a:effectLst>
                  <a:outerShdw blurRad="38100" dist="38100" dir="2700000" algn="tl">
                    <a:srgbClr val="000000">
                      <a:alpha val="43137"/>
                    </a:srgbClr>
                  </a:outerShdw>
                </a:effectLst>
                <a:latin typeface="Thickhead" pitchFamily="2" charset="0"/>
                <a:cs typeface="Andalus" pitchFamily="2" charset="-78"/>
                <a:hlinkClick r:id="rId3" tooltip="Cliquez ici pour recevoir 1 pps par jour"/>
              </a:rPr>
              <a:t>Recevez un pps par jour </a:t>
            </a:r>
            <a:endParaRPr lang="fr-FR" spc="300" dirty="0">
              <a:ln w="18415" cmpd="sng">
                <a:solidFill>
                  <a:srgbClr val="FFFFFF"/>
                </a:solidFill>
                <a:prstDash val="solid"/>
              </a:ln>
              <a:solidFill>
                <a:srgbClr val="FFFFFF"/>
              </a:solidFill>
              <a:effectLst>
                <a:outerShdw blurRad="38100" dist="38100" dir="2700000" algn="tl">
                  <a:srgbClr val="000000">
                    <a:alpha val="43137"/>
                  </a:srgbClr>
                </a:outerShdw>
              </a:effectLst>
              <a:latin typeface="Thickhead" pitchFamily="2" charset="0"/>
              <a:cs typeface="Andalus" pitchFamily="2" charset="-78"/>
              <a:hlinkClick r:id="rId3" tooltip="Cliquez ici pour recevoir 1 pps par jour"/>
            </a:endParaRPr>
          </a:p>
          <a:p>
            <a:pPr algn="ctr" fontAlgn="auto">
              <a:spcBef>
                <a:spcPts val="0"/>
              </a:spcBef>
              <a:spcAft>
                <a:spcPts val="0"/>
              </a:spcAft>
              <a:defRPr/>
            </a:pPr>
            <a:r>
              <a:rPr lang="fr-FR" spc="300" dirty="0">
                <a:ln w="18415" cmpd="sng">
                  <a:solidFill>
                    <a:srgbClr val="FFFFFF"/>
                  </a:solidFill>
                  <a:prstDash val="solid"/>
                </a:ln>
                <a:solidFill>
                  <a:srgbClr val="FFFFFF"/>
                </a:solidFill>
                <a:effectLst>
                  <a:outerShdw blurRad="38100" dist="38100" dir="2700000" algn="tl">
                    <a:srgbClr val="000000">
                      <a:alpha val="43137"/>
                    </a:srgbClr>
                  </a:outerShdw>
                </a:effectLst>
                <a:latin typeface="Thickhead" pitchFamily="2" charset="0"/>
                <a:cs typeface="Andalus" pitchFamily="2" charset="-78"/>
                <a:hlinkClick r:id="rId3" tooltip="Cliquez ici pour recevoir 1 pps par jour"/>
              </a:rPr>
              <a:t>en </a:t>
            </a:r>
            <a:r>
              <a:rPr lang="fr-FR" spc="300" dirty="0">
                <a:ln w="18415" cmpd="sng">
                  <a:solidFill>
                    <a:srgbClr val="FFFFFF"/>
                  </a:solidFill>
                  <a:prstDash val="solid"/>
                </a:ln>
                <a:solidFill>
                  <a:srgbClr val="FFFFFF"/>
                </a:solidFill>
                <a:effectLst>
                  <a:outerShdw blurRad="38100" dist="38100" dir="2700000" algn="tl">
                    <a:srgbClr val="000000">
                      <a:alpha val="43137"/>
                    </a:srgbClr>
                  </a:outerShdw>
                </a:effectLst>
                <a:latin typeface="Thickhead" pitchFamily="2" charset="0"/>
                <a:cs typeface="Andalus" pitchFamily="2" charset="-78"/>
                <a:hlinkClick r:id="rId3" tooltip="Cliquez ici pour recevoir 1 pps par jour"/>
              </a:rPr>
              <a:t>cliquant ici</a:t>
            </a:r>
            <a:endParaRPr lang="fr-FR" spc="300" dirty="0">
              <a:ln w="18415" cmpd="sng">
                <a:solidFill>
                  <a:srgbClr val="FFFFFF"/>
                </a:solidFill>
                <a:prstDash val="solid"/>
              </a:ln>
              <a:solidFill>
                <a:srgbClr val="FFFFFF"/>
              </a:solidFill>
              <a:effectLst>
                <a:outerShdw blurRad="38100" dist="38100" dir="2700000" algn="tl">
                  <a:srgbClr val="000000">
                    <a:alpha val="43137"/>
                  </a:srgbClr>
                </a:outerShdw>
              </a:effectLst>
              <a:latin typeface="Thickhead" pitchFamily="2" charset="0"/>
              <a:cs typeface="Andalus" pitchFamily="2" charset="-78"/>
            </a:endParaRPr>
          </a:p>
          <a:p>
            <a:pPr algn="ctr" fontAlgn="auto">
              <a:spcBef>
                <a:spcPts val="0"/>
              </a:spcBef>
              <a:spcAft>
                <a:spcPts val="0"/>
              </a:spcAft>
              <a:defRPr/>
            </a:pPr>
            <a:endParaRPr lang="fr-FR" spc="300" dirty="0">
              <a:ln w="18415" cmpd="sng">
                <a:solidFill>
                  <a:srgbClr val="FFFFFF"/>
                </a:solidFill>
                <a:prstDash val="solid"/>
              </a:ln>
              <a:solidFill>
                <a:srgbClr val="FFFFFF"/>
              </a:solidFill>
              <a:effectLst>
                <a:outerShdw blurRad="38100" dist="38100" dir="2700000" algn="tl">
                  <a:srgbClr val="000000">
                    <a:alpha val="43137"/>
                  </a:srgbClr>
                </a:outerShdw>
              </a:effectLst>
              <a:latin typeface="Thickhead" pitchFamily="2" charset="0"/>
              <a:cs typeface="Andalus" pitchFamily="2" charset="-78"/>
            </a:endParaRPr>
          </a:p>
        </p:txBody>
      </p:sp>
      <p:sp>
        <p:nvSpPr>
          <p:cNvPr id="6" name="Rectangle 5">
            <a:hlinkClick r:id="rId4"/>
          </p:cNvPr>
          <p:cNvSpPr/>
          <p:nvPr/>
        </p:nvSpPr>
        <p:spPr>
          <a:xfrm>
            <a:off x="5960" y="2618759"/>
            <a:ext cx="9144000" cy="1077218"/>
          </a:xfrm>
          <a:prstGeom prst="rect">
            <a:avLst/>
          </a:prstGeom>
          <a:noFill/>
        </p:spPr>
        <p:txBody>
          <a:bodyPr>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defRPr/>
            </a:pPr>
            <a:r>
              <a:rPr lang="fr-FR" sz="32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n-lt"/>
                <a:cs typeface="+mn-cs"/>
                <a:hlinkClick r:id="rId4"/>
              </a:rPr>
              <a:t>pps-images-photos.com</a:t>
            </a:r>
            <a:endParaRPr lang="fr-FR" sz="32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n-lt"/>
              <a:cs typeface="+mn-cs"/>
            </a:endParaRPr>
          </a:p>
          <a:p>
            <a:pPr algn="ctr" fontAlgn="auto">
              <a:spcBef>
                <a:spcPts val="0"/>
              </a:spcBef>
              <a:spcAft>
                <a:spcPts val="0"/>
              </a:spcAft>
              <a:defRPr/>
            </a:pPr>
            <a:endParaRPr lang="fr-FR" sz="32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n-lt"/>
              <a:cs typeface="+mn-cs"/>
            </a:endParaRPr>
          </a:p>
        </p:txBody>
      </p:sp>
      <p:sp>
        <p:nvSpPr>
          <p:cNvPr id="7" name="Rectangle 6"/>
          <p:cNvSpPr/>
          <p:nvPr/>
        </p:nvSpPr>
        <p:spPr>
          <a:xfrm>
            <a:off x="3639910" y="2151515"/>
            <a:ext cx="1819729" cy="400110"/>
          </a:xfrm>
          <a:prstGeom prst="rect">
            <a:avLst/>
          </a:prstGeom>
          <a:noFill/>
        </p:spPr>
        <p:txBody>
          <a:bodyPr wrap="none">
            <a:spAutoFit/>
            <a:scene3d>
              <a:camera prst="orthographicFront"/>
              <a:lightRig rig="balanced" dir="t">
                <a:rot lat="0" lon="0" rev="2100000"/>
              </a:lightRig>
            </a:scene3d>
            <a:sp3d extrusionH="57150" prstMaterial="metal">
              <a:bevelT w="38100" h="25400" prst="angle"/>
              <a:contourClr>
                <a:schemeClr val="bg2"/>
              </a:contourClr>
            </a:sp3d>
          </a:bodyPr>
          <a:lstStyle/>
          <a:p>
            <a:pPr algn="ctr" fontAlgn="auto">
              <a:spcBef>
                <a:spcPts val="0"/>
              </a:spcBef>
              <a:spcAft>
                <a:spcPts val="0"/>
              </a:spcAft>
              <a:defRPr/>
            </a:pPr>
            <a:r>
              <a:rPr lang="fr-FR" sz="2000" b="1" dirty="0">
                <a:ln w="50800"/>
                <a:solidFill>
                  <a:schemeClr val="bg1">
                    <a:shade val="50000"/>
                  </a:schemeClr>
                </a:solidFill>
                <a:latin typeface="AR DARLING" panose="02000000000000000000" pitchFamily="2" charset="0"/>
                <a:cs typeface="+mn-cs"/>
              </a:rPr>
              <a:t>Téléchargé sur</a:t>
            </a:r>
          </a:p>
        </p:txBody>
      </p:sp>
      <p:sp>
        <p:nvSpPr>
          <p:cNvPr id="2" name="Rectangle 1"/>
          <p:cNvSpPr/>
          <p:nvPr/>
        </p:nvSpPr>
        <p:spPr>
          <a:xfrm rot="5400000">
            <a:off x="2280138" y="1198649"/>
            <a:ext cx="4561498" cy="4683866"/>
          </a:xfrm>
          <a:prstGeom prst="rect">
            <a:avLst/>
          </a:prstGeom>
          <a:noFill/>
        </p:spPr>
        <p:txBody>
          <a:bodyPr spcFirstLastPara="1" wrap="none">
            <a:prstTxWarp prst="textCircle">
              <a:avLst/>
            </a:prstTxWarp>
            <a:spAutoFit/>
          </a:bodyPr>
          <a:lstStyle/>
          <a:p>
            <a:pPr algn="ctr" fontAlgn="auto">
              <a:spcBef>
                <a:spcPts val="0"/>
              </a:spcBef>
              <a:spcAft>
                <a:spcPts val="0"/>
              </a:spcAft>
              <a:defRPr/>
            </a:pPr>
            <a:r>
              <a:rPr lang="fr-FR" b="1" spc="270" dirty="0">
                <a:ln w="1905"/>
                <a:solidFill>
                  <a:srgbClr val="FF9933"/>
                </a:solidFill>
                <a:effectLst>
                  <a:innerShdw blurRad="69850" dist="43180" dir="5400000">
                    <a:srgbClr val="000000">
                      <a:alpha val="65000"/>
                    </a:srgbClr>
                  </a:innerShdw>
                </a:effectLst>
                <a:latin typeface="+mn-lt"/>
                <a:cs typeface="+mn-cs"/>
              </a:rPr>
              <a:t>Beaucoup de sites disent qu’ils ont les meilleurs pps. Nous, nous disons que c’est a vous de juger</a:t>
            </a:r>
          </a:p>
        </p:txBody>
      </p:sp>
      <p:pic>
        <p:nvPicPr>
          <p:cNvPr id="2054" name="Picture 6" descr="D:\EasyPHP-DevServer-13.1VC9\data\localweb\pps_com\01_ a ajouter\Images\favicon.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14825" y="939800"/>
            <a:ext cx="4699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500" fill="hold"/>
                                        <p:tgtEl>
                                          <p:spTgt spid="7"/>
                                        </p:tgtEl>
                                        <p:attrNameLst>
                                          <p:attrName>ppt_w</p:attrName>
                                        </p:attrNameLst>
                                      </p:cBhvr>
                                      <p:tavLst>
                                        <p:tav tm="0">
                                          <p:val>
                                            <p:fltVal val="0"/>
                                          </p:val>
                                        </p:tav>
                                        <p:tav tm="100000">
                                          <p:val>
                                            <p:strVal val="#ppt_w"/>
                                          </p:val>
                                        </p:tav>
                                      </p:tavLst>
                                    </p:anim>
                                    <p:anim calcmode="lin" valueType="num">
                                      <p:cBhvr>
                                        <p:cTn id="8" dur="1500" fill="hold"/>
                                        <p:tgtEl>
                                          <p:spTgt spid="7"/>
                                        </p:tgtEl>
                                        <p:attrNameLst>
                                          <p:attrName>ppt_h</p:attrName>
                                        </p:attrNameLst>
                                      </p:cBhvr>
                                      <p:tavLst>
                                        <p:tav tm="0">
                                          <p:val>
                                            <p:fltVal val="0"/>
                                          </p:val>
                                        </p:tav>
                                        <p:tav tm="100000">
                                          <p:val>
                                            <p:strVal val="#ppt_h"/>
                                          </p:val>
                                        </p:tav>
                                      </p:tavLst>
                                    </p:anim>
                                    <p:animEffect transition="in" filter="fade">
                                      <p:cBhvr>
                                        <p:cTn id="9" dur="1500"/>
                                        <p:tgtEl>
                                          <p:spTgt spid="7"/>
                                        </p:tgtEl>
                                      </p:cBhvr>
                                    </p:animEffect>
                                  </p:childTnLst>
                                </p:cTn>
                              </p:par>
                            </p:childTnLst>
                          </p:cTn>
                        </p:par>
                        <p:par>
                          <p:cTn id="10" fill="hold" nodeType="afterGroup">
                            <p:stCondLst>
                              <p:cond delay="1500"/>
                            </p:stCondLst>
                            <p:childTnLst>
                              <p:par>
                                <p:cTn id="11" presetID="17" presetClass="entr" presetSubtype="10"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1000" fill="hold"/>
                                        <p:tgtEl>
                                          <p:spTgt spid="6"/>
                                        </p:tgtEl>
                                        <p:attrNameLst>
                                          <p:attrName>ppt_w</p:attrName>
                                        </p:attrNameLst>
                                      </p:cBhvr>
                                      <p:tavLst>
                                        <p:tav tm="0">
                                          <p:val>
                                            <p:fltVal val="0"/>
                                          </p:val>
                                        </p:tav>
                                        <p:tav tm="100000">
                                          <p:val>
                                            <p:strVal val="#ppt_w"/>
                                          </p:val>
                                        </p:tav>
                                      </p:tavLst>
                                    </p:anim>
                                    <p:anim calcmode="lin" valueType="num">
                                      <p:cBhvr>
                                        <p:cTn id="14" dur="1000" fill="hold"/>
                                        <p:tgtEl>
                                          <p:spTgt spid="6"/>
                                        </p:tgtEl>
                                        <p:attrNameLst>
                                          <p:attrName>ppt_h</p:attrName>
                                        </p:attrNameLst>
                                      </p:cBhvr>
                                      <p:tavLst>
                                        <p:tav tm="0">
                                          <p:val>
                                            <p:strVal val="#ppt_h"/>
                                          </p:val>
                                        </p:tav>
                                        <p:tav tm="100000">
                                          <p:val>
                                            <p:strVal val="#ppt_h"/>
                                          </p:val>
                                        </p:tav>
                                      </p:tavLst>
                                    </p:anim>
                                  </p:childTnLst>
                                </p:cTn>
                              </p:par>
                            </p:childTnLst>
                          </p:cTn>
                        </p:par>
                        <p:par>
                          <p:cTn id="15" fill="hold" nodeType="afterGroup">
                            <p:stCondLst>
                              <p:cond delay="2500"/>
                            </p:stCondLst>
                            <p:childTnLst>
                              <p:par>
                                <p:cTn id="16" presetID="17" presetClass="entr" presetSubtype="10" fill="hold" nodeType="after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strVal val="#ppt_h"/>
                                          </p:val>
                                        </p:tav>
                                        <p:tav tm="100000">
                                          <p:val>
                                            <p:strVal val="#ppt_h"/>
                                          </p:val>
                                        </p:tav>
                                      </p:tavLst>
                                    </p:anim>
                                  </p:childTnLst>
                                </p:cTn>
                              </p:par>
                            </p:childTnLst>
                          </p:cTn>
                        </p:par>
                        <p:par>
                          <p:cTn id="20" fill="hold" nodeType="afterGroup">
                            <p:stCondLst>
                              <p:cond delay="3500"/>
                            </p:stCondLst>
                            <p:childTnLst>
                              <p:par>
                                <p:cTn id="21" presetID="21" presetClass="entr" presetSubtype="1" fill="hold" nodeType="after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wheel(1)">
                                      <p:cBhvr>
                                        <p:cTn id="23" dur="3000"/>
                                        <p:tgtEl>
                                          <p:spTgt spid="2"/>
                                        </p:tgtEl>
                                      </p:cBhvr>
                                    </p:animEffect>
                                  </p:childTnLst>
                                </p:cTn>
                              </p:par>
                            </p:childTnLst>
                          </p:cTn>
                        </p:par>
                        <p:par>
                          <p:cTn id="24" fill="hold" nodeType="afterGroup">
                            <p:stCondLst>
                              <p:cond delay="6500"/>
                            </p:stCondLst>
                            <p:childTnLst>
                              <p:par>
                                <p:cTn id="25" presetID="1" presetClass="entr" presetSubtype="0" fill="hold" nodeType="afterEffect">
                                  <p:stCondLst>
                                    <p:cond delay="0"/>
                                  </p:stCondLst>
                                  <p:childTnLst>
                                    <p:set>
                                      <p:cBhvr>
                                        <p:cTn id="26" dur="1" fill="hold">
                                          <p:stCondLst>
                                            <p:cond delay="0"/>
                                          </p:stCondLst>
                                        </p:cTn>
                                        <p:tgtEl>
                                          <p:spTgt spid="205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NUM" val="1"/>
</p:tagLst>
</file>

<file path=ppt/tags/tag2.xml><?xml version="1.0" encoding="utf-8"?>
<p:tagLst xmlns:a="http://schemas.openxmlformats.org/drawingml/2006/main" xmlns:r="http://schemas.openxmlformats.org/officeDocument/2006/relationships" xmlns:p="http://schemas.openxmlformats.org/presentationml/2006/main">
  <p:tag name="NUM" val="2"/>
</p:tagLst>
</file>

<file path=ppt/tags/tag3.xml><?xml version="1.0" encoding="utf-8"?>
<p:tagLst xmlns:a="http://schemas.openxmlformats.org/drawingml/2006/main" xmlns:r="http://schemas.openxmlformats.org/officeDocument/2006/relationships" xmlns:p="http://schemas.openxmlformats.org/presentationml/2006/main">
  <p:tag name="NUM" val="1"/>
</p:tagLst>
</file>

<file path=ppt/tags/tag4.xml><?xml version="1.0" encoding="utf-8"?>
<p:tagLst xmlns:a="http://schemas.openxmlformats.org/drawingml/2006/main" xmlns:r="http://schemas.openxmlformats.org/officeDocument/2006/relationships" xmlns:p="http://schemas.openxmlformats.org/presentationml/2006/main">
  <p:tag name="NUM" val="2"/>
</p:tagLst>
</file>

<file path=ppt/tags/tag5.xml><?xml version="1.0" encoding="utf-8"?>
<p:tagLst xmlns:a="http://schemas.openxmlformats.org/drawingml/2006/main" xmlns:r="http://schemas.openxmlformats.org/officeDocument/2006/relationships" xmlns:p="http://schemas.openxmlformats.org/presentationml/2006/main">
  <p:tag name="NUM" val="1"/>
</p:tagLst>
</file>

<file path=ppt/tags/tag6.xml><?xml version="1.0" encoding="utf-8"?>
<p:tagLst xmlns:a="http://schemas.openxmlformats.org/drawingml/2006/main" xmlns:r="http://schemas.openxmlformats.org/officeDocument/2006/relationships" xmlns:p="http://schemas.openxmlformats.org/presentationml/2006/main">
  <p:tag name="NUM" val="2"/>
</p:tagLst>
</file>

<file path=ppt/tags/tag7.xml><?xml version="1.0" encoding="utf-8"?>
<p:tagLst xmlns:a="http://schemas.openxmlformats.org/drawingml/2006/main" xmlns:r="http://schemas.openxmlformats.org/officeDocument/2006/relationships" xmlns:p="http://schemas.openxmlformats.org/presentationml/2006/main">
  <p:tag name="NUM" val="3"/>
</p:tagLst>
</file>

<file path=ppt/tags/tag8.xml><?xml version="1.0" encoding="utf-8"?>
<p:tagLst xmlns:a="http://schemas.openxmlformats.org/drawingml/2006/main" xmlns:r="http://schemas.openxmlformats.org/officeDocument/2006/relationships" xmlns:p="http://schemas.openxmlformats.org/presentationml/2006/main">
  <p:tag name="NUM" val="1"/>
</p:tagLst>
</file>

<file path=ppt/tags/tag9.xml><?xml version="1.0" encoding="utf-8"?>
<p:tagLst xmlns:a="http://schemas.openxmlformats.org/drawingml/2006/main" xmlns:r="http://schemas.openxmlformats.org/officeDocument/2006/relationships" xmlns:p="http://schemas.openxmlformats.org/presentationml/2006/main">
  <p:tag name="NUM" val="2"/>
</p:tagLst>
</file>

<file path=ppt/tags/tag10.xml><?xml version="1.0" encoding="utf-8"?>
<p:tagLst xmlns:a="http://schemas.openxmlformats.org/drawingml/2006/main" xmlns:r="http://schemas.openxmlformats.org/officeDocument/2006/relationships" xmlns:p="http://schemas.openxmlformats.org/presentationml/2006/main">
  <p:tag name="NUM" val="1"/>
</p:tagLst>
</file>

<file path=ppt/tags/tag11.xml><?xml version="1.0" encoding="utf-8"?>
<p:tagLst xmlns:a="http://schemas.openxmlformats.org/drawingml/2006/main" xmlns:r="http://schemas.openxmlformats.org/officeDocument/2006/relationships" xmlns:p="http://schemas.openxmlformats.org/presentationml/2006/main">
  <p:tag name="NUM" val="2"/>
</p:tagLst>
</file>

<file path=ppt/tags/tag12.xml><?xml version="1.0" encoding="utf-8"?>
<p:tagLst xmlns:a="http://schemas.openxmlformats.org/drawingml/2006/main" xmlns:r="http://schemas.openxmlformats.org/officeDocument/2006/relationships" xmlns:p="http://schemas.openxmlformats.org/presentationml/2006/main">
  <p:tag name="NUM" val="1"/>
</p:tagLst>
</file>

<file path=ppt/tags/tag13.xml><?xml version="1.0" encoding="utf-8"?>
<p:tagLst xmlns:a="http://schemas.openxmlformats.org/drawingml/2006/main" xmlns:r="http://schemas.openxmlformats.org/officeDocument/2006/relationships" xmlns:p="http://schemas.openxmlformats.org/presentationml/2006/main">
  <p:tag name="NUM" val="2"/>
</p:tagLst>
</file>

<file path=ppt/tags/tag14.xml><?xml version="1.0" encoding="utf-8"?>
<p:tagLst xmlns:a="http://schemas.openxmlformats.org/drawingml/2006/main" xmlns:r="http://schemas.openxmlformats.org/officeDocument/2006/relationships" xmlns:p="http://schemas.openxmlformats.org/presentationml/2006/main">
  <p:tag name="NUM" val="1"/>
</p:tagLst>
</file>

<file path=ppt/tags/tag15.xml><?xml version="1.0" encoding="utf-8"?>
<p:tagLst xmlns:a="http://schemas.openxmlformats.org/drawingml/2006/main" xmlns:r="http://schemas.openxmlformats.org/officeDocument/2006/relationships" xmlns:p="http://schemas.openxmlformats.org/presentationml/2006/main">
  <p:tag name="NUM" val="2"/>
</p:tagLst>
</file>

<file path=ppt/tags/tag16.xml><?xml version="1.0" encoding="utf-8"?>
<p:tagLst xmlns:a="http://schemas.openxmlformats.org/drawingml/2006/main" xmlns:r="http://schemas.openxmlformats.org/officeDocument/2006/relationships" xmlns:p="http://schemas.openxmlformats.org/presentationml/2006/main">
  <p:tag name="NUM" val="3"/>
</p:tagLst>
</file>

<file path=ppt/tags/tag17.xml><?xml version="1.0" encoding="utf-8"?>
<p:tagLst xmlns:a="http://schemas.openxmlformats.org/drawingml/2006/main" xmlns:r="http://schemas.openxmlformats.org/officeDocument/2006/relationships" xmlns:p="http://schemas.openxmlformats.org/presentationml/2006/main">
  <p:tag name="NUM" val="1"/>
</p:tagLst>
</file>

<file path=ppt/tags/tag18.xml><?xml version="1.0" encoding="utf-8"?>
<p:tagLst xmlns:a="http://schemas.openxmlformats.org/drawingml/2006/main" xmlns:r="http://schemas.openxmlformats.org/officeDocument/2006/relationships" xmlns:p="http://schemas.openxmlformats.org/presentationml/2006/main">
  <p:tag name="NUM" val="2"/>
</p:tagLst>
</file>

<file path=ppt/tags/tag19.xml><?xml version="1.0" encoding="utf-8"?>
<p:tagLst xmlns:a="http://schemas.openxmlformats.org/drawingml/2006/main" xmlns:r="http://schemas.openxmlformats.org/officeDocument/2006/relationships" xmlns:p="http://schemas.openxmlformats.org/presentationml/2006/main">
  <p:tag name="NUM" val="1"/>
</p:tagLst>
</file>

<file path=ppt/tags/tag20.xml><?xml version="1.0" encoding="utf-8"?>
<p:tagLst xmlns:a="http://schemas.openxmlformats.org/drawingml/2006/main" xmlns:r="http://schemas.openxmlformats.org/officeDocument/2006/relationships" xmlns:p="http://schemas.openxmlformats.org/presentationml/2006/main">
  <p:tag name="NUM" val="2"/>
</p:tagLst>
</file>

<file path=ppt/tags/tag21.xml><?xml version="1.0" encoding="utf-8"?>
<p:tagLst xmlns:a="http://schemas.openxmlformats.org/drawingml/2006/main" xmlns:r="http://schemas.openxmlformats.org/officeDocument/2006/relationships" xmlns:p="http://schemas.openxmlformats.org/presentationml/2006/main">
  <p:tag name="NUM" val="3"/>
</p:tagLst>
</file>

<file path=ppt/tags/tag22.xml><?xml version="1.0" encoding="utf-8"?>
<p:tagLst xmlns:a="http://schemas.openxmlformats.org/drawingml/2006/main" xmlns:r="http://schemas.openxmlformats.org/officeDocument/2006/relationships" xmlns:p="http://schemas.openxmlformats.org/presentationml/2006/main">
  <p:tag name="NUM" val="4"/>
</p:tagLst>
</file>

<file path=ppt/tags/tag23.xml><?xml version="1.0" encoding="utf-8"?>
<p:tagLst xmlns:a="http://schemas.openxmlformats.org/drawingml/2006/main" xmlns:r="http://schemas.openxmlformats.org/officeDocument/2006/relationships" xmlns:p="http://schemas.openxmlformats.org/presentationml/2006/main">
  <p:tag name="NUM" val="1"/>
</p:tagLst>
</file>

<file path=ppt/tags/tag24.xml><?xml version="1.0" encoding="utf-8"?>
<p:tagLst xmlns:a="http://schemas.openxmlformats.org/drawingml/2006/main" xmlns:r="http://schemas.openxmlformats.org/officeDocument/2006/relationships" xmlns:p="http://schemas.openxmlformats.org/presentationml/2006/main">
  <p:tag name="NUM" val="2"/>
</p:tagLst>
</file>

<file path=ppt/tags/tag25.xml><?xml version="1.0" encoding="utf-8"?>
<p:tagLst xmlns:a="http://schemas.openxmlformats.org/drawingml/2006/main" xmlns:r="http://schemas.openxmlformats.org/officeDocument/2006/relationships" xmlns:p="http://schemas.openxmlformats.org/presentationml/2006/main">
  <p:tag name="NUM" val="1"/>
</p:tagLst>
</file>

<file path=ppt/tags/tag26.xml><?xml version="1.0" encoding="utf-8"?>
<p:tagLst xmlns:a="http://schemas.openxmlformats.org/drawingml/2006/main" xmlns:r="http://schemas.openxmlformats.org/officeDocument/2006/relationships" xmlns:p="http://schemas.openxmlformats.org/presentationml/2006/main">
  <p:tag name="NUM" val="2"/>
</p:tagLst>
</file>

<file path=ppt/tags/tag27.xml><?xml version="1.0" encoding="utf-8"?>
<p:tagLst xmlns:a="http://schemas.openxmlformats.org/drawingml/2006/main" xmlns:r="http://schemas.openxmlformats.org/officeDocument/2006/relationships" xmlns:p="http://schemas.openxmlformats.org/presentationml/2006/main">
  <p:tag name="NUM" val="1"/>
</p:tagLst>
</file>

<file path=ppt/tags/tag28.xml><?xml version="1.0" encoding="utf-8"?>
<p:tagLst xmlns:a="http://schemas.openxmlformats.org/drawingml/2006/main" xmlns:r="http://schemas.openxmlformats.org/officeDocument/2006/relationships" xmlns:p="http://schemas.openxmlformats.org/presentationml/2006/main">
  <p:tag name="NUM" val="2"/>
</p:tagLst>
</file>

<file path=ppt/tags/tag29.xml><?xml version="1.0" encoding="utf-8"?>
<p:tagLst xmlns:a="http://schemas.openxmlformats.org/drawingml/2006/main" xmlns:r="http://schemas.openxmlformats.org/officeDocument/2006/relationships" xmlns:p="http://schemas.openxmlformats.org/presentationml/2006/main">
  <p:tag name="NUM" val="1"/>
</p:tagLst>
</file>

<file path=ppt/tags/tag30.xml><?xml version="1.0" encoding="utf-8"?>
<p:tagLst xmlns:a="http://schemas.openxmlformats.org/drawingml/2006/main" xmlns:r="http://schemas.openxmlformats.org/officeDocument/2006/relationships" xmlns:p="http://schemas.openxmlformats.org/presentationml/2006/main">
  <p:tag name="NUM" val="2"/>
</p:tagLst>
</file>

<file path=ppt/tags/tag31.xml><?xml version="1.0" encoding="utf-8"?>
<p:tagLst xmlns:a="http://schemas.openxmlformats.org/drawingml/2006/main" xmlns:r="http://schemas.openxmlformats.org/officeDocument/2006/relationships" xmlns:p="http://schemas.openxmlformats.org/presentationml/2006/main">
  <p:tag name="NUM" val="1"/>
</p:tagLst>
</file>

<file path=ppt/tags/tag32.xml><?xml version="1.0" encoding="utf-8"?>
<p:tagLst xmlns:a="http://schemas.openxmlformats.org/drawingml/2006/main" xmlns:r="http://schemas.openxmlformats.org/officeDocument/2006/relationships" xmlns:p="http://schemas.openxmlformats.org/presentationml/2006/main">
  <p:tag name="NUM" val="2"/>
</p:tagLst>
</file>

<file path=ppt/tags/tag33.xml><?xml version="1.0" encoding="utf-8"?>
<p:tagLst xmlns:a="http://schemas.openxmlformats.org/drawingml/2006/main" xmlns:r="http://schemas.openxmlformats.org/officeDocument/2006/relationships" xmlns:p="http://schemas.openxmlformats.org/presentationml/2006/main">
  <p:tag name="NUM" val="1"/>
</p:tagLst>
</file>

<file path=ppt/tags/tag34.xml><?xml version="1.0" encoding="utf-8"?>
<p:tagLst xmlns:a="http://schemas.openxmlformats.org/drawingml/2006/main" xmlns:r="http://schemas.openxmlformats.org/officeDocument/2006/relationships" xmlns:p="http://schemas.openxmlformats.org/presentationml/2006/main">
  <p:tag name="NUM" val="2"/>
</p:tagLst>
</file>

<file path=ppt/tags/tag35.xml><?xml version="1.0" encoding="utf-8"?>
<p:tagLst xmlns:a="http://schemas.openxmlformats.org/drawingml/2006/main" xmlns:r="http://schemas.openxmlformats.org/officeDocument/2006/relationships" xmlns:p="http://schemas.openxmlformats.org/presentationml/2006/main">
  <p:tag name="NUM" val="1"/>
</p:tagLst>
</file>

<file path=ppt/tags/tag36.xml><?xml version="1.0" encoding="utf-8"?>
<p:tagLst xmlns:a="http://schemas.openxmlformats.org/drawingml/2006/main" xmlns:r="http://schemas.openxmlformats.org/officeDocument/2006/relationships" xmlns:p="http://schemas.openxmlformats.org/presentationml/2006/main">
  <p:tag name="NUM" val="2"/>
</p:tagLst>
</file>

<file path=ppt/tags/tag37.xml><?xml version="1.0" encoding="utf-8"?>
<p:tagLst xmlns:a="http://schemas.openxmlformats.org/drawingml/2006/main" xmlns:r="http://schemas.openxmlformats.org/officeDocument/2006/relationships" xmlns:p="http://schemas.openxmlformats.org/presentationml/2006/main">
  <p:tag name="NUM" val="1"/>
</p:tagLst>
</file>

<file path=ppt/tags/tag38.xml><?xml version="1.0" encoding="utf-8"?>
<p:tagLst xmlns:a="http://schemas.openxmlformats.org/drawingml/2006/main" xmlns:r="http://schemas.openxmlformats.org/officeDocument/2006/relationships" xmlns:p="http://schemas.openxmlformats.org/presentationml/2006/main">
  <p:tag name="NUM" val="2"/>
</p:tagLst>
</file>

<file path=ppt/tags/tag39.xml><?xml version="1.0" encoding="utf-8"?>
<p:tagLst xmlns:a="http://schemas.openxmlformats.org/drawingml/2006/main" xmlns:r="http://schemas.openxmlformats.org/officeDocument/2006/relationships" xmlns:p="http://schemas.openxmlformats.org/presentationml/2006/main">
  <p:tag name="NUM" val="3"/>
</p:tagLst>
</file>

<file path=ppt/tags/tag40.xml><?xml version="1.0" encoding="utf-8"?>
<p:tagLst xmlns:a="http://schemas.openxmlformats.org/drawingml/2006/main" xmlns:r="http://schemas.openxmlformats.org/officeDocument/2006/relationships" xmlns:p="http://schemas.openxmlformats.org/presentationml/2006/main">
  <p:tag name="NUM" val="4"/>
</p:tagLst>
</file>

<file path=ppt/tags/tag41.xml><?xml version="1.0" encoding="utf-8"?>
<p:tagLst xmlns:a="http://schemas.openxmlformats.org/drawingml/2006/main" xmlns:r="http://schemas.openxmlformats.org/officeDocument/2006/relationships" xmlns:p="http://schemas.openxmlformats.org/presentationml/2006/main">
  <p:tag name="NUM" val="1"/>
</p:tagLst>
</file>

<file path=ppt/tags/tag42.xml><?xml version="1.0" encoding="utf-8"?>
<p:tagLst xmlns:a="http://schemas.openxmlformats.org/drawingml/2006/main" xmlns:r="http://schemas.openxmlformats.org/officeDocument/2006/relationships" xmlns:p="http://schemas.openxmlformats.org/presentationml/2006/main">
  <p:tag name="NUM" val="2"/>
</p:tagLst>
</file>

<file path=ppt/tags/tag43.xml><?xml version="1.0" encoding="utf-8"?>
<p:tagLst xmlns:a="http://schemas.openxmlformats.org/drawingml/2006/main" xmlns:r="http://schemas.openxmlformats.org/officeDocument/2006/relationships" xmlns:p="http://schemas.openxmlformats.org/presentationml/2006/main">
  <p:tag name="NUM" val="1"/>
</p:tagLst>
</file>

<file path=ppt/tags/tag44.xml><?xml version="1.0" encoding="utf-8"?>
<p:tagLst xmlns:a="http://schemas.openxmlformats.org/drawingml/2006/main" xmlns:r="http://schemas.openxmlformats.org/officeDocument/2006/relationships" xmlns:p="http://schemas.openxmlformats.org/presentationml/2006/main">
  <p:tag name="NUM" val="2"/>
</p:tagLst>
</file>

<file path=ppt/tags/tag45.xml><?xml version="1.0" encoding="utf-8"?>
<p:tagLst xmlns:a="http://schemas.openxmlformats.org/drawingml/2006/main" xmlns:r="http://schemas.openxmlformats.org/officeDocument/2006/relationships" xmlns:p="http://schemas.openxmlformats.org/presentationml/2006/main">
  <p:tag name="NUM" val="1"/>
</p:tagLst>
</file>

<file path=ppt/tags/tag46.xml><?xml version="1.0" encoding="utf-8"?>
<p:tagLst xmlns:a="http://schemas.openxmlformats.org/drawingml/2006/main" xmlns:r="http://schemas.openxmlformats.org/officeDocument/2006/relationships" xmlns:p="http://schemas.openxmlformats.org/presentationml/2006/main">
  <p:tag name="NUM" val="2"/>
</p:tagLst>
</file>

<file path=ppt/tags/tag47.xml><?xml version="1.0" encoding="utf-8"?>
<p:tagLst xmlns:a="http://schemas.openxmlformats.org/drawingml/2006/main" xmlns:r="http://schemas.openxmlformats.org/officeDocument/2006/relationships" xmlns:p="http://schemas.openxmlformats.org/presentationml/2006/main">
  <p:tag name="NUM" val="1"/>
</p:tagLst>
</file>

<file path=ppt/tags/tag48.xml><?xml version="1.0" encoding="utf-8"?>
<p:tagLst xmlns:a="http://schemas.openxmlformats.org/drawingml/2006/main" xmlns:r="http://schemas.openxmlformats.org/officeDocument/2006/relationships" xmlns:p="http://schemas.openxmlformats.org/presentationml/2006/main">
  <p:tag name="NUM" val="2"/>
</p:tagLst>
</file>

<file path=ppt/tags/tag49.xml><?xml version="1.0" encoding="utf-8"?>
<p:tagLst xmlns:a="http://schemas.openxmlformats.org/drawingml/2006/main" xmlns:r="http://schemas.openxmlformats.org/officeDocument/2006/relationships" xmlns:p="http://schemas.openxmlformats.org/presentationml/2006/main">
  <p:tag name="NUM" val="1"/>
</p:tagLst>
</file>

<file path=ppt/tags/tag50.xml><?xml version="1.0" encoding="utf-8"?>
<p:tagLst xmlns:a="http://schemas.openxmlformats.org/drawingml/2006/main" xmlns:r="http://schemas.openxmlformats.org/officeDocument/2006/relationships" xmlns:p="http://schemas.openxmlformats.org/presentationml/2006/main">
  <p:tag name="NUM" val="2"/>
</p:tagLst>
</file>

<file path=ppt/tags/tag51.xml><?xml version="1.0" encoding="utf-8"?>
<p:tagLst xmlns:a="http://schemas.openxmlformats.org/drawingml/2006/main" xmlns:r="http://schemas.openxmlformats.org/officeDocument/2006/relationships" xmlns:p="http://schemas.openxmlformats.org/presentationml/2006/main">
  <p:tag name="NUM" val="1"/>
</p:tagLst>
</file>

<file path=ppt/tags/tag52.xml><?xml version="1.0" encoding="utf-8"?>
<p:tagLst xmlns:a="http://schemas.openxmlformats.org/drawingml/2006/main" xmlns:r="http://schemas.openxmlformats.org/officeDocument/2006/relationships" xmlns:p="http://schemas.openxmlformats.org/presentationml/2006/main">
  <p:tag name="NUM" val="2"/>
</p:tagLst>
</file>

<file path=ppt/tags/tag53.xml><?xml version="1.0" encoding="utf-8"?>
<p:tagLst xmlns:a="http://schemas.openxmlformats.org/drawingml/2006/main" xmlns:r="http://schemas.openxmlformats.org/officeDocument/2006/relationships" xmlns:p="http://schemas.openxmlformats.org/presentationml/2006/main">
  <p:tag name="NUM" val="1"/>
</p:tagLst>
</file>

<file path=ppt/tags/tag54.xml><?xml version="1.0" encoding="utf-8"?>
<p:tagLst xmlns:a="http://schemas.openxmlformats.org/drawingml/2006/main" xmlns:r="http://schemas.openxmlformats.org/officeDocument/2006/relationships" xmlns:p="http://schemas.openxmlformats.org/presentationml/2006/main">
  <p:tag name="NUM" val="2"/>
</p:tagLst>
</file>

<file path=ppt/tags/tag55.xml><?xml version="1.0" encoding="utf-8"?>
<p:tagLst xmlns:a="http://schemas.openxmlformats.org/drawingml/2006/main" xmlns:r="http://schemas.openxmlformats.org/officeDocument/2006/relationships" xmlns:p="http://schemas.openxmlformats.org/presentationml/2006/main">
  <p:tag name="NUM" val="1"/>
</p:tagLst>
</file>

<file path=ppt/tags/tag56.xml><?xml version="1.0" encoding="utf-8"?>
<p:tagLst xmlns:a="http://schemas.openxmlformats.org/drawingml/2006/main" xmlns:r="http://schemas.openxmlformats.org/officeDocument/2006/relationships" xmlns:p="http://schemas.openxmlformats.org/presentationml/2006/main">
  <p:tag name="NUM" val="2"/>
</p:tagLst>
</file>

<file path=ppt/tags/tag57.xml><?xml version="1.0" encoding="utf-8"?>
<p:tagLst xmlns:a="http://schemas.openxmlformats.org/drawingml/2006/main" xmlns:r="http://schemas.openxmlformats.org/officeDocument/2006/relationships" xmlns:p="http://schemas.openxmlformats.org/presentationml/2006/main">
  <p:tag name="NUM" val="1"/>
</p:tagLst>
</file>

<file path=ppt/tags/tag58.xml><?xml version="1.0" encoding="utf-8"?>
<p:tagLst xmlns:a="http://schemas.openxmlformats.org/drawingml/2006/main" xmlns:r="http://schemas.openxmlformats.org/officeDocument/2006/relationships" xmlns:p="http://schemas.openxmlformats.org/presentationml/2006/main">
  <p:tag name="NUM" val="2"/>
</p:tagLst>
</file>

<file path=ppt/tags/tag59.xml><?xml version="1.0" encoding="utf-8"?>
<p:tagLst xmlns:a="http://schemas.openxmlformats.org/drawingml/2006/main" xmlns:r="http://schemas.openxmlformats.org/officeDocument/2006/relationships" xmlns:p="http://schemas.openxmlformats.org/presentationml/2006/main">
  <p:tag name="NUM" val="1"/>
</p:tagLst>
</file>

<file path=ppt/tags/tag60.xml><?xml version="1.0" encoding="utf-8"?>
<p:tagLst xmlns:a="http://schemas.openxmlformats.org/drawingml/2006/main" xmlns:r="http://schemas.openxmlformats.org/officeDocument/2006/relationships" xmlns:p="http://schemas.openxmlformats.org/presentationml/2006/main">
  <p:tag name="NUM" val="2"/>
</p:tagLst>
</file>

<file path=ppt/tags/tag61.xml><?xml version="1.0" encoding="utf-8"?>
<p:tagLst xmlns:a="http://schemas.openxmlformats.org/drawingml/2006/main" xmlns:r="http://schemas.openxmlformats.org/officeDocument/2006/relationships" xmlns:p="http://schemas.openxmlformats.org/presentationml/2006/main">
  <p:tag name="NUM" val="1"/>
</p:tagLst>
</file>

<file path=ppt/tags/tag62.xml><?xml version="1.0" encoding="utf-8"?>
<p:tagLst xmlns:a="http://schemas.openxmlformats.org/drawingml/2006/main" xmlns:r="http://schemas.openxmlformats.org/officeDocument/2006/relationships" xmlns:p="http://schemas.openxmlformats.org/presentationml/2006/main">
  <p:tag name="NUM" val="2"/>
</p:tagLst>
</file>

<file path=ppt/tags/tag63.xml><?xml version="1.0" encoding="utf-8"?>
<p:tagLst xmlns:a="http://schemas.openxmlformats.org/drawingml/2006/main" xmlns:r="http://schemas.openxmlformats.org/officeDocument/2006/relationships" xmlns:p="http://schemas.openxmlformats.org/presentationml/2006/main">
  <p:tag name="NUM" val="1"/>
</p:tagLst>
</file>

<file path=ppt/tags/tag64.xml><?xml version="1.0" encoding="utf-8"?>
<p:tagLst xmlns:a="http://schemas.openxmlformats.org/drawingml/2006/main" xmlns:r="http://schemas.openxmlformats.org/officeDocument/2006/relationships" xmlns:p="http://schemas.openxmlformats.org/presentationml/2006/main">
  <p:tag name="NUM" val="2"/>
</p:tagLst>
</file>

<file path=ppt/tags/tag65.xml><?xml version="1.0" encoding="utf-8"?>
<p:tagLst xmlns:a="http://schemas.openxmlformats.org/drawingml/2006/main" xmlns:r="http://schemas.openxmlformats.org/officeDocument/2006/relationships" xmlns:p="http://schemas.openxmlformats.org/presentationml/2006/main">
  <p:tag name="NUM" val="1"/>
</p:tagLst>
</file>

<file path=ppt/tags/tag66.xml><?xml version="1.0" encoding="utf-8"?>
<p:tagLst xmlns:a="http://schemas.openxmlformats.org/drawingml/2006/main" xmlns:r="http://schemas.openxmlformats.org/officeDocument/2006/relationships" xmlns:p="http://schemas.openxmlformats.org/presentationml/2006/main">
  <p:tag name="NUM" val="2"/>
</p:tagLst>
</file>

<file path=ppt/tags/tag67.xml><?xml version="1.0" encoding="utf-8"?>
<p:tagLst xmlns:a="http://schemas.openxmlformats.org/drawingml/2006/main" xmlns:r="http://schemas.openxmlformats.org/officeDocument/2006/relationships" xmlns:p="http://schemas.openxmlformats.org/presentationml/2006/main">
  <p:tag name="NUM" val="1"/>
</p:tagLst>
</file>

<file path=ppt/tags/tag68.xml><?xml version="1.0" encoding="utf-8"?>
<p:tagLst xmlns:a="http://schemas.openxmlformats.org/drawingml/2006/main" xmlns:r="http://schemas.openxmlformats.org/officeDocument/2006/relationships" xmlns:p="http://schemas.openxmlformats.org/presentationml/2006/main">
  <p:tag name="NUM" val="2"/>
</p:tagLst>
</file>

<file path=ppt/tags/tag69.xml><?xml version="1.0" encoding="utf-8"?>
<p:tagLst xmlns:a="http://schemas.openxmlformats.org/drawingml/2006/main" xmlns:r="http://schemas.openxmlformats.org/officeDocument/2006/relationships" xmlns:p="http://schemas.openxmlformats.org/presentationml/2006/main">
  <p:tag name="NUM" val="1"/>
</p:tagLst>
</file>

<file path=ppt/tags/tag70.xml><?xml version="1.0" encoding="utf-8"?>
<p:tagLst xmlns:a="http://schemas.openxmlformats.org/drawingml/2006/main" xmlns:r="http://schemas.openxmlformats.org/officeDocument/2006/relationships" xmlns:p="http://schemas.openxmlformats.org/presentationml/2006/main">
  <p:tag name="NUM" val="2"/>
</p:tagLst>
</file>

<file path=ppt/tags/tag71.xml><?xml version="1.0" encoding="utf-8"?>
<p:tagLst xmlns:a="http://schemas.openxmlformats.org/drawingml/2006/main" xmlns:r="http://schemas.openxmlformats.org/officeDocument/2006/relationships" xmlns:p="http://schemas.openxmlformats.org/presentationml/2006/main">
  <p:tag name="NUM" val="1"/>
</p:tagLst>
</file>

<file path=ppt/tags/tag72.xml><?xml version="1.0" encoding="utf-8"?>
<p:tagLst xmlns:a="http://schemas.openxmlformats.org/drawingml/2006/main" xmlns:r="http://schemas.openxmlformats.org/officeDocument/2006/relationships" xmlns:p="http://schemas.openxmlformats.org/presentationml/2006/main">
  <p:tag name="NUM" val="2"/>
</p:tagLst>
</file>

<file path=ppt/tags/tag73.xml><?xml version="1.0" encoding="utf-8"?>
<p:tagLst xmlns:a="http://schemas.openxmlformats.org/drawingml/2006/main" xmlns:r="http://schemas.openxmlformats.org/officeDocument/2006/relationships" xmlns:p="http://schemas.openxmlformats.org/presentationml/2006/main">
  <p:tag name="NUM" val="1"/>
</p:tagLst>
</file>

<file path=ppt/tags/tag74.xml><?xml version="1.0" encoding="utf-8"?>
<p:tagLst xmlns:a="http://schemas.openxmlformats.org/drawingml/2006/main" xmlns:r="http://schemas.openxmlformats.org/officeDocument/2006/relationships" xmlns:p="http://schemas.openxmlformats.org/presentationml/2006/main">
  <p:tag name="NUM" val="2"/>
</p:tagLst>
</file>

<file path=ppt/tags/tag75.xml><?xml version="1.0" encoding="utf-8"?>
<p:tagLst xmlns:a="http://schemas.openxmlformats.org/drawingml/2006/main" xmlns:r="http://schemas.openxmlformats.org/officeDocument/2006/relationships" xmlns:p="http://schemas.openxmlformats.org/presentationml/2006/main">
  <p:tag name="NUM" val="1"/>
</p:tagLst>
</file>

<file path=ppt/tags/tag76.xml><?xml version="1.0" encoding="utf-8"?>
<p:tagLst xmlns:a="http://schemas.openxmlformats.org/drawingml/2006/main" xmlns:r="http://schemas.openxmlformats.org/officeDocument/2006/relationships" xmlns:p="http://schemas.openxmlformats.org/presentationml/2006/main">
  <p:tag name="NUM" val="2"/>
</p:tagLst>
</file>

<file path=ppt/tags/tag77.xml><?xml version="1.0" encoding="utf-8"?>
<p:tagLst xmlns:a="http://schemas.openxmlformats.org/drawingml/2006/main" xmlns:r="http://schemas.openxmlformats.org/officeDocument/2006/relationships" xmlns:p="http://schemas.openxmlformats.org/presentationml/2006/main">
  <p:tag name="NUM" val="1"/>
</p:tagLst>
</file>

<file path=ppt/tags/tag78.xml><?xml version="1.0" encoding="utf-8"?>
<p:tagLst xmlns:a="http://schemas.openxmlformats.org/drawingml/2006/main" xmlns:r="http://schemas.openxmlformats.org/officeDocument/2006/relationships" xmlns:p="http://schemas.openxmlformats.org/presentationml/2006/main">
  <p:tag name="NUM" val="2"/>
</p:tagLst>
</file>

<file path=ppt/tags/tag79.xml><?xml version="1.0" encoding="utf-8"?>
<p:tagLst xmlns:a="http://schemas.openxmlformats.org/drawingml/2006/main" xmlns:r="http://schemas.openxmlformats.org/officeDocument/2006/relationships" xmlns:p="http://schemas.openxmlformats.org/presentationml/2006/main">
  <p:tag name="NUM" val="1"/>
</p:tagLst>
</file>

<file path=ppt/tags/tag80.xml><?xml version="1.0" encoding="utf-8"?>
<p:tagLst xmlns:a="http://schemas.openxmlformats.org/drawingml/2006/main" xmlns:r="http://schemas.openxmlformats.org/officeDocument/2006/relationships" xmlns:p="http://schemas.openxmlformats.org/presentationml/2006/main">
  <p:tag name="NUM" val="2"/>
</p:tagLst>
</file>

<file path=ppt/tags/tag81.xml><?xml version="1.0" encoding="utf-8"?>
<p:tagLst xmlns:a="http://schemas.openxmlformats.org/drawingml/2006/main" xmlns:r="http://schemas.openxmlformats.org/officeDocument/2006/relationships" xmlns:p="http://schemas.openxmlformats.org/presentationml/2006/main">
  <p:tag name="NUM" val="1"/>
</p:tagLst>
</file>

<file path=ppt/tags/tag82.xml><?xml version="1.0" encoding="utf-8"?>
<p:tagLst xmlns:a="http://schemas.openxmlformats.org/drawingml/2006/main" xmlns:r="http://schemas.openxmlformats.org/officeDocument/2006/relationships" xmlns:p="http://schemas.openxmlformats.org/presentationml/2006/main">
  <p:tag name="NUM" val="2"/>
</p:tagLst>
</file>

<file path=ppt/tags/tag83.xml><?xml version="1.0" encoding="utf-8"?>
<p:tagLst xmlns:a="http://schemas.openxmlformats.org/drawingml/2006/main" xmlns:r="http://schemas.openxmlformats.org/officeDocument/2006/relationships" xmlns:p="http://schemas.openxmlformats.org/presentationml/2006/main">
  <p:tag name="NUM" val="1"/>
</p:tagLst>
</file>

<file path=ppt/tags/tag84.xml><?xml version="1.0" encoding="utf-8"?>
<p:tagLst xmlns:a="http://schemas.openxmlformats.org/drawingml/2006/main" xmlns:r="http://schemas.openxmlformats.org/officeDocument/2006/relationships" xmlns:p="http://schemas.openxmlformats.org/presentationml/2006/main">
  <p:tag name="NUM" val="2"/>
</p:tagLst>
</file>

<file path=ppt/tags/tag85.xml><?xml version="1.0" encoding="utf-8"?>
<p:tagLst xmlns:a="http://schemas.openxmlformats.org/drawingml/2006/main" xmlns:r="http://schemas.openxmlformats.org/officeDocument/2006/relationships" xmlns:p="http://schemas.openxmlformats.org/presentationml/2006/main">
  <p:tag name="NUM" val="1"/>
</p:tagLst>
</file>

<file path=ppt/tags/tag86.xml><?xml version="1.0" encoding="utf-8"?>
<p:tagLst xmlns:a="http://schemas.openxmlformats.org/drawingml/2006/main" xmlns:r="http://schemas.openxmlformats.org/officeDocument/2006/relationships" xmlns:p="http://schemas.openxmlformats.org/presentationml/2006/main">
  <p:tag name="NUM" val="2"/>
</p:tagLst>
</file>

<file path=ppt/tags/tag87.xml><?xml version="1.0" encoding="utf-8"?>
<p:tagLst xmlns:a="http://schemas.openxmlformats.org/drawingml/2006/main" xmlns:r="http://schemas.openxmlformats.org/officeDocument/2006/relationships" xmlns:p="http://schemas.openxmlformats.org/presentationml/2006/main">
  <p:tag name="NUM" val="1"/>
</p:tagLst>
</file>

<file path=ppt/tags/tag88.xml><?xml version="1.0" encoding="utf-8"?>
<p:tagLst xmlns:a="http://schemas.openxmlformats.org/drawingml/2006/main" xmlns:r="http://schemas.openxmlformats.org/officeDocument/2006/relationships" xmlns:p="http://schemas.openxmlformats.org/presentationml/2006/main">
  <p:tag name="NUM" val="2"/>
</p:tagLst>
</file>

<file path=ppt/tags/tag89.xml><?xml version="1.0" encoding="utf-8"?>
<p:tagLst xmlns:a="http://schemas.openxmlformats.org/drawingml/2006/main" xmlns:r="http://schemas.openxmlformats.org/officeDocument/2006/relationships" xmlns:p="http://schemas.openxmlformats.org/presentationml/2006/main">
  <p:tag name="NUM" val="1"/>
</p:tagLst>
</file>

<file path=ppt/tags/tag90.xml><?xml version="1.0" encoding="utf-8"?>
<p:tagLst xmlns:a="http://schemas.openxmlformats.org/drawingml/2006/main" xmlns:r="http://schemas.openxmlformats.org/officeDocument/2006/relationships" xmlns:p="http://schemas.openxmlformats.org/presentationml/2006/main">
  <p:tag name="NUM" val="2"/>
</p:tagLst>
</file>

<file path=ppt/tags/tag91.xml><?xml version="1.0" encoding="utf-8"?>
<p:tagLst xmlns:a="http://schemas.openxmlformats.org/drawingml/2006/main" xmlns:r="http://schemas.openxmlformats.org/officeDocument/2006/relationships" xmlns:p="http://schemas.openxmlformats.org/presentationml/2006/main">
  <p:tag name="NUM" val="1"/>
</p:tagLst>
</file>

<file path=ppt/tags/tag92.xml><?xml version="1.0" encoding="utf-8"?>
<p:tagLst xmlns:a="http://schemas.openxmlformats.org/drawingml/2006/main" xmlns:r="http://schemas.openxmlformats.org/officeDocument/2006/relationships" xmlns:p="http://schemas.openxmlformats.org/presentationml/2006/main">
  <p:tag name="NUM" val="2"/>
</p:tagLst>
</file>

<file path=ppt/tags/tag93.xml><?xml version="1.0" encoding="utf-8"?>
<p:tagLst xmlns:a="http://schemas.openxmlformats.org/drawingml/2006/main" xmlns:r="http://schemas.openxmlformats.org/officeDocument/2006/relationships" xmlns:p="http://schemas.openxmlformats.org/presentationml/2006/main">
  <p:tag name="NUM" val="1"/>
</p:tagLst>
</file>

<file path=ppt/tags/tag94.xml><?xml version="1.0" encoding="utf-8"?>
<p:tagLst xmlns:a="http://schemas.openxmlformats.org/drawingml/2006/main" xmlns:r="http://schemas.openxmlformats.org/officeDocument/2006/relationships" xmlns:p="http://schemas.openxmlformats.org/presentationml/2006/main">
  <p:tag name="NUM" val="2"/>
</p:tagLst>
</file>

<file path=ppt/tags/tag95.xml><?xml version="1.0" encoding="utf-8"?>
<p:tagLst xmlns:a="http://schemas.openxmlformats.org/drawingml/2006/main" xmlns:r="http://schemas.openxmlformats.org/officeDocument/2006/relationships" xmlns:p="http://schemas.openxmlformats.org/presentationml/2006/main">
  <p:tag name="NUM" val="1"/>
</p:tagLst>
</file>

<file path=ppt/tags/tag96.xml><?xml version="1.0" encoding="utf-8"?>
<p:tagLst xmlns:a="http://schemas.openxmlformats.org/drawingml/2006/main" xmlns:r="http://schemas.openxmlformats.org/officeDocument/2006/relationships" xmlns:p="http://schemas.openxmlformats.org/presentationml/2006/main">
  <p:tag name="NUM" val="2"/>
</p:tagLst>
</file>

<file path=ppt/tags/tag97.xml><?xml version="1.0" encoding="utf-8"?>
<p:tagLst xmlns:a="http://schemas.openxmlformats.org/drawingml/2006/main" xmlns:r="http://schemas.openxmlformats.org/officeDocument/2006/relationships" xmlns:p="http://schemas.openxmlformats.org/presentationml/2006/main">
  <p:tag name="NUM" val="1"/>
</p:tagLst>
</file>

<file path=ppt/tags/tag98.xml><?xml version="1.0" encoding="utf-8"?>
<p:tagLst xmlns:a="http://schemas.openxmlformats.org/drawingml/2006/main" xmlns:r="http://schemas.openxmlformats.org/officeDocument/2006/relationships" xmlns:p="http://schemas.openxmlformats.org/presentationml/2006/main">
  <p:tag name="NUM" val="2"/>
</p:tagLst>
</file>

<file path=ppt/tags/tag99.xml><?xml version="1.0" encoding="utf-8"?>
<p:tagLst xmlns:a="http://schemas.openxmlformats.org/drawingml/2006/main" xmlns:r="http://schemas.openxmlformats.org/officeDocument/2006/relationships" xmlns:p="http://schemas.openxmlformats.org/presentationml/2006/main">
  <p:tag name="NUM" val="3"/>
</p:tagLst>
</file>

<file path=ppt/tags/tag100.xml><?xml version="1.0" encoding="utf-8"?>
<p:tagLst xmlns:a="http://schemas.openxmlformats.org/drawingml/2006/main" xmlns:r="http://schemas.openxmlformats.org/officeDocument/2006/relationships" xmlns:p="http://schemas.openxmlformats.org/presentationml/2006/main">
  <p:tag name="NUM" val="1"/>
</p:tagLst>
</file>

<file path=ppt/tags/tag101.xml><?xml version="1.0" encoding="utf-8"?>
<p:tagLst xmlns:a="http://schemas.openxmlformats.org/drawingml/2006/main" xmlns:r="http://schemas.openxmlformats.org/officeDocument/2006/relationships" xmlns:p="http://schemas.openxmlformats.org/presentationml/2006/main">
  <p:tag name="NUM" val="2"/>
</p:tagLst>
</file>

<file path=ppt/tags/tag102.xml><?xml version="1.0" encoding="utf-8"?>
<p:tagLst xmlns:a="http://schemas.openxmlformats.org/drawingml/2006/main" xmlns:r="http://schemas.openxmlformats.org/officeDocument/2006/relationships" xmlns:p="http://schemas.openxmlformats.org/presentationml/2006/main">
  <p:tag name="NUM" val="3"/>
</p:tagLst>
</file>

<file path=ppt/tags/tag103.xml><?xml version="1.0" encoding="utf-8"?>
<p:tagLst xmlns:a="http://schemas.openxmlformats.org/drawingml/2006/main" xmlns:r="http://schemas.openxmlformats.org/officeDocument/2006/relationships" xmlns:p="http://schemas.openxmlformats.org/presentationml/2006/main">
  <p:tag name="NUM" val="1"/>
</p:tagLst>
</file>

<file path=ppt/tags/tag104.xml><?xml version="1.0" encoding="utf-8"?>
<p:tagLst xmlns:a="http://schemas.openxmlformats.org/drawingml/2006/main" xmlns:r="http://schemas.openxmlformats.org/officeDocument/2006/relationships" xmlns:p="http://schemas.openxmlformats.org/presentationml/2006/main">
  <p:tag name="NUM" val="2"/>
</p:tagLst>
</file>

<file path=ppt/tags/tag105.xml><?xml version="1.0" encoding="utf-8"?>
<p:tagLst xmlns:a="http://schemas.openxmlformats.org/drawingml/2006/main" xmlns:r="http://schemas.openxmlformats.org/officeDocument/2006/relationships" xmlns:p="http://schemas.openxmlformats.org/presentationml/2006/main">
  <p:tag name="NUM" val="3"/>
</p:tagLst>
</file>

<file path=ppt/tags/tag106.xml><?xml version="1.0" encoding="utf-8"?>
<p:tagLst xmlns:a="http://schemas.openxmlformats.org/drawingml/2006/main" xmlns:r="http://schemas.openxmlformats.org/officeDocument/2006/relationships" xmlns:p="http://schemas.openxmlformats.org/presentationml/2006/main">
  <p:tag name="NUM" val="4"/>
</p:tagLst>
</file>

<file path=ppt/tags/tag107.xml><?xml version="1.0" encoding="utf-8"?>
<p:tagLst xmlns:a="http://schemas.openxmlformats.org/drawingml/2006/main" xmlns:r="http://schemas.openxmlformats.org/officeDocument/2006/relationships" xmlns:p="http://schemas.openxmlformats.org/presentationml/2006/main">
  <p:tag name="NUM" val="5"/>
</p:tagLst>
</file>

<file path=ppt/tags/tag108.xml><?xml version="1.0" encoding="utf-8"?>
<p:tagLst xmlns:a="http://schemas.openxmlformats.org/drawingml/2006/main" xmlns:r="http://schemas.openxmlformats.org/officeDocument/2006/relationships" xmlns:p="http://schemas.openxmlformats.org/presentationml/2006/main">
  <p:tag name="NUM" val="1"/>
</p:tagLst>
</file>

<file path=ppt/tags/tag109.xml><?xml version="1.0" encoding="utf-8"?>
<p:tagLst xmlns:a="http://schemas.openxmlformats.org/drawingml/2006/main" xmlns:r="http://schemas.openxmlformats.org/officeDocument/2006/relationships" xmlns:p="http://schemas.openxmlformats.org/presentationml/2006/main">
  <p:tag name="NUM" val="2"/>
</p:tagLst>
</file>

<file path=ppt/tags/tag110.xml><?xml version="1.0" encoding="utf-8"?>
<p:tagLst xmlns:a="http://schemas.openxmlformats.org/drawingml/2006/main" xmlns:r="http://schemas.openxmlformats.org/officeDocument/2006/relationships" xmlns:p="http://schemas.openxmlformats.org/presentationml/2006/main">
  <p:tag name="NUM" val="3"/>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le sud">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le sud</Template>
  <TotalTime>22</TotalTime>
  <Words>2209</Words>
  <Application>Microsoft Office PowerPoint</Application>
  <PresentationFormat>Affichage à l'écran (4:3)</PresentationFormat>
  <Paragraphs>72</Paragraphs>
  <Slides>50</Slides>
  <Notes>0</Notes>
  <HiddenSlides>0</HiddenSlides>
  <MMClips>1</MMClips>
  <ScaleCrop>false</ScaleCrop>
  <HeadingPairs>
    <vt:vector size="4" baseType="variant">
      <vt:variant>
        <vt:lpstr>Thème</vt:lpstr>
      </vt:variant>
      <vt:variant>
        <vt:i4>1</vt:i4>
      </vt:variant>
      <vt:variant>
        <vt:lpstr>Titres des diapositives</vt:lpstr>
      </vt:variant>
      <vt:variant>
        <vt:i4>50</vt:i4>
      </vt:variant>
    </vt:vector>
  </HeadingPairs>
  <TitlesOfParts>
    <vt:vector size="51" baseType="lpstr">
      <vt:lpstr>le sud</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Standard</dc:creator>
  <cp:lastModifiedBy>  </cp:lastModifiedBy>
  <cp:revision>5</cp:revision>
  <dcterms:created xsi:type="dcterms:W3CDTF">2014-06-25T08:39:12Z</dcterms:created>
  <dcterms:modified xsi:type="dcterms:W3CDTF">2014-10-01T18:11:10Z</dcterms:modified>
</cp:coreProperties>
</file>