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4Nja9m0zCHzsZQumJMAEQ==" hashData="2MLpw8zdQD469oJ4/fencZb79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2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340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06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54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7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326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56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384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7676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4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23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E6BF-1BD8-4126-AC2D-E1EF8830BDFF}" type="datetimeFigureOut">
              <a:rPr lang="fr-FR" smtClean="0"/>
              <a:t>20/12/2013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73B44-63D8-47A7-A02C-E49A8696DF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2640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py16.net/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8" y="0"/>
            <a:ext cx="9144000" cy="551723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célébration culturelle de </a:t>
            </a:r>
            <a:r>
              <a:rPr lang="fr-FR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Kaamulan</a:t>
            </a:r>
            <a:endParaRPr lang="fr-FR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 belle fête célébrée chaque année dans la ville de </a:t>
            </a:r>
            <a:r>
              <a:rPr lang="fr-FR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Malaybalay</a:t>
            </a:r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aux Philippines commémore la Fondation de la province de </a:t>
            </a:r>
            <a:r>
              <a:rPr lang="fr-FR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Bukidnon</a:t>
            </a:r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1917</a:t>
            </a:r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célébration est pleine de couleurs, de danse dynamique et de la riche tradition des sept groupes tribaux originales qui composent la province. </a:t>
            </a:r>
          </a:p>
        </p:txBody>
      </p:sp>
    </p:spTree>
    <p:extLst>
      <p:ext uri="{BB962C8B-B14F-4D97-AF65-F5344CB8AC3E}">
        <p14:creationId xmlns:p14="http://schemas.microsoft.com/office/powerpoint/2010/main" val="212819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0000">
        <p:circle/>
        <p:sndAc>
          <p:stSnd loop="1">
            <p:snd r:embed="rId2" name="cuba.wav"/>
          </p:stSnd>
        </p:sndAc>
      </p:transition>
    </mc:Choice>
    <mc:Fallback>
      <p:transition spd="slow" advTm="10000">
        <p:circle/>
        <p:sndAc>
          <p:stSnd loop="1">
            <p:snd r:embed="rId2" name="cub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740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3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87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9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5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20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5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2"/>
            <a:ext cx="9143889" cy="685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59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3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11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88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65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14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030" y="-1"/>
            <a:ext cx="9178030" cy="688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15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53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9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30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94" y="82"/>
            <a:ext cx="9156193" cy="686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2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536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2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22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341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65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81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51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23928" y="4221088"/>
            <a:ext cx="4248472" cy="2376264"/>
          </a:xfrm>
          <a:prstGeom prst="rect">
            <a:avLst/>
          </a:prstGeom>
          <a:noFill/>
        </p:spPr>
        <p:txBody>
          <a:bodyPr wrap="square" rtlCol="0">
            <a:prstTxWarp prst="textButtonPour">
              <a:avLst/>
            </a:prstTxWarp>
            <a:spAutoFit/>
            <a:scene3d>
              <a:camera prst="perspectiveRelaxed"/>
              <a:lightRig rig="threePt" dir="t"/>
            </a:scene3d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Montage réalisation</a:t>
            </a:r>
            <a:br>
              <a:rPr lang="fr-FR" sz="2000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</a:br>
            <a: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fr-FR" sz="1600" u="sng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http://www.papy16.net/</a:t>
            </a:r>
            <a:r>
              <a:rPr lang="fr-FR" sz="16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fr-FR" sz="16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fr-FR" sz="2000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Photos Baba </a:t>
            </a:r>
            <a:r>
              <a:rPr lang="fr-FR" sz="2000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Mail</a:t>
            </a:r>
            <a:endParaRPr lang="fr-FR" sz="2000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426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56</Words>
  <Application>Microsoft Office PowerPoint</Application>
  <PresentationFormat>Affichage à l'écran (4:3)</PresentationFormat>
  <Paragraphs>3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Papy 16</dc:creator>
  <cp:lastModifiedBy>Papy 16</cp:lastModifiedBy>
  <cp:revision>4</cp:revision>
  <dcterms:created xsi:type="dcterms:W3CDTF">2013-12-20T10:31:10Z</dcterms:created>
  <dcterms:modified xsi:type="dcterms:W3CDTF">2013-12-20T10:54:52Z</dcterms:modified>
</cp:coreProperties>
</file>