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357" r:id="rId2"/>
    <p:sldId id="326" r:id="rId3"/>
    <p:sldId id="327" r:id="rId4"/>
    <p:sldId id="276" r:id="rId5"/>
    <p:sldId id="328" r:id="rId6"/>
    <p:sldId id="277" r:id="rId7"/>
    <p:sldId id="329" r:id="rId8"/>
    <p:sldId id="330" r:id="rId9"/>
    <p:sldId id="331" r:id="rId10"/>
    <p:sldId id="332" r:id="rId11"/>
    <p:sldId id="333" r:id="rId12"/>
    <p:sldId id="334" r:id="rId13"/>
    <p:sldId id="335" r:id="rId14"/>
    <p:sldId id="336" r:id="rId15"/>
    <p:sldId id="337" r:id="rId16"/>
    <p:sldId id="338" r:id="rId17"/>
    <p:sldId id="339" r:id="rId18"/>
    <p:sldId id="340" r:id="rId19"/>
    <p:sldId id="341" r:id="rId20"/>
    <p:sldId id="342" r:id="rId21"/>
    <p:sldId id="343" r:id="rId22"/>
    <p:sldId id="344" r:id="rId23"/>
    <p:sldId id="345" r:id="rId24"/>
    <p:sldId id="346" r:id="rId25"/>
    <p:sldId id="347" r:id="rId26"/>
    <p:sldId id="348" r:id="rId27"/>
    <p:sldId id="349" r:id="rId28"/>
    <p:sldId id="350" r:id="rId29"/>
    <p:sldId id="351" r:id="rId30"/>
    <p:sldId id="352" r:id="rId31"/>
    <p:sldId id="353" r:id="rId32"/>
    <p:sldId id="354" r:id="rId33"/>
    <p:sldId id="355" r:id="rId34"/>
    <p:sldId id="319" r:id="rId35"/>
    <p:sldId id="356" r:id="rId36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CoNyDRFHXQI3ZgvR6+iXaQ==" hashData="5xzrO1GPh4PhccLFpVoS3OrpO2M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89100" autoAdjust="0"/>
  </p:normalViewPr>
  <p:slideViewPr>
    <p:cSldViewPr>
      <p:cViewPr varScale="1">
        <p:scale>
          <a:sx n="76" d="100"/>
          <a:sy n="76" d="100"/>
        </p:scale>
        <p:origin x="-810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presProps" Target="presProps.xml"/><Relationship Id="rId40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14CE6B-CC86-433E-8BBC-C725CF792798}" type="datetimeFigureOut">
              <a:rPr lang="fr-FR" smtClean="0"/>
              <a:pPr/>
              <a:t>10/12/2016</a:t>
            </a:fld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0D50C6-14D8-4C4C-8B4E-99187DE02965}" type="slidenum">
              <a:rPr lang="fr-FR" smtClean="0"/>
              <a:pPr/>
              <a:t>‹N°›</a:t>
            </a:fld>
            <a:endParaRPr lang="fr-FR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14CE6B-CC86-433E-8BBC-C725CF792798}" type="datetimeFigureOut">
              <a:rPr lang="fr-FR" smtClean="0"/>
              <a:pPr/>
              <a:t>10/12/2016</a:t>
            </a:fld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0D50C6-14D8-4C4C-8B4E-99187DE02965}" type="slidenum">
              <a:rPr lang="fr-FR" smtClean="0"/>
              <a:pPr/>
              <a:t>‹N°›</a:t>
            </a:fld>
            <a:endParaRPr lang="fr-FR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14CE6B-CC86-433E-8BBC-C725CF792798}" type="datetimeFigureOut">
              <a:rPr lang="fr-FR" smtClean="0"/>
              <a:pPr/>
              <a:t>10/12/2016</a:t>
            </a:fld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0D50C6-14D8-4C4C-8B4E-99187DE02965}" type="slidenum">
              <a:rPr lang="fr-FR" smtClean="0"/>
              <a:pPr/>
              <a:t>‹N°›</a:t>
            </a:fld>
            <a:endParaRPr lang="fr-FR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14CE6B-CC86-433E-8BBC-C725CF792798}" type="datetimeFigureOut">
              <a:rPr lang="fr-FR" smtClean="0"/>
              <a:pPr/>
              <a:t>10/12/2016</a:t>
            </a:fld>
            <a:endParaRPr lang="fr-FR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0D50C6-14D8-4C4C-8B4E-99187DE02965}" type="slidenum">
              <a:rPr lang="fr-FR" smtClean="0"/>
              <a:pPr/>
              <a:t>‹N°›</a:t>
            </a:fld>
            <a:endParaRPr lang="fr-FR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14CE6B-CC86-433E-8BBC-C725CF792798}" type="datetimeFigureOut">
              <a:rPr lang="fr-FR" smtClean="0"/>
              <a:pPr/>
              <a:t>10/12/2016</a:t>
            </a:fld>
            <a:endParaRPr lang="fr-FR" dirty="0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0D50C6-14D8-4C4C-8B4E-99187DE02965}" type="slidenum">
              <a:rPr lang="fr-FR" smtClean="0"/>
              <a:pPr/>
              <a:t>‹N°›</a:t>
            </a:fld>
            <a:endParaRPr lang="fr-FR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14CE6B-CC86-433E-8BBC-C725CF792798}" type="datetimeFigureOut">
              <a:rPr lang="fr-FR" smtClean="0"/>
              <a:pPr/>
              <a:t>10/12/2016</a:t>
            </a:fld>
            <a:endParaRPr lang="fr-FR" dirty="0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0D50C6-14D8-4C4C-8B4E-99187DE02965}" type="slidenum">
              <a:rPr lang="fr-FR" smtClean="0"/>
              <a:pPr/>
              <a:t>‹N°›</a:t>
            </a:fld>
            <a:endParaRPr lang="fr-FR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14CE6B-CC86-433E-8BBC-C725CF792798}" type="datetimeFigureOut">
              <a:rPr lang="fr-FR" smtClean="0"/>
              <a:pPr/>
              <a:t>10/12/2016</a:t>
            </a:fld>
            <a:endParaRPr lang="fr-FR" dirty="0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0D50C6-14D8-4C4C-8B4E-99187DE02965}" type="slidenum">
              <a:rPr lang="fr-FR" smtClean="0"/>
              <a:pPr/>
              <a:t>‹N°›</a:t>
            </a:fld>
            <a:endParaRPr lang="fr-FR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14CE6B-CC86-433E-8BBC-C725CF792798}" type="datetimeFigureOut">
              <a:rPr lang="fr-FR" smtClean="0"/>
              <a:pPr/>
              <a:t>10/12/2016</a:t>
            </a:fld>
            <a:endParaRPr lang="fr-FR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0D50C6-14D8-4C4C-8B4E-99187DE02965}" type="slidenum">
              <a:rPr lang="fr-FR" smtClean="0"/>
              <a:pPr/>
              <a:t>‹N°›</a:t>
            </a:fld>
            <a:endParaRPr lang="fr-FR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 dirty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14CE6B-CC86-433E-8BBC-C725CF792798}" type="datetimeFigureOut">
              <a:rPr lang="fr-FR" smtClean="0"/>
              <a:pPr/>
              <a:t>10/12/2016</a:t>
            </a:fld>
            <a:endParaRPr lang="fr-FR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0D50C6-14D8-4C4C-8B4E-99187DE02965}" type="slidenum">
              <a:rPr lang="fr-FR" smtClean="0"/>
              <a:pPr/>
              <a:t>‹N°›</a:t>
            </a:fld>
            <a:endParaRPr lang="fr-FR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14CE6B-CC86-433E-8BBC-C725CF792798}" type="datetimeFigureOut">
              <a:rPr lang="fr-FR" smtClean="0"/>
              <a:pPr/>
              <a:t>10/12/2016</a:t>
            </a:fld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0D50C6-14D8-4C4C-8B4E-99187DE02965}" type="slidenum">
              <a:rPr lang="fr-FR" smtClean="0"/>
              <a:pPr/>
              <a:t>‹N°›</a:t>
            </a:fld>
            <a:endParaRPr lang="fr-FR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14CE6B-CC86-433E-8BBC-C725CF792798}" type="datetimeFigureOut">
              <a:rPr lang="fr-FR" smtClean="0"/>
              <a:pPr/>
              <a:t>10/12/2016</a:t>
            </a:fld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0D50C6-14D8-4C4C-8B4E-99187DE02965}" type="slidenum">
              <a:rPr lang="fr-FR" smtClean="0"/>
              <a:pPr/>
              <a:t>‹N°›</a:t>
            </a:fld>
            <a:endParaRPr lang="fr-FR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314CE6B-CC86-433E-8BBC-C725CF792798}" type="datetimeFigureOut">
              <a:rPr lang="fr-FR" smtClean="0"/>
              <a:pPr/>
              <a:t>10/12/2016</a:t>
            </a:fld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80D50C6-14D8-4C4C-8B4E-99187DE02965}" type="slidenum">
              <a:rPr lang="fr-FR" smtClean="0"/>
              <a:pPr/>
              <a:t>‹N°›</a:t>
            </a:fld>
            <a:endParaRPr lang="fr-FR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gif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gif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9.gif"/><Relationship Id="rId5" Type="http://schemas.openxmlformats.org/officeDocument/2006/relationships/image" Target="../media/image38.gif"/><Relationship Id="rId4" Type="http://schemas.openxmlformats.org/officeDocument/2006/relationships/image" Target="../media/image37.gif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 l="-25000" r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12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835696" y="188640"/>
            <a:ext cx="5480756" cy="4027431"/>
          </a:xfrm>
          <a:prstGeom prst="wave">
            <a:avLst/>
          </a:prstGeom>
        </p:spPr>
      </p:pic>
      <p:pic>
        <p:nvPicPr>
          <p:cNvPr id="3" name="Picture 2" descr="C:\Users\MON PC\Desktop\ob_dc6623_mdg-7854-6325-31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236296" y="5013176"/>
            <a:ext cx="1634625" cy="1484784"/>
          </a:xfrm>
          <a:prstGeom prst="rect">
            <a:avLst/>
          </a:prstGeom>
          <a:noFill/>
        </p:spPr>
      </p:pic>
    </p:spTree>
  </p:cSld>
  <p:clrMapOvr>
    <a:masterClrMapping/>
  </p:clrMapOvr>
  <p:transition>
    <p:sndAc>
      <p:stSnd loop="1">
        <p:snd r:embed="rId2" name="la plus belle musique douce du monde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Diapositive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38757" cy="6858000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Diapositive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38608" cy="68580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0dd1597e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196752"/>
            <a:ext cx="9144000" cy="5661248"/>
          </a:xfrm>
          <a:prstGeom prst="rect">
            <a:avLst/>
          </a:prstGeom>
        </p:spPr>
      </p:pic>
      <p:sp>
        <p:nvSpPr>
          <p:cNvPr id="4" name="Titre 3"/>
          <p:cNvSpPr>
            <a:spLocks noGrp="1"/>
          </p:cNvSpPr>
          <p:nvPr>
            <p:ph type="title"/>
          </p:nvPr>
        </p:nvSpPr>
        <p:spPr>
          <a:xfrm>
            <a:off x="251520" y="188640"/>
            <a:ext cx="8435280" cy="1656184"/>
          </a:xfrm>
        </p:spPr>
        <p:txBody>
          <a:bodyPr>
            <a:normAutofit fontScale="90000"/>
          </a:bodyPr>
          <a:lstStyle/>
          <a:p>
            <a:r>
              <a:rPr lang="fr-FR" sz="3200" b="1" dirty="0" smtClean="0"/>
              <a:t>FEVRIER  </a:t>
            </a:r>
            <a:r>
              <a:rPr lang="fr-FR" sz="2800" b="1" dirty="0" smtClean="0">
                <a:latin typeface="Brush Script MT" pitchFamily="66" charset="0"/>
              </a:rPr>
              <a:t>      </a:t>
            </a:r>
            <a:r>
              <a:rPr lang="fr-FR" sz="2000" dirty="0" smtClean="0">
                <a:latin typeface="Bodoni MT" pitchFamily="18" charset="0"/>
              </a:rPr>
              <a:t>Du  latin  Februarius</a:t>
            </a:r>
            <a:br>
              <a:rPr lang="fr-FR" sz="2000" dirty="0" smtClean="0">
                <a:latin typeface="Bodoni MT" pitchFamily="18" charset="0"/>
              </a:rPr>
            </a:br>
            <a:r>
              <a:rPr lang="fr-FR" sz="2000" dirty="0" smtClean="0">
                <a:latin typeface="Bodoni MT" pitchFamily="18" charset="0"/>
              </a:rPr>
              <a:t>VENTOSE,  le  mois  des  vents,  commençait  vers  le  19  Février </a:t>
            </a:r>
            <a:br>
              <a:rPr lang="fr-FR" sz="2000" dirty="0" smtClean="0">
                <a:latin typeface="Bodoni MT" pitchFamily="18" charset="0"/>
              </a:rPr>
            </a:br>
            <a:r>
              <a:rPr lang="fr-FR" sz="2000" dirty="0" smtClean="0">
                <a:latin typeface="Bodoni MT" pitchFamily="18" charset="0"/>
              </a:rPr>
              <a:t> dans  le  calendrier républicain. </a:t>
            </a:r>
            <a:br>
              <a:rPr lang="fr-FR" sz="2000" dirty="0" smtClean="0">
                <a:latin typeface="Bodoni MT" pitchFamily="18" charset="0"/>
              </a:rPr>
            </a:br>
            <a:r>
              <a:rPr lang="fr-FR" sz="2800" b="1" dirty="0" smtClean="0">
                <a:latin typeface="Brush Script MT" pitchFamily="66" charset="0"/>
              </a:rPr>
              <a:t/>
            </a:r>
            <a:br>
              <a:rPr lang="fr-FR" sz="2800" b="1" dirty="0" smtClean="0">
                <a:latin typeface="Brush Script MT" pitchFamily="66" charset="0"/>
              </a:rPr>
            </a:br>
            <a:r>
              <a:rPr lang="fr-FR" sz="3200" dirty="0" smtClean="0"/>
              <a:t>   </a:t>
            </a:r>
            <a:endParaRPr lang="fr-F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Diapositive5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0_901f2_60dcc542_XL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196752"/>
            <a:ext cx="9144000" cy="5661248"/>
          </a:xfrm>
          <a:prstGeom prst="rect">
            <a:avLst/>
          </a:prstGeom>
        </p:spPr>
      </p:pic>
      <p:sp>
        <p:nvSpPr>
          <p:cNvPr id="4" name="Titre 3"/>
          <p:cNvSpPr>
            <a:spLocks noGrp="1"/>
          </p:cNvSpPr>
          <p:nvPr>
            <p:ph type="title"/>
          </p:nvPr>
        </p:nvSpPr>
        <p:spPr>
          <a:xfrm>
            <a:off x="0" y="332656"/>
            <a:ext cx="9144000" cy="792088"/>
          </a:xfrm>
        </p:spPr>
        <p:txBody>
          <a:bodyPr>
            <a:normAutofit fontScale="90000"/>
          </a:bodyPr>
          <a:lstStyle/>
          <a:p>
            <a:r>
              <a:rPr lang="fr-FR" sz="2800" dirty="0" smtClean="0">
                <a:solidFill>
                  <a:schemeClr val="bg1"/>
                </a:solidFill>
              </a:rPr>
              <a:t>MARS        </a:t>
            </a:r>
            <a:r>
              <a:rPr lang="fr-FR" sz="2400" dirty="0" smtClean="0">
                <a:solidFill>
                  <a:schemeClr val="bg1"/>
                </a:solidFill>
                <a:latin typeface="Blackadder ITC" pitchFamily="82" charset="0"/>
              </a:rPr>
              <a:t>    Du  latin  Martius, mois du calendrier romain dédié à </a:t>
            </a:r>
            <a:br>
              <a:rPr lang="fr-FR" sz="2400" dirty="0" smtClean="0">
                <a:solidFill>
                  <a:schemeClr val="bg1"/>
                </a:solidFill>
                <a:latin typeface="Blackadder ITC" pitchFamily="82" charset="0"/>
              </a:rPr>
            </a:br>
            <a:r>
              <a:rPr lang="fr-FR" sz="2400" dirty="0" smtClean="0">
                <a:solidFill>
                  <a:schemeClr val="bg1"/>
                </a:solidFill>
                <a:latin typeface="Blackadder ITC" pitchFamily="82" charset="0"/>
              </a:rPr>
              <a:t>                            Mars, dieu de la guerre.</a:t>
            </a:r>
            <a:br>
              <a:rPr lang="fr-FR" sz="2400" dirty="0" smtClean="0">
                <a:solidFill>
                  <a:schemeClr val="bg1"/>
                </a:solidFill>
                <a:latin typeface="Blackadder ITC" pitchFamily="82" charset="0"/>
              </a:rPr>
            </a:br>
            <a:r>
              <a:rPr lang="fr-FR" sz="2400" dirty="0" smtClean="0">
                <a:solidFill>
                  <a:schemeClr val="bg1"/>
                </a:solidFill>
                <a:latin typeface="Blackadder ITC" pitchFamily="82" charset="0"/>
              </a:rPr>
              <a:t>Germinal, le mois  de la germination,  commençait le 21 Mars dans  le  calendrier  républicain</a:t>
            </a:r>
            <a:br>
              <a:rPr lang="fr-FR" sz="2400" dirty="0" smtClean="0">
                <a:solidFill>
                  <a:schemeClr val="bg1"/>
                </a:solidFill>
                <a:latin typeface="Blackadder ITC" pitchFamily="82" charset="0"/>
              </a:rPr>
            </a:br>
            <a:endParaRPr lang="fr-FR" sz="2800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Diapositive7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Diapositive8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Diapositive9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Diapositive1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Diapositive1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Diapositive1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Diapositive1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Diapositive14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Diapositive15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Diapositive16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Diapositive17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Diapositive18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Diapositive19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Diapositive2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Diapositive2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Diapositive2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Diapositive2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Diapositive24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Diapositive25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Diapositive26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Diapositive27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Diapositive28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Diapositive29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Diapositive3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Diapositive3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Diapositive3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Diapositive3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 descr="C:\Users\MON PC\Desktop\decoration-d-interieur-ruban-satin-joyeux-noel-pour-deco-1856719-ruban-joyeux-no1a40-b53cd_570x0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1520" y="0"/>
            <a:ext cx="4723883" cy="3140968"/>
          </a:xfrm>
          <a:prstGeom prst="rect">
            <a:avLst/>
          </a:prstGeom>
          <a:noFill/>
        </p:spPr>
      </p:pic>
      <p:pic>
        <p:nvPicPr>
          <p:cNvPr id="2052" name="Picture 4" descr="C:\Users\MON PC\Desktop\bonnes-fetes-fin-annee-2013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203848" y="2924944"/>
            <a:ext cx="5629275" cy="3752850"/>
          </a:xfrm>
          <a:prstGeom prst="rect">
            <a:avLst/>
          </a:prstGeom>
          <a:noFill/>
        </p:spPr>
      </p:pic>
      <p:pic>
        <p:nvPicPr>
          <p:cNvPr id="2054" name="Picture 6" descr="C:\Users\MON PC\Desktop\fetes fin année 14.gi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flipH="1">
            <a:off x="2987824" y="0"/>
            <a:ext cx="5832648" cy="2468896"/>
          </a:xfrm>
          <a:prstGeom prst="rect">
            <a:avLst/>
          </a:prstGeom>
          <a:noFill/>
        </p:spPr>
      </p:pic>
      <p:pic>
        <p:nvPicPr>
          <p:cNvPr id="2057" name="Picture 9" descr="C:\Users\MON PC\Desktop\neige-630x504.gif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0" y="4149081"/>
            <a:ext cx="3131840" cy="2708920"/>
          </a:xfrm>
          <a:prstGeom prst="rect">
            <a:avLst/>
          </a:prstGeom>
          <a:noFill/>
          <a:effectLst/>
        </p:spPr>
      </p:pic>
    </p:spTree>
  </p:cSld>
  <p:clrMapOvr>
    <a:masterClrMapping/>
  </p:clrMapOvr>
  <p:transition>
    <p:sndAc>
      <p:stSnd>
        <p:snd r:embed="rId2" name="Fireworks for 2009- Godelieve_002.wav"/>
      </p:stSnd>
    </p:sndAc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Diapositive35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1743</TotalTime>
  <Words>15</Words>
  <Application>Microsoft Office PowerPoint</Application>
  <PresentationFormat>Affichage à l'écran (4:3)</PresentationFormat>
  <Paragraphs>2</Paragraphs>
  <Slides>35</Slides>
  <Notes>0</Notes>
  <HiddenSlides>0</HiddenSlides>
  <MMClips>0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35</vt:i4>
      </vt:variant>
    </vt:vector>
  </HeadingPairs>
  <TitlesOfParts>
    <vt:vector size="36" baseType="lpstr">
      <vt:lpstr>Thème Office</vt:lpstr>
      <vt:lpstr>Diapositive 1</vt:lpstr>
      <vt:lpstr>Diapositive 2</vt:lpstr>
      <vt:lpstr>Diapositive 3</vt:lpstr>
      <vt:lpstr>FEVRIER        Du  latin  Februarius VENTOSE,  le  mois  des  vents,  commençait  vers  le  19  Février   dans  le  calendrier républicain.      </vt:lpstr>
      <vt:lpstr>Diapositive 5</vt:lpstr>
      <vt:lpstr>MARS            Du  latin  Martius, mois du calendrier romain dédié à                              Mars, dieu de la guerre. Germinal, le mois  de la germination,  commençait le 21 Mars dans  le  calendrier  républicain </vt:lpstr>
      <vt:lpstr>Diapositive 7</vt:lpstr>
      <vt:lpstr>Diapositive 8</vt:lpstr>
      <vt:lpstr>Diapositive 9</vt:lpstr>
      <vt:lpstr>Diapositive 10</vt:lpstr>
      <vt:lpstr>Diapositive 11</vt:lpstr>
      <vt:lpstr>Diapositive 12</vt:lpstr>
      <vt:lpstr>Diapositive 13</vt:lpstr>
      <vt:lpstr>Diapositive 14</vt:lpstr>
      <vt:lpstr>Diapositive 15</vt:lpstr>
      <vt:lpstr>Diapositive 16</vt:lpstr>
      <vt:lpstr>Diapositive 17</vt:lpstr>
      <vt:lpstr>Diapositive 18</vt:lpstr>
      <vt:lpstr>Diapositive 19</vt:lpstr>
      <vt:lpstr>Diapositive 20</vt:lpstr>
      <vt:lpstr>Diapositive 21</vt:lpstr>
      <vt:lpstr>Diapositive 22</vt:lpstr>
      <vt:lpstr>Diapositive 23</vt:lpstr>
      <vt:lpstr>Diapositive 24</vt:lpstr>
      <vt:lpstr>Diapositive 25</vt:lpstr>
      <vt:lpstr>Diapositive 26</vt:lpstr>
      <vt:lpstr>Diapositive 27</vt:lpstr>
      <vt:lpstr>Diapositive 28</vt:lpstr>
      <vt:lpstr>Diapositive 29</vt:lpstr>
      <vt:lpstr>Diapositive 30</vt:lpstr>
      <vt:lpstr>Diapositive 31</vt:lpstr>
      <vt:lpstr>Diapositive 32</vt:lpstr>
      <vt:lpstr>Diapositive 33</vt:lpstr>
      <vt:lpstr>Diapositive 34</vt:lpstr>
      <vt:lpstr>Diapositive 35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Damicha</dc:creator>
  <cp:lastModifiedBy>MON PC</cp:lastModifiedBy>
  <cp:revision>202</cp:revision>
  <dcterms:created xsi:type="dcterms:W3CDTF">2016-02-28T16:35:47Z</dcterms:created>
  <dcterms:modified xsi:type="dcterms:W3CDTF">2016-12-10T14:22:40Z</dcterms:modified>
</cp:coreProperties>
</file>