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9" r:id="rId2"/>
    <p:sldId id="268" r:id="rId3"/>
    <p:sldId id="265" r:id="rId4"/>
    <p:sldId id="269" r:id="rId5"/>
    <p:sldId id="270" r:id="rId6"/>
    <p:sldId id="274" r:id="rId7"/>
    <p:sldId id="267" r:id="rId8"/>
    <p:sldId id="264" r:id="rId9"/>
    <p:sldId id="263" r:id="rId10"/>
    <p:sldId id="272" r:id="rId11"/>
    <p:sldId id="276" r:id="rId12"/>
    <p:sldId id="278" r:id="rId13"/>
    <p:sldId id="273" r:id="rId14"/>
    <p:sldId id="271" r:id="rId15"/>
    <p:sldId id="279" r:id="rId16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7YqUlGPBRHcMGqftDZHxA==" hashData="fXf6CDurmchpShBtPMcUjiOODj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2B2B2"/>
    <a:srgbClr val="D7AE85"/>
    <a:srgbClr val="CC9966"/>
    <a:srgbClr val="392613"/>
    <a:srgbClr val="452E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89" y="-48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C9227-FFF4-4DFE-BFD9-04C1DB814EC4}" type="datetimeFigureOut">
              <a:rPr lang="en-US" smtClean="0"/>
              <a:pPr/>
              <a:t>10/4/2017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9A58-EA94-48C4-9702-56CD99BD32E7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5000">
        <p:fade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C9227-FFF4-4DFE-BFD9-04C1DB814EC4}" type="datetimeFigureOut">
              <a:rPr lang="en-US" smtClean="0"/>
              <a:pPr/>
              <a:t>10/4/2017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9A58-EA94-48C4-9702-56CD99BD32E7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5000">
        <p:fade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C9227-FFF4-4DFE-BFD9-04C1DB814EC4}" type="datetimeFigureOut">
              <a:rPr lang="en-US" smtClean="0"/>
              <a:pPr/>
              <a:t>10/4/2017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9A58-EA94-48C4-9702-56CD99BD32E7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5000">
        <p:fade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C9227-FFF4-4DFE-BFD9-04C1DB814EC4}" type="datetimeFigureOut">
              <a:rPr lang="en-US" smtClean="0"/>
              <a:pPr/>
              <a:t>10/4/2017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9A58-EA94-48C4-9702-56CD99BD32E7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5000">
        <p:fade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C9227-FFF4-4DFE-BFD9-04C1DB814EC4}" type="datetimeFigureOut">
              <a:rPr lang="en-US" smtClean="0"/>
              <a:pPr/>
              <a:t>10/4/2017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9A58-EA94-48C4-9702-56CD99BD32E7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5000">
        <p:fade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C9227-FFF4-4DFE-BFD9-04C1DB814EC4}" type="datetimeFigureOut">
              <a:rPr lang="en-US" smtClean="0"/>
              <a:pPr/>
              <a:t>10/4/2017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9A58-EA94-48C4-9702-56CD99BD32E7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5000">
        <p:fade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C9227-FFF4-4DFE-BFD9-04C1DB814EC4}" type="datetimeFigureOut">
              <a:rPr lang="en-US" smtClean="0"/>
              <a:pPr/>
              <a:t>10/4/2017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9A58-EA94-48C4-9702-56CD99BD32E7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5000">
        <p:fade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C9227-FFF4-4DFE-BFD9-04C1DB814EC4}" type="datetimeFigureOut">
              <a:rPr lang="en-US" smtClean="0"/>
              <a:pPr/>
              <a:t>10/4/2017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9A58-EA94-48C4-9702-56CD99BD32E7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5000">
        <p:fade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C9227-FFF4-4DFE-BFD9-04C1DB814EC4}" type="datetimeFigureOut">
              <a:rPr lang="en-US" smtClean="0"/>
              <a:pPr/>
              <a:t>10/4/2017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9A58-EA94-48C4-9702-56CD99BD32E7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5000">
        <p:fade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C9227-FFF4-4DFE-BFD9-04C1DB814EC4}" type="datetimeFigureOut">
              <a:rPr lang="en-US" smtClean="0"/>
              <a:pPr/>
              <a:t>10/4/2017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9A58-EA94-48C4-9702-56CD99BD32E7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5000">
        <p:fade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C9227-FFF4-4DFE-BFD9-04C1DB814EC4}" type="datetimeFigureOut">
              <a:rPr lang="en-US" smtClean="0"/>
              <a:pPr/>
              <a:t>10/4/2017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9A58-EA94-48C4-9702-56CD99BD32E7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5000">
        <p:fade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0C9227-FFF4-4DFE-BFD9-04C1DB814EC4}" type="datetimeFigureOut">
              <a:rPr lang="en-US" smtClean="0"/>
              <a:pPr/>
              <a:t>10/4/2017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F09A58-EA94-48C4-9702-56CD99BD32E7}" type="slidenum">
              <a:rPr lang="en-US" smtClean="0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750" advClick="0" advTm="5000">
        <p:fade/>
      </p:transition>
    </mc:Choice>
    <mc:Fallback xmlns="">
      <p:transition spd="slow" advClick="0" advTm="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ppsmania.fr/author/akia" TargetMode="External"/><Relationship Id="rId4" Type="http://schemas.openxmlformats.org/officeDocument/2006/relationships/hyperlink" Target="http://akia.eklablog.fr/mes-creations-c2924272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L:\Session Admistrateur\Desktop\image (3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07749"/>
            <a:ext cx="3429000" cy="499302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3581400" y="514350"/>
            <a:ext cx="532775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3200" b="1" cap="none" spc="0" dirty="0" smtClean="0">
                <a:ln w="50800"/>
                <a:solidFill>
                  <a:schemeClr val="bg1">
                    <a:lumMod val="75000"/>
                  </a:schemeClr>
                </a:solidFill>
                <a:effectLst/>
                <a:latin typeface="Algerian" panose="04020705040A02060702" pitchFamily="82" charset="0"/>
              </a:rPr>
              <a:t>De beaux paysages d’hiver</a:t>
            </a:r>
            <a:endParaRPr lang="fr-FR" sz="3200" b="1" cap="none" spc="0" dirty="0">
              <a:ln w="50800"/>
              <a:solidFill>
                <a:schemeClr val="bg1">
                  <a:lumMod val="75000"/>
                </a:schemeClr>
              </a:solidFill>
              <a:effectLst/>
              <a:latin typeface="Algerian" panose="04020705040A020607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57025" y="4331850"/>
            <a:ext cx="92685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2000" b="1" cap="none" spc="0" dirty="0" smtClean="0">
                <a:ln w="50800"/>
                <a:solidFill>
                  <a:srgbClr val="FF0000"/>
                </a:solidFill>
                <a:effectLst/>
                <a:latin typeface="Olde English" panose="02000506020000020004" pitchFamily="2" charset="0"/>
              </a:rPr>
              <a:t>Lucienne</a:t>
            </a:r>
            <a:endParaRPr lang="fr-FR" sz="2000" b="1" cap="none" spc="0" dirty="0">
              <a:ln w="50800"/>
              <a:solidFill>
                <a:srgbClr val="FF0000"/>
              </a:solidFill>
              <a:effectLst/>
              <a:latin typeface="Olde English" panose="02000506020000020004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5000">
        <p:fade/>
        <p:sndAc>
          <p:stSnd>
            <p:snd r:embed="rId2" name="saisons des Vosges2.10.wav"/>
          </p:stSnd>
        </p:sndAc>
      </p:transition>
    </mc:Choice>
    <mc:Fallback xmlns="">
      <p:transition spd="slow" advClick="0" advTm="5000">
        <p:fade/>
        <p:sndAc>
          <p:stSnd>
            <p:snd r:embed="rId4" name="saisons des Vosges2.10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25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a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465"/>
            <a:ext cx="4572000" cy="5143500"/>
          </a:xfrm>
          <a:prstGeom prst="rect">
            <a:avLst/>
          </a:prstGeom>
        </p:spPr>
      </p:pic>
      <p:pic>
        <p:nvPicPr>
          <p:cNvPr id="6" name="Picture 5" descr="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a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</p:spPr>
      </p:pic>
      <p:pic>
        <p:nvPicPr>
          <p:cNvPr id="6" name="Picture 5" descr="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a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</p:spPr>
      </p:pic>
      <p:pic>
        <p:nvPicPr>
          <p:cNvPr id="6" name="Picture 5" descr="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a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572000" cy="5143500"/>
          </a:xfrm>
          <a:prstGeom prst="rect">
            <a:avLst/>
          </a:prstGeom>
        </p:spPr>
      </p:pic>
      <p:pic>
        <p:nvPicPr>
          <p:cNvPr id="6" name="Picture 5" descr="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a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572000" cy="5143500"/>
          </a:xfrm>
          <a:prstGeom prst="rect">
            <a:avLst/>
          </a:prstGeom>
        </p:spPr>
      </p:pic>
      <p:pic>
        <p:nvPicPr>
          <p:cNvPr id="6" name="Picture 5" descr="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a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</p:spPr>
      </p:pic>
      <p:pic>
        <p:nvPicPr>
          <p:cNvPr id="6" name="Picture 5" descr="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a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</p:spPr>
      </p:pic>
      <p:pic>
        <p:nvPicPr>
          <p:cNvPr id="6" name="Picture 5" descr="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5143500"/>
          </a:xfrm>
        </p:spPr>
      </p:pic>
      <p:pic>
        <p:nvPicPr>
          <p:cNvPr id="7" name="Picture 6" descr="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a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</p:spPr>
      </p:pic>
      <p:pic>
        <p:nvPicPr>
          <p:cNvPr id="6" name="Picture 5" descr="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5143500"/>
          </a:xfrm>
        </p:spPr>
      </p:pic>
      <p:pic>
        <p:nvPicPr>
          <p:cNvPr id="7" name="Picture 6" descr="a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5143500"/>
          </a:xfrm>
        </p:spPr>
      </p:pic>
      <p:pic>
        <p:nvPicPr>
          <p:cNvPr id="7" name="Picture 6" descr="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a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</p:spPr>
      </p:pic>
      <p:pic>
        <p:nvPicPr>
          <p:cNvPr id="6" name="Picture 5" descr="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a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</p:spPr>
      </p:pic>
      <p:pic>
        <p:nvPicPr>
          <p:cNvPr id="6" name="Picture 5" descr="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:\Session Admistrateur\Desktop\Image1 (1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-21925"/>
            <a:ext cx="9372600" cy="546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tilisateur Admin\Desktop\Image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" y="592138"/>
            <a:ext cx="1693863" cy="1636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171700" y="948829"/>
            <a:ext cx="47625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MES CREATIONS - </a:t>
            </a:r>
            <a:r>
              <a:rPr lang="fr-FR" sz="2000" dirty="0" err="1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Akia</a:t>
            </a:r>
            <a:endParaRPr lang="fr-FR" sz="2000" dirty="0">
              <a:solidFill>
                <a:srgbClr val="C0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r>
              <a:rPr lang="fr-FR" sz="2000" dirty="0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  <a:hlinkClick r:id="rId4"/>
              </a:rPr>
              <a:t>http://</a:t>
            </a:r>
            <a:r>
              <a:rPr lang="fr-FR" sz="2000" dirty="0" smtClean="0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  <a:hlinkClick r:id="rId4"/>
              </a:rPr>
              <a:t>akia.eklablog.fr/mes-creations-c29242728</a:t>
            </a:r>
            <a:endParaRPr lang="fr-FR" sz="2000" dirty="0" smtClean="0">
              <a:solidFill>
                <a:srgbClr val="C0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r>
              <a:rPr lang="fr-FR" sz="2000" dirty="0" err="1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Akia</a:t>
            </a:r>
            <a:endParaRPr lang="fr-FR" sz="2000" dirty="0">
              <a:solidFill>
                <a:srgbClr val="C0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r>
              <a:rPr lang="fr-FR" sz="2000" dirty="0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  <a:hlinkClick r:id="rId5"/>
              </a:rPr>
              <a:t>http://</a:t>
            </a:r>
            <a:r>
              <a:rPr lang="fr-FR" sz="2000" dirty="0" smtClean="0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  <a:hlinkClick r:id="rId5"/>
              </a:rPr>
              <a:t>www.ppsmania.fr/author/akia</a:t>
            </a:r>
            <a:endParaRPr lang="fr-FR" sz="2000" dirty="0" smtClean="0">
              <a:solidFill>
                <a:srgbClr val="C0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endParaRPr lang="fr-FR" sz="2000" dirty="0">
              <a:solidFill>
                <a:srgbClr val="C0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33432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</Words>
  <Application>Microsoft Office PowerPoint</Application>
  <PresentationFormat>Affichage à l'écran (16:9)</PresentationFormat>
  <Paragraphs>6</Paragraphs>
  <Slides>15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6" baseType="lpstr"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/>
  <cp:revision>17</cp:revision>
  <dcterms:created xsi:type="dcterms:W3CDTF">2012-11-15T15:30:59Z</dcterms:created>
  <dcterms:modified xsi:type="dcterms:W3CDTF">2017-10-04T16:48:22Z</dcterms:modified>
</cp:coreProperties>
</file>