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</p:sldMasterIdLst>
  <p:sldIdLst>
    <p:sldId id="267" r:id="rId15"/>
    <p:sldId id="260" r:id="rId16"/>
    <p:sldId id="259" r:id="rId17"/>
    <p:sldId id="257" r:id="rId18"/>
    <p:sldId id="258" r:id="rId19"/>
    <p:sldId id="261" r:id="rId20"/>
    <p:sldId id="256" r:id="rId21"/>
    <p:sldId id="262" r:id="rId22"/>
    <p:sldId id="263" r:id="rId23"/>
    <p:sldId id="264" r:id="rId24"/>
    <p:sldId id="265" r:id="rId25"/>
    <p:sldId id="266" r:id="rId26"/>
    <p:sldId id="268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SKHhosbE2d6syREmC933g==" hashData="01pwubTbKO8MZxLPqCLHdsI8dv3u2uP7CNmCkKzQq2tiVjkK1ULhdb2hSoKpOv3j2B+hL/OOCl1PgweTv34o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DCD3"/>
    <a:srgbClr val="B5B1AB"/>
    <a:srgbClr val="CAC291"/>
    <a:srgbClr val="FC87BC"/>
    <a:srgbClr val="F97C89"/>
    <a:srgbClr val="9225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462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80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4391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720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2786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4181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6840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9908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5629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5393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3337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8660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56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77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61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69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42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96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85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1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6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46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3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26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93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80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96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73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8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19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0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66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2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0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99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55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91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55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85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71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26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98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43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43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05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5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91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4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40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95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25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5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52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36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14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67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22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39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28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6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20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42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32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52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7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8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33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46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8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51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79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66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31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48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6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79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65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03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68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73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80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84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70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59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0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25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04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97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16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04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72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92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22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69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67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51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83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96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86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81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07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49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89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80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82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9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58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26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8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90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96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7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61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68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16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18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89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F821-1A2B-4610-B9FF-2F19D791A1DF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74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D40BA-0574-4961-8488-2D4ED1AFC6D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43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35B8-8093-42EC-8592-E78390193D74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9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84054-3B3A-4F71-8D82-C1B99238196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89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CD295-7724-451F-8B7A-5F1258F8FAC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99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0FB47-0D9C-46A8-9FD4-6C02C72C134B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0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DE0B3-C163-49BF-A4E2-38CC364BFDE6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34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DEB1-846E-413A-BCEE-0EBE8118FB18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33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F4B2B-517E-42E1-86FF-83D78440BAFE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87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D384E-53A8-49A7-8B24-8E1459052F3D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92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B5C78-E648-483F-B585-63428F2A7DD1}" type="slidenum">
              <a:rPr lang="fr-CH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40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41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08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6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89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28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12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8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4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7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43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99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51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82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59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45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50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16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96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95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65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29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F1010-85B6-4D5F-8C9E-BF7AB2BB360D}" type="datetimeFigureOut">
              <a:rPr lang="fr-CH" smtClean="0"/>
              <a:t>29.11.2016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4C64B-04BD-4FE6-ABEF-8C6F19C29F0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91748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545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99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800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958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397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09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206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607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806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57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H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5BA2D0-6787-4032-9FF5-55175567EC5C}" type="slidenum">
              <a:rPr lang="fr-C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733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525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D3CE4-3BA1-43D2-904C-024042724736}" type="datetimeFigureOut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29.11.2016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50749-58E7-4730-BB10-074D6645EFBD}" type="slidenum">
              <a:rPr lang="fr-CH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C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6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randomBar dir="vert"/>
      </p:transition>
    </mc:Choice>
    <mc:Fallback xmlns="">
      <p:transition spd="slow" advTm="8000">
        <p:randomBar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9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0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50.xml"/><Relationship Id="rId4" Type="http://schemas.openxmlformats.org/officeDocument/2006/relationships/hyperlink" Target="http://ggocmoi.wordpres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8876" y="-3186713"/>
            <a:ext cx="13309751" cy="100447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1415479" y="260648"/>
            <a:ext cx="9361040" cy="633670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 cmpd="tri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854223" y="1307660"/>
            <a:ext cx="1064952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5400" b="1" kern="0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Des Vérités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758719" y="3062399"/>
            <a:ext cx="684053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Présenté par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Ggo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655840" y="5002300"/>
            <a:ext cx="304630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1600" b="1" kern="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Automatique et musical</a:t>
            </a:r>
          </a:p>
        </p:txBody>
      </p:sp>
    </p:spTree>
    <p:extLst>
      <p:ext uri="{BB962C8B-B14F-4D97-AF65-F5344CB8AC3E}">
        <p14:creationId xmlns:p14="http://schemas.microsoft.com/office/powerpoint/2010/main" val="123413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Bar dir="vert"/>
        <p:sndAc>
          <p:stSnd>
            <p:snd r:embed="rId2" name="Solomon Burke -- &amp;quot;In the Ghetto&amp;quot;.wav"/>
          </p:stSnd>
        </p:sndAc>
      </p:transition>
    </mc:Choice>
    <mc:Fallback xmlns="">
      <p:transition spd="slow" advTm="9000">
        <p:randomBar dir="vert"/>
        <p:sndAc>
          <p:stSnd>
            <p:snd r:embed="rId5" name="Solomon Burke -- &amp;quot;In the Ghetto&amp;quot;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1351508"/>
            <a:ext cx="910850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fr-CH" sz="4000" b="1" dirty="0">
              <a:ln w="12700">
                <a:solidFill>
                  <a:srgbClr val="000000"/>
                </a:solidFill>
              </a:ln>
              <a:solidFill>
                <a:srgbClr val="D69536"/>
              </a:solidFill>
            </a:endParaRPr>
          </a:p>
          <a:p>
            <a:pPr algn="ctr"/>
            <a:r>
              <a:rPr lang="en-US" sz="2800" b="1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000000">
                        <a:lumMod val="0"/>
                        <a:lumOff val="100000"/>
                      </a:srgbClr>
                    </a:gs>
                    <a:gs pos="1000">
                      <a:srgbClr val="000000">
                        <a:lumMod val="0"/>
                        <a:lumOff val="100000"/>
                      </a:srgbClr>
                    </a:gs>
                    <a:gs pos="47000">
                      <a:srgbClr val="A26D26"/>
                    </a:gs>
                  </a:gsLst>
                  <a:path path="circle">
                    <a:fillToRect l="50000" t="-80000" r="50000" b="180000"/>
                  </a:path>
                </a:gradFill>
              </a:rPr>
              <a:t>«Ever tried. Ever failed. No matter. </a:t>
            </a:r>
          </a:p>
          <a:p>
            <a:pPr algn="ctr"/>
            <a:r>
              <a:rPr lang="en-US" sz="2800" b="1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000000">
                        <a:lumMod val="0"/>
                        <a:lumOff val="100000"/>
                      </a:srgbClr>
                    </a:gs>
                    <a:gs pos="1000">
                      <a:srgbClr val="000000">
                        <a:lumMod val="0"/>
                        <a:lumOff val="100000"/>
                      </a:srgbClr>
                    </a:gs>
                    <a:gs pos="47000">
                      <a:srgbClr val="A26D26"/>
                    </a:gs>
                  </a:gsLst>
                  <a:path path="circle">
                    <a:fillToRect l="50000" t="-80000" r="50000" b="180000"/>
                  </a:path>
                </a:gradFill>
              </a:rPr>
              <a:t>Try again. Fail again. Fail better.»</a:t>
            </a:r>
            <a:endParaRPr lang="fr-CH" sz="2800" b="1" dirty="0">
              <a:ln w="12700">
                <a:solidFill>
                  <a:srgbClr val="000000"/>
                </a:solidFill>
              </a:ln>
              <a:gradFill>
                <a:gsLst>
                  <a:gs pos="0">
                    <a:srgbClr val="000000">
                      <a:lumMod val="0"/>
                      <a:lumOff val="100000"/>
                    </a:srgbClr>
                  </a:gs>
                  <a:gs pos="1000">
                    <a:srgbClr val="000000">
                      <a:lumMod val="0"/>
                      <a:lumOff val="100000"/>
                    </a:srgbClr>
                  </a:gs>
                  <a:gs pos="47000">
                    <a:srgbClr val="A26D26"/>
                  </a:gs>
                </a:gsLst>
                <a:path path="circle">
                  <a:fillToRect l="50000" t="-80000" r="50000" b="180000"/>
                </a:path>
              </a:gradFill>
            </a:endParaRP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000000">
                        <a:lumMod val="0"/>
                        <a:lumOff val="100000"/>
                      </a:srgbClr>
                    </a:gs>
                    <a:gs pos="1000">
                      <a:srgbClr val="000000">
                        <a:lumMod val="0"/>
                        <a:lumOff val="100000"/>
                      </a:srgbClr>
                    </a:gs>
                    <a:gs pos="47000">
                      <a:srgbClr val="A26D26"/>
                    </a:gs>
                  </a:gsLst>
                  <a:path path="circle">
                    <a:fillToRect l="50000" t="-80000" r="50000" b="180000"/>
                  </a:path>
                </a:gradFill>
              </a:rPr>
              <a:t> </a:t>
            </a:r>
          </a:p>
          <a:p>
            <a:pPr algn="ctr"/>
            <a:r>
              <a:rPr lang="fr-CH" b="1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000000">
                        <a:lumMod val="0"/>
                        <a:lumOff val="100000"/>
                      </a:srgbClr>
                    </a:gs>
                    <a:gs pos="1000">
                      <a:srgbClr val="000000">
                        <a:lumMod val="0"/>
                        <a:lumOff val="100000"/>
                      </a:srgbClr>
                    </a:gs>
                    <a:gs pos="47000">
                      <a:srgbClr val="A26D26"/>
                    </a:gs>
                  </a:gsLst>
                  <a:path path="circle">
                    <a:fillToRect l="50000" t="-80000" r="50000" b="180000"/>
                  </a:path>
                </a:gradFill>
              </a:rPr>
              <a:t>Samuel Beckett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000000">
                        <a:lumMod val="0"/>
                        <a:lumOff val="100000"/>
                      </a:srgbClr>
                    </a:gs>
                    <a:gs pos="1000">
                      <a:srgbClr val="000000">
                        <a:lumMod val="0"/>
                        <a:lumOff val="100000"/>
                      </a:srgbClr>
                    </a:gs>
                    <a:gs pos="47000">
                      <a:srgbClr val="A26D26"/>
                    </a:gs>
                  </a:gsLst>
                  <a:path path="circle">
                    <a:fillToRect l="50000" t="-80000" r="50000" b="180000"/>
                  </a:path>
                </a:gradFill>
              </a:rPr>
              <a:t>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000000">
                        <a:lumMod val="0"/>
                        <a:lumOff val="100000"/>
                      </a:srgbClr>
                    </a:gs>
                    <a:gs pos="1000">
                      <a:srgbClr val="000000">
                        <a:lumMod val="0"/>
                        <a:lumOff val="100000"/>
                      </a:srgbClr>
                    </a:gs>
                    <a:gs pos="47000">
                      <a:srgbClr val="A26D26"/>
                    </a:gs>
                  </a:gsLst>
                  <a:path path="circle">
                    <a:fillToRect l="50000" t="-80000" r="50000" b="180000"/>
                  </a:path>
                </a:gradFill>
              </a:rPr>
              <a:t>«Déjà essayé. Déjà échoué. Peu importe.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000000">
                        <a:lumMod val="0"/>
                        <a:lumOff val="100000"/>
                      </a:srgbClr>
                    </a:gs>
                    <a:gs pos="1000">
                      <a:srgbClr val="000000">
                        <a:lumMod val="0"/>
                        <a:lumOff val="100000"/>
                      </a:srgbClr>
                    </a:gs>
                    <a:gs pos="47000">
                      <a:srgbClr val="A26D26"/>
                    </a:gs>
                  </a:gsLst>
                  <a:path path="circle">
                    <a:fillToRect l="50000" t="-80000" r="50000" b="180000"/>
                  </a:path>
                </a:gradFill>
              </a:rPr>
              <a:t>Essaie encore. Echoue encore.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000000">
                        <a:lumMod val="0"/>
                        <a:lumOff val="100000"/>
                      </a:srgbClr>
                    </a:gs>
                    <a:gs pos="1000">
                      <a:srgbClr val="000000">
                        <a:lumMod val="0"/>
                        <a:lumOff val="100000"/>
                      </a:srgbClr>
                    </a:gs>
                    <a:gs pos="47000">
                      <a:srgbClr val="A26D26"/>
                    </a:gs>
                  </a:gsLst>
                  <a:path path="circle">
                    <a:fillToRect l="50000" t="-80000" r="50000" b="180000"/>
                  </a:path>
                </a:gradFill>
              </a:rPr>
              <a:t>Mais échoue un peu moins.» </a:t>
            </a:r>
          </a:p>
        </p:txBody>
      </p:sp>
    </p:spTree>
    <p:extLst>
      <p:ext uri="{BB962C8B-B14F-4D97-AF65-F5344CB8AC3E}">
        <p14:creationId xmlns:p14="http://schemas.microsoft.com/office/powerpoint/2010/main" val="22064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Bar dir="vert"/>
      </p:transition>
    </mc:Choice>
    <mc:Fallback xmlns="">
      <p:transition spd="slow" advTm="1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4403435"/>
            <a:ext cx="91085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Il n’y a pas d’ami,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Il n’y a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Que des moments d’amitié</a:t>
            </a:r>
          </a:p>
          <a:p>
            <a:pPr algn="ctr"/>
            <a:endParaRPr lang="fr-CH" sz="2800" b="1" dirty="0">
              <a:ln w="12700">
                <a:solidFill>
                  <a:srgbClr val="000000"/>
                </a:solidFill>
              </a:ln>
              <a:gradFill flip="none" rotWithShape="1">
                <a:gsLst>
                  <a:gs pos="0">
                    <a:srgbClr val="DAEDEF">
                      <a:lumMod val="89000"/>
                    </a:srgbClr>
                  </a:gs>
                  <a:gs pos="23000">
                    <a:srgbClr val="DAEDEF">
                      <a:lumMod val="89000"/>
                    </a:srgbClr>
                  </a:gs>
                  <a:gs pos="69000">
                    <a:srgbClr val="DAEDEF">
                      <a:lumMod val="75000"/>
                    </a:srgbClr>
                  </a:gs>
                  <a:gs pos="97000">
                    <a:srgbClr val="DAEDEF">
                      <a:lumMod val="7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90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Bar dir="vert"/>
      </p:transition>
    </mc:Choice>
    <mc:Fallback xmlns="">
      <p:transition spd="slow" advTm="14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808311"/>
            <a:ext cx="910850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Ce sont rarement les réponses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Qui apportent la vérité,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Mais l'enchaînement des questions. </a:t>
            </a:r>
          </a:p>
        </p:txBody>
      </p:sp>
    </p:spTree>
    <p:extLst>
      <p:ext uri="{BB962C8B-B14F-4D97-AF65-F5344CB8AC3E}">
        <p14:creationId xmlns:p14="http://schemas.microsoft.com/office/powerpoint/2010/main" val="189756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Bar dir="vert"/>
      </p:transition>
    </mc:Choice>
    <mc:Fallback xmlns="">
      <p:transition spd="slow" advTm="14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3730596"/>
            <a:ext cx="91085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H" sz="2800" b="1" dirty="0">
                <a:ln w="19050">
                  <a:solidFill>
                    <a:srgbClr val="000000"/>
                  </a:solidFill>
                </a:ln>
                <a:solidFill>
                  <a:srgbClr val="FFFFFF">
                    <a:lumMod val="95000"/>
                  </a:srgbClr>
                </a:solidFill>
              </a:rPr>
              <a:t>Une vérité ? </a:t>
            </a:r>
          </a:p>
          <a:p>
            <a:pPr algn="ctr"/>
            <a:endParaRPr lang="fr-CH" sz="2800" b="1" dirty="0">
              <a:ln w="19050">
                <a:solidFill>
                  <a:srgbClr val="000000"/>
                </a:solidFill>
              </a:ln>
              <a:solidFill>
                <a:srgbClr val="FFFFFF">
                  <a:lumMod val="95000"/>
                </a:srgbClr>
              </a:solidFill>
            </a:endParaRPr>
          </a:p>
          <a:p>
            <a:pPr algn="ctr"/>
            <a:r>
              <a:rPr lang="fr-CH" sz="2800" b="1" dirty="0">
                <a:ln w="19050">
                  <a:solidFill>
                    <a:srgbClr val="000000"/>
                  </a:solidFill>
                </a:ln>
                <a:solidFill>
                  <a:srgbClr val="FFFFFF">
                    <a:lumMod val="95000"/>
                  </a:srgbClr>
                </a:solidFill>
              </a:rPr>
              <a:t>Une marotte d'adolescent, </a:t>
            </a:r>
          </a:p>
          <a:p>
            <a:pPr algn="ctr"/>
            <a:r>
              <a:rPr lang="fr-CH" sz="2800" b="1" dirty="0">
                <a:ln w="19050">
                  <a:solidFill>
                    <a:srgbClr val="000000"/>
                  </a:solidFill>
                </a:ln>
                <a:solidFill>
                  <a:srgbClr val="FFFFFF">
                    <a:lumMod val="95000"/>
                  </a:srgbClr>
                </a:solidFill>
              </a:rPr>
              <a:t>Ou un symptôme de sénilité</a:t>
            </a:r>
          </a:p>
        </p:txBody>
      </p:sp>
    </p:spTree>
    <p:extLst>
      <p:ext uri="{BB962C8B-B14F-4D97-AF65-F5344CB8AC3E}">
        <p14:creationId xmlns:p14="http://schemas.microsoft.com/office/powerpoint/2010/main" val="324982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Bar dir="vert"/>
      </p:transition>
    </mc:Choice>
    <mc:Fallback xmlns="">
      <p:transition spd="slow" advTm="14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2736502"/>
            <a:ext cx="910850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Ne promets pas lorsque tu es heureux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Ne réponds pas lorsque tu es en colère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Ne décide pas lorsque tu es triste</a:t>
            </a:r>
          </a:p>
        </p:txBody>
      </p:sp>
    </p:spTree>
    <p:extLst>
      <p:ext uri="{BB962C8B-B14F-4D97-AF65-F5344CB8AC3E}">
        <p14:creationId xmlns:p14="http://schemas.microsoft.com/office/powerpoint/2010/main" val="329133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Bar dir="vert"/>
      </p:transition>
    </mc:Choice>
    <mc:Fallback xmlns="">
      <p:transition spd="slow" advTm="1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1551563"/>
            <a:ext cx="9108504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fr-CH" sz="2800" b="1" dirty="0">
              <a:ln w="12700">
                <a:solidFill>
                  <a:srgbClr val="000000"/>
                </a:solidFill>
              </a:ln>
              <a:gradFill>
                <a:gsLst>
                  <a:gs pos="0">
                    <a:srgbClr val="000000">
                      <a:lumMod val="0"/>
                      <a:lumOff val="100000"/>
                    </a:srgbClr>
                  </a:gs>
                  <a:gs pos="1000">
                    <a:srgbClr val="000000">
                      <a:lumMod val="0"/>
                      <a:lumOff val="100000"/>
                    </a:srgbClr>
                  </a:gs>
                  <a:gs pos="47000">
                    <a:srgbClr val="A26D26"/>
                  </a:gs>
                </a:gsLst>
                <a:path path="circle">
                  <a:fillToRect l="50000" t="-80000" r="50000" b="180000"/>
                </a:path>
              </a:gradFill>
            </a:endParaRP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«Nous ne connaissons pas le vrai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Si nous ignorons les causes.»</a:t>
            </a:r>
          </a:p>
          <a:p>
            <a:pPr algn="ctr"/>
            <a:endParaRPr lang="fr-CH" sz="2800" b="1" dirty="0">
              <a:ln w="12700">
                <a:solidFill>
                  <a:srgbClr val="000000"/>
                </a:solidFill>
              </a:ln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fr-CH" sz="1400" b="1" dirty="0">
                <a:ln w="12700">
                  <a:solidFill>
                    <a:srgbClr val="00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 Aristote </a:t>
            </a:r>
          </a:p>
          <a:p>
            <a:pPr algn="ctr"/>
            <a:endParaRPr lang="fr-CH" sz="2800" b="1" dirty="0">
              <a:ln w="12700">
                <a:solidFill>
                  <a:srgbClr val="000000"/>
                </a:solidFill>
              </a:ln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Pour toi qui veux tout savoir !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Pour toi qui ne sait rien !</a:t>
            </a:r>
          </a:p>
          <a:p>
            <a:pPr algn="ctr"/>
            <a:endParaRPr lang="fr-CH" sz="2800" b="1" dirty="0">
              <a:ln w="12700">
                <a:solidFill>
                  <a:srgbClr val="000000"/>
                </a:solidFill>
              </a:ln>
              <a:gradFill>
                <a:gsLst>
                  <a:gs pos="0">
                    <a:srgbClr val="000000">
                      <a:lumMod val="0"/>
                      <a:lumOff val="100000"/>
                    </a:srgbClr>
                  </a:gs>
                  <a:gs pos="1000">
                    <a:srgbClr val="000000">
                      <a:lumMod val="0"/>
                      <a:lumOff val="100000"/>
                    </a:srgbClr>
                  </a:gs>
                  <a:gs pos="47000">
                    <a:srgbClr val="A26D26"/>
                  </a:gs>
                </a:gsLst>
                <a:path path="circle">
                  <a:fillToRect l="50000" t="-80000" r="50000" b="180000"/>
                </a:path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3036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Bar dir="vert"/>
      </p:transition>
    </mc:Choice>
    <mc:Fallback xmlns="">
      <p:transition spd="slow" advTm="1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2582614"/>
            <a:ext cx="9108504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Ne laisse pas la tristesse du passé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Ou la crainte de l’avenir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E5DCD3"/>
                </a:solidFill>
              </a:rPr>
              <a:t>Te voler le bonheur du présent</a:t>
            </a:r>
          </a:p>
          <a:p>
            <a:pPr algn="ctr"/>
            <a:endParaRPr lang="fr-CH" sz="2000" b="1" dirty="0">
              <a:ln w="12700">
                <a:solidFill>
                  <a:srgbClr val="000000"/>
                </a:solidFill>
              </a:ln>
              <a:gradFill flip="none" rotWithShape="1">
                <a:gsLst>
                  <a:gs pos="0">
                    <a:srgbClr val="BBE0E3">
                      <a:lumMod val="5000"/>
                      <a:lumOff val="95000"/>
                    </a:srgbClr>
                  </a:gs>
                  <a:gs pos="84000">
                    <a:srgbClr val="D69536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4228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randomBar dir="vert"/>
      </p:transition>
    </mc:Choice>
    <mc:Fallback xmlns="">
      <p:transition spd="slow" advTm="1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07758" y="3984664"/>
            <a:ext cx="91085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92D050"/>
                </a:solidFill>
              </a:rPr>
              <a:t>Il y a des moments 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92D050"/>
                </a:solidFill>
              </a:rPr>
              <a:t>Où on voudrait dire tellement de choses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92D050"/>
                </a:solidFill>
              </a:rPr>
              <a:t>Que la meilleure manière de les dires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92D050"/>
                </a:solidFill>
              </a:rPr>
              <a:t>Est de rester en silence …</a:t>
            </a:r>
          </a:p>
        </p:txBody>
      </p:sp>
    </p:spTree>
    <p:extLst>
      <p:ext uri="{BB962C8B-B14F-4D97-AF65-F5344CB8AC3E}">
        <p14:creationId xmlns:p14="http://schemas.microsoft.com/office/powerpoint/2010/main" val="302239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Bar dir="vert"/>
      </p:transition>
    </mc:Choice>
    <mc:Fallback xmlns="">
      <p:transition spd="slow" advTm="1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2521059"/>
            <a:ext cx="91085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H" sz="2800" b="1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bg1"/>
                </a:solidFill>
              </a:rPr>
              <a:t>Les batailles de la vie </a:t>
            </a:r>
          </a:p>
          <a:p>
            <a:pPr algn="ctr"/>
            <a:r>
              <a:rPr lang="fr-CH" sz="2800" b="1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bg1"/>
                </a:solidFill>
              </a:rPr>
              <a:t>Ne sont pas gagnées par les plus forts, </a:t>
            </a:r>
          </a:p>
          <a:p>
            <a:pPr algn="ctr"/>
            <a:r>
              <a:rPr lang="fr-CH" sz="2800" b="1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bg1"/>
                </a:solidFill>
              </a:rPr>
              <a:t>Ni par les plus rapides,</a:t>
            </a:r>
          </a:p>
          <a:p>
            <a:pPr algn="ctr"/>
            <a:r>
              <a:rPr lang="fr-CH" sz="2800" b="1" dirty="0">
                <a:ln w="12700" cmpd="sng">
                  <a:solidFill>
                    <a:srgbClr val="000000"/>
                  </a:solidFill>
                  <a:prstDash val="solid"/>
                </a:ln>
                <a:solidFill>
                  <a:schemeClr val="bg1"/>
                </a:solidFill>
              </a:rPr>
              <a:t>Mais par ceux qui n’abandonne jamais</a:t>
            </a:r>
          </a:p>
        </p:txBody>
      </p:sp>
    </p:spTree>
    <p:extLst>
      <p:ext uri="{BB962C8B-B14F-4D97-AF65-F5344CB8AC3E}">
        <p14:creationId xmlns:p14="http://schemas.microsoft.com/office/powerpoint/2010/main" val="37321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Bar dir="vert"/>
      </p:transition>
    </mc:Choice>
    <mc:Fallback xmlns="">
      <p:transition spd="slow" advTm="1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731819"/>
            <a:ext cx="12247418" cy="1224741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41748" y="3120324"/>
            <a:ext cx="9108504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fr-CH" sz="2800" b="1" dirty="0">
              <a:ln w="12700">
                <a:solidFill>
                  <a:srgbClr val="000000"/>
                </a:solidFill>
              </a:ln>
              <a:solidFill>
                <a:srgbClr val="F2A57A"/>
              </a:solidFill>
            </a:endParaRP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F2A57A"/>
                </a:solidFill>
              </a:rPr>
              <a:t>Ne compte pas sur ton mental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F2A57A"/>
                </a:solidFill>
              </a:rPr>
              <a:t>Pour te fournir immédiatement la réponse.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F2A57A"/>
                </a:solidFill>
              </a:rPr>
              <a:t>La raison peut t’avertir de ce qu’il faut éviter,</a:t>
            </a:r>
          </a:p>
          <a:p>
            <a:pPr algn="ctr"/>
            <a:r>
              <a:rPr lang="fr-CH" sz="2800" b="1" dirty="0">
                <a:ln w="12700">
                  <a:solidFill>
                    <a:srgbClr val="000000"/>
                  </a:solidFill>
                </a:ln>
                <a:solidFill>
                  <a:srgbClr val="F2A57A"/>
                </a:solidFill>
              </a:rPr>
              <a:t>Le cœur seul te dit ce qu’il faut faire.</a:t>
            </a:r>
          </a:p>
          <a:p>
            <a:pPr algn="ctr"/>
            <a:endParaRPr lang="fr-CH" sz="3200" b="1" dirty="0">
              <a:ln w="12700">
                <a:solidFill>
                  <a:srgbClr val="000000"/>
                </a:solidFill>
              </a:ln>
              <a:solidFill>
                <a:srgbClr val="F2A5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48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Bar dir="vert"/>
      </p:transition>
    </mc:Choice>
    <mc:Fallback xmlns="">
      <p:transition spd="slow" advTm="1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748" y="1378862"/>
            <a:ext cx="910850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H" sz="2800" b="1" dirty="0">
                <a:ln w="15875">
                  <a:solidFill>
                    <a:srgbClr val="000000"/>
                  </a:solidFill>
                </a:ln>
                <a:noFill/>
              </a:rPr>
              <a:t>J’ai besoin de toi </a:t>
            </a:r>
          </a:p>
          <a:p>
            <a:pPr algn="ctr"/>
            <a:r>
              <a:rPr lang="fr-CH" sz="2800" b="1" dirty="0">
                <a:ln w="15875">
                  <a:solidFill>
                    <a:srgbClr val="000000"/>
                  </a:solidFill>
                </a:ln>
                <a:noFill/>
              </a:rPr>
              <a:t>Comme l’ombre a besoin </a:t>
            </a:r>
          </a:p>
          <a:p>
            <a:pPr algn="ctr"/>
            <a:r>
              <a:rPr lang="fr-CH" sz="2800" b="1" dirty="0">
                <a:ln w="15875">
                  <a:solidFill>
                    <a:srgbClr val="000000"/>
                  </a:solidFill>
                </a:ln>
                <a:noFill/>
              </a:rPr>
              <a:t>Du jour</a:t>
            </a:r>
          </a:p>
        </p:txBody>
      </p:sp>
    </p:spTree>
    <p:extLst>
      <p:ext uri="{BB962C8B-B14F-4D97-AF65-F5344CB8AC3E}">
        <p14:creationId xmlns:p14="http://schemas.microsoft.com/office/powerpoint/2010/main" val="32624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Bar dir="vert"/>
      </p:transition>
    </mc:Choice>
    <mc:Fallback xmlns="">
      <p:transition spd="slow" advTm="12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033" y="-3186713"/>
            <a:ext cx="13309751" cy="100447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 cmpd="tri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261099" y="1149365"/>
            <a:ext cx="9827491" cy="181588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</a:gradFill>
                <a:latin typeface="Microsoft New Tai Lue" pitchFamily="34" charset="0"/>
                <a:cs typeface="Microsoft New Tai Lue" pitchFamily="34" charset="0"/>
              </a:rPr>
              <a:t>Un mot seul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</a:gradFill>
                <a:latin typeface="Microsoft New Tai Lue" pitchFamily="34" charset="0"/>
                <a:cs typeface="Microsoft New Tai Lue" pitchFamily="34" charset="0"/>
              </a:rPr>
              <a:t>Vaut un long poème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</a:gradFill>
                <a:latin typeface="Microsoft New Tai Lue" pitchFamily="34" charset="0"/>
                <a:cs typeface="Microsoft New Tai Lue" pitchFamily="34" charset="0"/>
              </a:rPr>
              <a:t>Quand c'est le cœur qui l'a dicté. 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CH" sz="2800" b="1" kern="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lumMod val="40000"/>
                      <a:lumOff val="60000"/>
                    </a:schemeClr>
                  </a:gs>
                  <a:gs pos="46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latin typeface="Microsoft New Tai Lue" pitchFamily="34" charset="0"/>
              <a:cs typeface="Microsoft New Tai Lue" pitchFamily="34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315580" y="2987664"/>
            <a:ext cx="756084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1600" b="1" kern="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</a:gradFill>
                <a:latin typeface="Microsoft New Tai Lue" pitchFamily="34" charset="0"/>
                <a:cs typeface="Microsoft New Tai Lue" pitchFamily="34" charset="0"/>
              </a:rPr>
              <a:t>Musique : De mon blog (B-75)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CH" sz="2800" b="1" kern="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lumMod val="40000"/>
                      <a:lumOff val="60000"/>
                    </a:schemeClr>
                  </a:gs>
                  <a:gs pos="46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latin typeface="Microsoft New Tai Lue" pitchFamily="34" charset="0"/>
              <a:cs typeface="Microsoft New Tai Lue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</a:gradFill>
                <a:latin typeface="Microsoft New Tai Lue" pitchFamily="34" charset="0"/>
                <a:cs typeface="Microsoft New Tai Lue" pitchFamily="34" charset="0"/>
              </a:rPr>
              <a:t>Les Diaporamas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</a:gradFill>
                <a:latin typeface="Microsoft New Tai Lue" pitchFamily="34" charset="0"/>
                <a:cs typeface="Microsoft New Tai Lue" pitchFamily="34" charset="0"/>
              </a:rPr>
              <a:t>Dans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655838" y="5157192"/>
            <a:ext cx="3038011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400" b="1" kern="0" cap="all" dirty="0">
                <a:ln w="0"/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  <a:hlinkClick r:id="rId4"/>
              </a:rPr>
              <a:t>L’Espace de Ggo</a:t>
            </a:r>
            <a:endParaRPr lang="fr-FR" sz="2400" b="1" kern="0" cap="all" dirty="0">
              <a:ln w="0"/>
              <a:gradFill flip="none" rotWithShape="1">
                <a:gsLst>
                  <a:gs pos="0">
                    <a:schemeClr val="accent2">
                      <a:lumMod val="40000"/>
                      <a:lumOff val="60000"/>
                    </a:schemeClr>
                  </a:gs>
                  <a:gs pos="46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  <a:tileRect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24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9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100-2 - MESSAGES ... Facebook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285</Words>
  <Application>Microsoft Office PowerPoint</Application>
  <PresentationFormat>Grand écran</PresentationFormat>
  <Paragraphs>61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14</vt:i4>
      </vt:variant>
      <vt:variant>
        <vt:lpstr>Titres des diapositives</vt:lpstr>
      </vt:variant>
      <vt:variant>
        <vt:i4>13</vt:i4>
      </vt:variant>
    </vt:vector>
  </HeadingPairs>
  <TitlesOfParts>
    <vt:vector size="31" baseType="lpstr">
      <vt:lpstr>Arial</vt:lpstr>
      <vt:lpstr>Calibri</vt:lpstr>
      <vt:lpstr>Calibri Light</vt:lpstr>
      <vt:lpstr>Microsoft New Tai Lue</vt:lpstr>
      <vt:lpstr>Thème Office</vt:lpstr>
      <vt:lpstr>100-2 - MESSAGES ... Facebook</vt:lpstr>
      <vt:lpstr>1_100-2 - MESSAGES ... Facebook</vt:lpstr>
      <vt:lpstr>2_100-2 - MESSAGES ... Facebook</vt:lpstr>
      <vt:lpstr>3_100-2 - MESSAGES ... Facebook</vt:lpstr>
      <vt:lpstr>4_100-2 - MESSAGES ... Facebook</vt:lpstr>
      <vt:lpstr>5_100-2 - MESSAGES ... Facebook</vt:lpstr>
      <vt:lpstr>6_100-2 - MESSAGES ... Facebook</vt:lpstr>
      <vt:lpstr>7_100-2 - MESSAGES ... Facebook</vt:lpstr>
      <vt:lpstr>8_100-2 - MESSAGES ... Facebook</vt:lpstr>
      <vt:lpstr>9_100-2 - MESSAGES ... Facebook</vt:lpstr>
      <vt:lpstr>10_100-2 - MESSAGES ... Facebook</vt:lpstr>
      <vt:lpstr>1_Thème Office</vt:lpstr>
      <vt:lpstr>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Ggo</Company>
  <LinksUpToDate>false</LinksUpToDate>
  <SharedDoc>false</SharedDoc>
  <HyperlinkBase>Ggo Diaporamas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B-75 Des Vérités - Ggo</dc:title>
  <dc:subject>Diaporama</dc:subject>
  <dc:creator>Ggo</dc:creator>
  <cp:keywords>Citations, Réfexions</cp:keywords>
  <cp:lastModifiedBy>jjodd -</cp:lastModifiedBy>
  <cp:revision>28</cp:revision>
  <dcterms:created xsi:type="dcterms:W3CDTF">2013-11-29T20:33:14Z</dcterms:created>
  <dcterms:modified xsi:type="dcterms:W3CDTF">2016-11-29T14:08:25Z</dcterms:modified>
  <cp:category>Citations, Réflexions,</cp:category>
  <cp:contentStatus>Diaporama</cp:contentStatus>
</cp:coreProperties>
</file>