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77" r:id="rId3"/>
    <p:sldId id="257" r:id="rId4"/>
    <p:sldId id="258" r:id="rId5"/>
    <p:sldId id="303" r:id="rId6"/>
    <p:sldId id="256" r:id="rId7"/>
    <p:sldId id="275" r:id="rId8"/>
    <p:sldId id="259" r:id="rId9"/>
    <p:sldId id="261" r:id="rId10"/>
    <p:sldId id="260" r:id="rId11"/>
    <p:sldId id="271" r:id="rId12"/>
    <p:sldId id="262" r:id="rId13"/>
    <p:sldId id="272" r:id="rId14"/>
    <p:sldId id="263" r:id="rId15"/>
    <p:sldId id="265" r:id="rId16"/>
    <p:sldId id="266" r:id="rId17"/>
    <p:sldId id="267" r:id="rId18"/>
    <p:sldId id="282" r:id="rId19"/>
    <p:sldId id="268" r:id="rId20"/>
    <p:sldId id="273" r:id="rId21"/>
    <p:sldId id="299" r:id="rId22"/>
    <p:sldId id="280" r:id="rId23"/>
    <p:sldId id="276" r:id="rId24"/>
    <p:sldId id="274" r:id="rId25"/>
    <p:sldId id="295" r:id="rId26"/>
    <p:sldId id="278" r:id="rId27"/>
    <p:sldId id="298" r:id="rId28"/>
    <p:sldId id="279" r:id="rId29"/>
    <p:sldId id="281" r:id="rId30"/>
    <p:sldId id="292" r:id="rId31"/>
    <p:sldId id="287" r:id="rId32"/>
    <p:sldId id="283" r:id="rId33"/>
    <p:sldId id="284" r:id="rId34"/>
    <p:sldId id="286" r:id="rId35"/>
    <p:sldId id="285" r:id="rId36"/>
    <p:sldId id="288" r:id="rId37"/>
    <p:sldId id="300" r:id="rId38"/>
    <p:sldId id="301" r:id="rId39"/>
    <p:sldId id="297" r:id="rId40"/>
    <p:sldId id="302" r:id="rId41"/>
    <p:sldId id="291" r:id="rId42"/>
    <p:sldId id="304" r:id="rId43"/>
    <p:sldId id="293" r:id="rId44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YpDM7JKrf0qVTx8lQ1PrA==" hashData="W3JafcYulGCVNB4CBt5upXNTeF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3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6DD8-F9A8-4166-BFD8-B02B4C290576}" type="datetimeFigureOut">
              <a:rPr lang="hu-HU" smtClean="0"/>
              <a:pPr/>
              <a:t>2017.01.20.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5371F-6B69-4F83-9202-89543FF88D3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blind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6DD8-F9A8-4166-BFD8-B02B4C290576}" type="datetimeFigureOut">
              <a:rPr lang="hu-HU" smtClean="0"/>
              <a:pPr/>
              <a:t>2017.01.20.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5371F-6B69-4F83-9202-89543FF88D3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blind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6DD8-F9A8-4166-BFD8-B02B4C290576}" type="datetimeFigureOut">
              <a:rPr lang="hu-HU" smtClean="0"/>
              <a:pPr/>
              <a:t>2017.01.20.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5371F-6B69-4F83-9202-89543FF88D3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blind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6DD8-F9A8-4166-BFD8-B02B4C290576}" type="datetimeFigureOut">
              <a:rPr lang="hu-HU" smtClean="0"/>
              <a:pPr/>
              <a:t>2017.01.20.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5371F-6B69-4F83-9202-89543FF88D3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blind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6DD8-F9A8-4166-BFD8-B02B4C290576}" type="datetimeFigureOut">
              <a:rPr lang="hu-HU" smtClean="0"/>
              <a:pPr/>
              <a:t>2017.01.20.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5371F-6B69-4F83-9202-89543FF88D3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blind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6DD8-F9A8-4166-BFD8-B02B4C290576}" type="datetimeFigureOut">
              <a:rPr lang="hu-HU" smtClean="0"/>
              <a:pPr/>
              <a:t>2017.01.20.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5371F-6B69-4F83-9202-89543FF88D3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blind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6DD8-F9A8-4166-BFD8-B02B4C290576}" type="datetimeFigureOut">
              <a:rPr lang="hu-HU" smtClean="0"/>
              <a:pPr/>
              <a:t>2017.01.20.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5371F-6B69-4F83-9202-89543FF88D3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blind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6DD8-F9A8-4166-BFD8-B02B4C290576}" type="datetimeFigureOut">
              <a:rPr lang="hu-HU" smtClean="0"/>
              <a:pPr/>
              <a:t>2017.01.20.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5371F-6B69-4F83-9202-89543FF88D3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blind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6DD8-F9A8-4166-BFD8-B02B4C290576}" type="datetimeFigureOut">
              <a:rPr lang="hu-HU" smtClean="0"/>
              <a:pPr/>
              <a:t>2017.01.20.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5371F-6B69-4F83-9202-89543FF88D3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blind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6DD8-F9A8-4166-BFD8-B02B4C290576}" type="datetimeFigureOut">
              <a:rPr lang="hu-HU" smtClean="0"/>
              <a:pPr/>
              <a:t>2017.01.20.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5371F-6B69-4F83-9202-89543FF88D3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blind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6DD8-F9A8-4166-BFD8-B02B4C290576}" type="datetimeFigureOut">
              <a:rPr lang="hu-HU" smtClean="0"/>
              <a:pPr/>
              <a:t>2017.01.20.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5371F-6B69-4F83-9202-89543FF88D3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blind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4B6DD8-F9A8-4166-BFD8-B02B4C290576}" type="datetimeFigureOut">
              <a:rPr lang="hu-HU" smtClean="0"/>
              <a:pPr/>
              <a:t>2017.01.20.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15371F-6B69-4F83-9202-89543FF88D38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blind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3181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ABC4200B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193204"/>
            <a:ext cx="408623" cy="557213"/>
          </a:xfrm>
          <a:prstGeom prst="rect">
            <a:avLst/>
          </a:prstGeom>
        </p:spPr>
      </p:pic>
      <p:pic>
        <p:nvPicPr>
          <p:cNvPr id="4" name="Kép 3" descr="ABC4200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8984" y="841276"/>
            <a:ext cx="445770" cy="563404"/>
          </a:xfrm>
          <a:prstGeom prst="rect">
            <a:avLst/>
          </a:prstGeom>
        </p:spPr>
      </p:pic>
      <p:pic>
        <p:nvPicPr>
          <p:cNvPr id="5" name="Kép 4" descr="ABC4200G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1560" y="1489348"/>
            <a:ext cx="396240" cy="563404"/>
          </a:xfrm>
          <a:prstGeom prst="rect">
            <a:avLst/>
          </a:prstGeom>
        </p:spPr>
      </p:pic>
      <p:pic>
        <p:nvPicPr>
          <p:cNvPr id="7" name="Kép 6" descr="ABC4200R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11563" y="4297660"/>
            <a:ext cx="421005" cy="563404"/>
          </a:xfrm>
          <a:prstGeom prst="rect">
            <a:avLst/>
          </a:prstGeom>
        </p:spPr>
      </p:pic>
      <p:pic>
        <p:nvPicPr>
          <p:cNvPr id="8" name="Kép 7" descr="ABC4200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7838" y="5017740"/>
            <a:ext cx="445770" cy="563404"/>
          </a:xfrm>
          <a:prstGeom prst="rect">
            <a:avLst/>
          </a:prstGeom>
        </p:spPr>
      </p:pic>
      <p:pic>
        <p:nvPicPr>
          <p:cNvPr id="9" name="Kép 8" descr="ABC4200H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86981" y="2209428"/>
            <a:ext cx="458153" cy="563404"/>
          </a:xfrm>
          <a:prstGeom prst="rect">
            <a:avLst/>
          </a:prstGeom>
        </p:spPr>
      </p:pic>
      <p:pic>
        <p:nvPicPr>
          <p:cNvPr id="10" name="Kép 9" descr="ABC4200E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11562" y="2929508"/>
            <a:ext cx="383858" cy="563404"/>
          </a:xfrm>
          <a:prstGeom prst="rect">
            <a:avLst/>
          </a:prstGeom>
        </p:spPr>
      </p:pic>
      <p:pic>
        <p:nvPicPr>
          <p:cNvPr id="11" name="Kép 10" descr="ABC4200E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11562" y="3590240"/>
            <a:ext cx="383858" cy="563404"/>
          </a:xfrm>
          <a:prstGeom prst="rect">
            <a:avLst/>
          </a:prstGeom>
        </p:spPr>
      </p:pic>
    </p:spTree>
  </p:cSld>
  <p:clrMapOvr>
    <a:masterClrMapping/>
  </p:clrMapOvr>
  <p:transition spd="med" advTm="6000">
    <p:blinds/>
    <p:sndAc>
      <p:stSnd>
        <p:snd r:embed="rId2" name="Born To Be Wild - Steppenwolf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rnyy-yaguar-pantera-dikaya-585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9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ther_grass_face_teeth_aggression_56652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rnyy-yaguar-pantera-dikaya-344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2951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8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rnyy-yaguar-pantera-derev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683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3691" b="295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rnyy-yaguar-pantera-dikay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14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8229600" y="5521796"/>
            <a:ext cx="914400" cy="19320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871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rnaya-pantera-hischnik-lezhi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rnaya-pantera-vzglya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ekete-parduc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rnyy-leopard-leopar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rnyy-yaguar-pantera-dikaya-99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ther_wild_cat_predator_black_96246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ekete-pardu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rnyy-yaguar-pantera-dikaya-538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rnyy-yaguar-pantera-dikaya-234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ther_face_teeth_anger_aggression_29425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rnyy-yaguar-pantera-dikaya-648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 flipH="1"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ther_predator_muzzle_black_89889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8512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ekete-parduc1.jpg"/>
          <p:cNvPicPr>
            <a:picLocks noChangeAspect="1"/>
          </p:cNvPicPr>
          <p:nvPr/>
        </p:nvPicPr>
        <p:blipFill>
          <a:blip r:embed="rId2" cstate="print"/>
          <a:srcRect b="212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tera-koshka-derevo-l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tera-chernaya-leopard-hischnik.jpg"/>
          <p:cNvPicPr>
            <a:picLocks noChangeAspect="1"/>
          </p:cNvPicPr>
          <p:nvPr/>
        </p:nvPicPr>
        <p:blipFill>
          <a:blip r:embed="rId2" cstate="print"/>
          <a:srcRect b="94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guar_panther_wild_cat_predator_walk_93639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eopard-chernyy-oskal-ugroza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 flipH="1"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tera-chernaya-kiska-koshka-425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eopard-chernyy-pantera-koshk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tera-chernaya-letom-krasivay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hiskers_eyes_head_panther_85456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yaguary-chernyy-yaguar-pante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ther_muzzle_big_cat_look_29258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yaguary-pantera-chernyy-yagu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tera-chernyy-leopard-glaz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rnyy-leopard-pantera-dikaya-3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tera-yaguar-profil-cherny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alairas1.gif"/>
          <p:cNvPicPr>
            <a:picLocks noChangeAspect="1"/>
          </p:cNvPicPr>
          <p:nvPr/>
        </p:nvPicPr>
        <p:blipFill>
          <a:blip r:embed="rId3" cstate="print">
            <a:grayscl/>
            <a:lum bright="-100000" contrast="100000"/>
          </a:blip>
          <a:stretch>
            <a:fillRect/>
          </a:stretch>
        </p:blipFill>
        <p:spPr>
          <a:xfrm>
            <a:off x="7452320" y="2622798"/>
            <a:ext cx="1209675" cy="666750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5438001"/>
            <a:ext cx="2145139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rgbClr val="92D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  <a:cs typeface="AngsanaUPC" pitchFamily="18" charset="-34"/>
              </a:rPr>
              <a:t>http://judy-faunaflora.blogspot.com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rgbClr val="92D05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  <a:cs typeface="AngsanaUPC" pitchFamily="18" charset="-34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7236105" y="5438001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000">
    <p:blinds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6</Words>
  <Application>Microsoft Office PowerPoint</Application>
  <PresentationFormat>Diavetítés a képernyőre (16:10 oldalarány)</PresentationFormat>
  <Paragraphs>2</Paragraphs>
  <Slides>43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43</vt:i4>
      </vt:variant>
    </vt:vector>
  </HeadingPairs>
  <TitlesOfParts>
    <vt:vector size="44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15</cp:revision>
  <dcterms:created xsi:type="dcterms:W3CDTF">2017-01-18T01:38:29Z</dcterms:created>
  <dcterms:modified xsi:type="dcterms:W3CDTF">2017-01-20T05:13:11Z</dcterms:modified>
</cp:coreProperties>
</file>