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1" r:id="rId3"/>
    <p:sldId id="264" r:id="rId4"/>
    <p:sldId id="319" r:id="rId5"/>
    <p:sldId id="312" r:id="rId6"/>
    <p:sldId id="320" r:id="rId7"/>
    <p:sldId id="266" r:id="rId8"/>
    <p:sldId id="262" r:id="rId9"/>
    <p:sldId id="267" r:id="rId10"/>
    <p:sldId id="282" r:id="rId11"/>
    <p:sldId id="321" r:id="rId12"/>
    <p:sldId id="261" r:id="rId13"/>
    <p:sldId id="265" r:id="rId14"/>
    <p:sldId id="268" r:id="rId15"/>
    <p:sldId id="269" r:id="rId16"/>
    <p:sldId id="278" r:id="rId17"/>
    <p:sldId id="274" r:id="rId18"/>
    <p:sldId id="284" r:id="rId19"/>
    <p:sldId id="294" r:id="rId20"/>
    <p:sldId id="296" r:id="rId21"/>
    <p:sldId id="297" r:id="rId22"/>
    <p:sldId id="322" r:id="rId23"/>
    <p:sldId id="292" r:id="rId24"/>
    <p:sldId id="323" r:id="rId25"/>
    <p:sldId id="301" r:id="rId26"/>
    <p:sldId id="303" r:id="rId27"/>
    <p:sldId id="307" r:id="rId28"/>
    <p:sldId id="314" r:id="rId29"/>
    <p:sldId id="316" r:id="rId30"/>
    <p:sldId id="315" r:id="rId31"/>
    <p:sldId id="317" r:id="rId32"/>
    <p:sldId id="313" r:id="rId33"/>
    <p:sldId id="280" r:id="rId34"/>
    <p:sldId id="324" r:id="rId35"/>
    <p:sldId id="286" r:id="rId36"/>
    <p:sldId id="277" r:id="rId37"/>
    <p:sldId id="281" r:id="rId38"/>
    <p:sldId id="291" r:id="rId39"/>
    <p:sldId id="285" r:id="rId40"/>
    <p:sldId id="276" r:id="rId41"/>
    <p:sldId id="288" r:id="rId42"/>
    <p:sldId id="272" r:id="rId43"/>
    <p:sldId id="275" r:id="rId44"/>
    <p:sldId id="273" r:id="rId45"/>
    <p:sldId id="327" r:id="rId46"/>
    <p:sldId id="326" r:id="rId47"/>
    <p:sldId id="295" r:id="rId48"/>
    <p:sldId id="293" r:id="rId49"/>
    <p:sldId id="298" r:id="rId50"/>
    <p:sldId id="299" r:id="rId51"/>
    <p:sldId id="300" r:id="rId52"/>
    <p:sldId id="309" r:id="rId53"/>
    <p:sldId id="310" r:id="rId54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jo3AMWs1VOJ/GDTwtv1YA==" hashData="nPqQjFkA2qQoNSYZGd0AxNOu2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6F45"/>
    <a:srgbClr val="6760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44" autoAdjust="0"/>
    <p:restoredTop sz="94660"/>
  </p:normalViewPr>
  <p:slideViewPr>
    <p:cSldViewPr showGuides="1">
      <p:cViewPr varScale="1">
        <p:scale>
          <a:sx n="99" d="100"/>
          <a:sy n="99" d="100"/>
        </p:scale>
        <p:origin x="-1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72E39-69B2-445C-B9C9-6F8464A84A5F}" type="datetimeFigureOut">
              <a:rPr lang="nl-BE" smtClean="0"/>
              <a:pPr/>
              <a:t>2/10/2016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C5BD1-3736-4194-B828-BC73C3F52E29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72E39-69B2-445C-B9C9-6F8464A84A5F}" type="datetimeFigureOut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2/10/2016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C5BD1-3736-4194-B828-BC73C3F52E29}" type="slidenum">
              <a:rPr lang="nl-BE" smtClean="0">
                <a:solidFill>
                  <a:prstClr val="black">
                    <a:tint val="75000"/>
                  </a:prstClr>
                </a:solidFill>
              </a:rPr>
              <a:pPr/>
              <a:t>‹nr.›</a:t>
            </a:fld>
            <a:endParaRPr lang="nl-B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4211960" y="4809926"/>
            <a:ext cx="720080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BE" sz="5400" b="1" u="sng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nl-BE" sz="5400" b="1" u="sng" dirty="0">
              <a:ln/>
              <a:solidFill>
                <a:srgbClr val="3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2051720" y="3573016"/>
            <a:ext cx="5040560" cy="923330"/>
          </a:xfrm>
          <a:prstGeom prst="rect">
            <a:avLst/>
          </a:prstGeom>
          <a:ln w="31750" cmpd="thinThick">
            <a:noFill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BE" sz="4800" b="1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Lord </a:t>
            </a:r>
            <a:r>
              <a:rPr lang="nl-BE" sz="5400" b="1" dirty="0" err="1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Howe</a:t>
            </a:r>
            <a:r>
              <a:rPr lang="nl-BE" sz="4800" b="1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nl-BE" sz="4800" b="1" dirty="0" err="1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island</a:t>
            </a:r>
            <a:endParaRPr lang="nl-BE" sz="4800" b="1" dirty="0">
              <a:ln/>
              <a:solidFill>
                <a:srgbClr val="3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203991" y="1697033"/>
            <a:ext cx="4733160" cy="830997"/>
          </a:xfrm>
          <a:prstGeom prst="rect">
            <a:avLst/>
          </a:prstGeom>
          <a:ln w="31750" cmpd="thinThick">
            <a:noFill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BE" sz="4800" b="1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Daniël Presenteert</a:t>
            </a:r>
            <a:endParaRPr lang="nl-BE" sz="4800" b="1" dirty="0">
              <a:ln/>
              <a:solidFill>
                <a:srgbClr val="3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1" name="Ovaal 10"/>
          <p:cNvSpPr/>
          <p:nvPr/>
        </p:nvSpPr>
        <p:spPr>
          <a:xfrm>
            <a:off x="2015716" y="1340768"/>
            <a:ext cx="5112568" cy="1512168"/>
          </a:xfrm>
          <a:prstGeom prst="ellipse">
            <a:avLst/>
          </a:prstGeom>
          <a:noFill/>
          <a:ln w="57150" cmpd="thickThin">
            <a:solidFill>
              <a:srgbClr val="776F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Ovaal 11"/>
          <p:cNvSpPr/>
          <p:nvPr/>
        </p:nvSpPr>
        <p:spPr>
          <a:xfrm>
            <a:off x="1763688" y="3251117"/>
            <a:ext cx="5616624" cy="1512168"/>
          </a:xfrm>
          <a:prstGeom prst="ellipse">
            <a:avLst/>
          </a:prstGeom>
          <a:noFill/>
          <a:ln w="57150" cmpd="thickThin">
            <a:solidFill>
              <a:srgbClr val="776F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 smtClean="0"/>
              <a:t>                                                   </a:t>
            </a:r>
            <a:endParaRPr lang="nl-BE" dirty="0"/>
          </a:p>
        </p:txBody>
      </p:sp>
      <p:cxnSp>
        <p:nvCxnSpPr>
          <p:cNvPr id="13" name="Rechte verbindingslijn 12"/>
          <p:cNvCxnSpPr/>
          <p:nvPr/>
        </p:nvCxnSpPr>
        <p:spPr>
          <a:xfrm>
            <a:off x="8748464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echte verbindingslijn 13"/>
          <p:cNvCxnSpPr/>
          <p:nvPr/>
        </p:nvCxnSpPr>
        <p:spPr>
          <a:xfrm>
            <a:off x="1331640" y="476672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/>
          <p:cNvCxnSpPr/>
          <p:nvPr/>
        </p:nvCxnSpPr>
        <p:spPr>
          <a:xfrm>
            <a:off x="1331640" y="6381328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Rechte verbindingslijn 15"/>
          <p:cNvCxnSpPr/>
          <p:nvPr/>
        </p:nvCxnSpPr>
        <p:spPr>
          <a:xfrm>
            <a:off x="395536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1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Rechte verbindingslijn 5"/>
          <p:cNvCxnSpPr/>
          <p:nvPr/>
        </p:nvCxnSpPr>
        <p:spPr>
          <a:xfrm>
            <a:off x="8748464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Rechte verbindingslijn 6"/>
          <p:cNvCxnSpPr/>
          <p:nvPr/>
        </p:nvCxnSpPr>
        <p:spPr>
          <a:xfrm>
            <a:off x="1331640" y="476672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/>
          <p:cNvCxnSpPr/>
          <p:nvPr/>
        </p:nvCxnSpPr>
        <p:spPr>
          <a:xfrm>
            <a:off x="1331640" y="6381328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8"/>
          <p:cNvCxnSpPr/>
          <p:nvPr/>
        </p:nvCxnSpPr>
        <p:spPr>
          <a:xfrm>
            <a:off x="395536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Daniel\Pictures\Lord Howe island\Gebruikt\LH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000" y="999000"/>
            <a:ext cx="8640000" cy="486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  <p:pic>
        <p:nvPicPr>
          <p:cNvPr id="3" name="Picture 2" descr="C:\Users\Daniel\Pictures\Allerhande voor PPs\1muisj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16416" y="6260220"/>
            <a:ext cx="568579" cy="432000"/>
          </a:xfrm>
          <a:prstGeom prst="rect">
            <a:avLst/>
          </a:prstGeom>
          <a:noFill/>
        </p:spPr>
      </p:pic>
      <p:pic>
        <p:nvPicPr>
          <p:cNvPr id="4" name="Picture 3" descr="C:\Users\Daniel\Pictures\Allerhande voor PPs\ANIMATIE'S\Diverse animatie's\Wijzer 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46041" y="6275079"/>
            <a:ext cx="624807" cy="396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  <p:sndAc>
      <p:stSnd>
        <p:snd r:embed="rId2" name="Hemelsblau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lordhowe 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455399"/>
            <a:ext cx="8640000" cy="5947202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Achtergronden\9818195b15d54f7b904d55e1435bd2cbLord%20Howe%20Islands%20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9000"/>
            <a:ext cx="8640000" cy="5759999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Daniel\Pictures\Lord Howe island\Aerial View Lord Howe Is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8999"/>
            <a:ext cx="8640000" cy="576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Daniel\Pictures\Lord Howe island\lhi_da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400000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\Pictures\Lord Howe island\GMA_6499-120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60248"/>
            <a:ext cx="8640000" cy="5737504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Daniel\Pictures\Lord Howe island\Goed\IMG_33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400000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\Pictures\Lord Howe island\Achtergronden\Lord_Howe_Island_original_103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8640960" cy="576064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background-how-to-get-there-1024x6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665719"/>
            <a:ext cx="8640000" cy="5526562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Daniel\Pictures\Lord Howe island\IMG_45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99" y="279000"/>
            <a:ext cx="8400001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aniel\Pictures\Lord Howe island\IMG_81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8999"/>
            <a:ext cx="8640000" cy="576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aniel\Pictures\Lord Howe island\013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99" y="279000"/>
            <a:ext cx="8400001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\Pictures\Lord Howe island\Goed\Aerial_pic_of_Lord_Howe_Is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8999"/>
            <a:ext cx="8640000" cy="576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niel\Pictures\Lord Howe island\Gebruikt\1321801120740632401631411190210472311370352322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343799"/>
            <a:ext cx="8640000" cy="61704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Goed\background-blinky-bea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59800"/>
            <a:ext cx="8640000" cy="5738399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\Pictures\Lord Howe island\Goed\800px-Sterna_fuscata_flig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405" y="279000"/>
            <a:ext cx="4571189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\Pictures\Lord Howe island\Goed\147037388_nnz9bkdF_DSC_00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8999"/>
            <a:ext cx="8640000" cy="576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iel\Pictures\Lord Howe island\Goed\147037381_G9xaVJhz_DSC_00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9000"/>
            <a:ext cx="8640000" cy="576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iel\Pictures\Lord Howe island\Achtergronden\3717642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51043"/>
            <a:ext cx="8640000" cy="5755913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Goed\pa230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99" y="279000"/>
            <a:ext cx="8400001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niel\Pictures\Lord Howe island\Achtergronden\LordHoweSpring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548680"/>
            <a:ext cx="8640958" cy="576064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aniel\Pictures\Lord Howe island\Goed\iUY77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399999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aniel\Pictures\Lord Howe island\Goed\1280__1024__auto__~wp-content~gallery~gallery1~cf0094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645" y="279000"/>
            <a:ext cx="8418710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Goed\47927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38201"/>
            <a:ext cx="8640000" cy="5781598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\Pictures\Lord Howe island\Goed\7262104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55135"/>
            <a:ext cx="8640000" cy="574773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\Pictures\Lord Howe island\Goed\Lord_Howe_Island_from_Mount_Eli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399999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Goed\Bushwalkig_to_Little_island_along_the_Mt_Lidgbird_track_Lord_Howe_Island_8June2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1" y="279000"/>
            <a:ext cx="8399998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iel\Pictures\Lord Howe island\Goed\australia_lord_howe_island_123r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9000"/>
            <a:ext cx="8640000" cy="576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\Pictures\Lord Howe island\Goed\Lord_Howe_Island_from_Nort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56200"/>
            <a:ext cx="8640000" cy="57456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iel\Pictures\Lord Howe island\Goed\Augweed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59800"/>
            <a:ext cx="8640000" cy="57384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\Pictures\Lord Howe island\Achtergronden\2-Lord-Howe-Island-NSW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33999"/>
            <a:ext cx="8640000" cy="579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Goed\Ned's Beach, Lord Howe Is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400000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aniel\Pictures\Lord Howe island\Goed\Capella_Lodge__Lord_Howe_Island_7859_ais_capella_01_thumblow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8999"/>
            <a:ext cx="8640000" cy="57600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Daniel\Pictures\Lord Howe island\Goed\IMG_0252-e1420594399220-1240x7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772199"/>
            <a:ext cx="8640000" cy="53136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\Pictures\Lord Howe island\Goed\DSC015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999" y="279000"/>
            <a:ext cx="8400001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iel\Pictures\Lord Howe island\Goed\Lord-Howe-Island-Australië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613800"/>
            <a:ext cx="8640000" cy="5630399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aniel\Pictures\Lord Howe island\ML_Blog1-13rcz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077" y="279000"/>
            <a:ext cx="8465846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iel\Pictures\Lord Howe island\Goed\Ball-Pyram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34599"/>
            <a:ext cx="8640000" cy="5788801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niel\Pictures\Lord Howe island\Ball's Pyramid (562m) 20km South East of Lord Howe Isla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404625"/>
            <a:ext cx="8640000" cy="604875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\Pictures\Lord Howe island\dnsw10449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7411"/>
            <a:ext cx="8640000" cy="5763177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Daniel\Pictures\Lord Howe island\0_7e50e_5c7ce429_XX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501" y="279000"/>
            <a:ext cx="7874998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Goed\4344083330_7cc5c6ddd4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2542"/>
            <a:ext cx="8640000" cy="5772916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Goed\Klembord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728145"/>
            <a:ext cx="8640000" cy="540171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iel\Pictures\Lord Howe island\Goed\800px-Masked_booby_with_chi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2586" y="279000"/>
            <a:ext cx="4798828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Goed\3 Pyram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549000"/>
            <a:ext cx="8640000" cy="576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Daniel\Pictures\Lord Howe island\Goed\Admiralty Group of islets as seen from Ned's Beac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000" y="279000"/>
            <a:ext cx="8400000" cy="63000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Daniel\Pictures\Lord Howe island\Goed\divecentre-97ad62aa740bd2c82d12e3b2fb12280c5b7d462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1002600"/>
            <a:ext cx="8640000" cy="485280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Daniel\Pictures\Lord Howe island\Goed\lagoon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8640960" cy="5760640"/>
          </a:xfrm>
          <a:prstGeom prst="rect">
            <a:avLst/>
          </a:prstGeom>
          <a:noFill/>
          <a:ln w="31750" cmpd="thickThin"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iel\Pictures\Lord Howe island\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000" y="999000"/>
            <a:ext cx="8640000" cy="4860000"/>
          </a:xfrm>
          <a:prstGeom prst="rect">
            <a:avLst/>
          </a:prstGeom>
          <a:noFill/>
          <a:ln w="31750" cmpd="thickThin"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hoek 5"/>
          <p:cNvSpPr/>
          <p:nvPr/>
        </p:nvSpPr>
        <p:spPr>
          <a:xfrm>
            <a:off x="2483768" y="3717032"/>
            <a:ext cx="4176464" cy="830997"/>
          </a:xfrm>
          <a:prstGeom prst="rect">
            <a:avLst/>
          </a:prstGeom>
          <a:ln w="31750" cmpd="thinThick">
            <a:noFill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BE" sz="4800" b="1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Groetjes Daniël</a:t>
            </a:r>
            <a:endParaRPr lang="nl-BE" sz="4800" b="1" dirty="0">
              <a:ln/>
              <a:solidFill>
                <a:srgbClr val="3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Rechthoek 6"/>
          <p:cNvSpPr/>
          <p:nvPr/>
        </p:nvSpPr>
        <p:spPr>
          <a:xfrm>
            <a:off x="3329560" y="1844824"/>
            <a:ext cx="2466576" cy="1015663"/>
          </a:xfrm>
          <a:prstGeom prst="rect">
            <a:avLst/>
          </a:prstGeom>
          <a:ln w="31750" cmpd="thinThick">
            <a:noFill/>
          </a:ln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nl-BE" sz="6000" b="1" dirty="0" smtClean="0">
                <a:ln/>
                <a:solidFill>
                  <a:srgbClr val="3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Einde</a:t>
            </a:r>
            <a:endParaRPr lang="nl-BE" sz="6000" b="1" dirty="0">
              <a:ln/>
              <a:solidFill>
                <a:srgbClr val="3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Ovaal 9"/>
          <p:cNvSpPr/>
          <p:nvPr/>
        </p:nvSpPr>
        <p:spPr>
          <a:xfrm>
            <a:off x="3232129" y="1700808"/>
            <a:ext cx="2664296" cy="1296144"/>
          </a:xfrm>
          <a:prstGeom prst="ellipse">
            <a:avLst/>
          </a:prstGeom>
          <a:noFill/>
          <a:ln w="57150" cmpd="thickThin">
            <a:solidFill>
              <a:srgbClr val="776F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1" name="Ovaal 10"/>
          <p:cNvSpPr/>
          <p:nvPr/>
        </p:nvSpPr>
        <p:spPr>
          <a:xfrm>
            <a:off x="2368033" y="3356992"/>
            <a:ext cx="4392488" cy="1512168"/>
          </a:xfrm>
          <a:prstGeom prst="ellipse">
            <a:avLst/>
          </a:prstGeom>
          <a:noFill/>
          <a:ln w="57150" cmpd="thickThin">
            <a:solidFill>
              <a:srgbClr val="776F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 smtClean="0"/>
              <a:t>                                                   </a:t>
            </a:r>
            <a:endParaRPr lang="nl-BE" dirty="0"/>
          </a:p>
        </p:txBody>
      </p:sp>
      <p:cxnSp>
        <p:nvCxnSpPr>
          <p:cNvPr id="12" name="Rechte verbindingslijn 11"/>
          <p:cNvCxnSpPr/>
          <p:nvPr/>
        </p:nvCxnSpPr>
        <p:spPr>
          <a:xfrm>
            <a:off x="8748464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echte verbindingslijn 12"/>
          <p:cNvCxnSpPr/>
          <p:nvPr/>
        </p:nvCxnSpPr>
        <p:spPr>
          <a:xfrm>
            <a:off x="1331640" y="476672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echte verbindingslijn 13"/>
          <p:cNvCxnSpPr/>
          <p:nvPr/>
        </p:nvCxnSpPr>
        <p:spPr>
          <a:xfrm>
            <a:off x="1331640" y="6381328"/>
            <a:ext cx="6480720" cy="0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Rechte verbindingslijn 14"/>
          <p:cNvCxnSpPr/>
          <p:nvPr/>
        </p:nvCxnSpPr>
        <p:spPr>
          <a:xfrm>
            <a:off x="395536" y="1268760"/>
            <a:ext cx="0" cy="4536504"/>
          </a:xfrm>
          <a:prstGeom prst="line">
            <a:avLst/>
          </a:prstGeom>
          <a:ln w="31750" cmpd="thickThin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11</Words>
  <Application>Microsoft Office PowerPoint</Application>
  <PresentationFormat>Diavoorstelling (4:3)</PresentationFormat>
  <Paragraphs>7</Paragraphs>
  <Slides>52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2</vt:i4>
      </vt:variant>
      <vt:variant>
        <vt:lpstr>Diatitels</vt:lpstr>
      </vt:variant>
      <vt:variant>
        <vt:i4>52</vt:i4>
      </vt:variant>
    </vt:vector>
  </HeadingPairs>
  <TitlesOfParts>
    <vt:vector size="54" baseType="lpstr">
      <vt:lpstr>Office-thema</vt:lpstr>
      <vt:lpstr>1_Office-thema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  <vt:lpstr>Dia 28</vt:lpstr>
      <vt:lpstr>Dia 29</vt:lpstr>
      <vt:lpstr>Dia 30</vt:lpstr>
      <vt:lpstr>Dia 31</vt:lpstr>
      <vt:lpstr>Dia 32</vt:lpstr>
      <vt:lpstr>Dia 33</vt:lpstr>
      <vt:lpstr>Dia 34</vt:lpstr>
      <vt:lpstr>Dia 35</vt:lpstr>
      <vt:lpstr>Dia 36</vt:lpstr>
      <vt:lpstr>Dia 37</vt:lpstr>
      <vt:lpstr>Dia 38</vt:lpstr>
      <vt:lpstr>Dia 39</vt:lpstr>
      <vt:lpstr>Dia 40</vt:lpstr>
      <vt:lpstr>Dia 41</vt:lpstr>
      <vt:lpstr>Dia 42</vt:lpstr>
      <vt:lpstr>Dia 43</vt:lpstr>
      <vt:lpstr>Dia 44</vt:lpstr>
      <vt:lpstr>Dia 45</vt:lpstr>
      <vt:lpstr>Dia 46</vt:lpstr>
      <vt:lpstr>Dia 47</vt:lpstr>
      <vt:lpstr>Dia 48</vt:lpstr>
      <vt:lpstr>Dia 49</vt:lpstr>
      <vt:lpstr>Dia 50</vt:lpstr>
      <vt:lpstr>Dia 51</vt:lpstr>
      <vt:lpstr>Dia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Daniel</dc:creator>
  <cp:lastModifiedBy>Daniel</cp:lastModifiedBy>
  <cp:revision>64</cp:revision>
  <dcterms:created xsi:type="dcterms:W3CDTF">2016-04-03T21:54:46Z</dcterms:created>
  <dcterms:modified xsi:type="dcterms:W3CDTF">2016-10-01T22:55:38Z</dcterms:modified>
</cp:coreProperties>
</file>