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44"/>
  </p:notesMasterIdLst>
  <p:sldIdLst>
    <p:sldId id="360" r:id="rId3"/>
    <p:sldId id="362" r:id="rId4"/>
    <p:sldId id="363" r:id="rId5"/>
    <p:sldId id="361" r:id="rId6"/>
    <p:sldId id="401" r:id="rId7"/>
    <p:sldId id="364" r:id="rId8"/>
    <p:sldId id="366" r:id="rId9"/>
    <p:sldId id="371" r:id="rId10"/>
    <p:sldId id="367" r:id="rId11"/>
    <p:sldId id="368" r:id="rId12"/>
    <p:sldId id="402" r:id="rId13"/>
    <p:sldId id="370" r:id="rId14"/>
    <p:sldId id="403" r:id="rId15"/>
    <p:sldId id="373" r:id="rId16"/>
    <p:sldId id="372" r:id="rId17"/>
    <p:sldId id="404" r:id="rId18"/>
    <p:sldId id="378" r:id="rId19"/>
    <p:sldId id="374" r:id="rId20"/>
    <p:sldId id="375" r:id="rId21"/>
    <p:sldId id="376" r:id="rId22"/>
    <p:sldId id="379" r:id="rId23"/>
    <p:sldId id="380" r:id="rId24"/>
    <p:sldId id="381" r:id="rId25"/>
    <p:sldId id="382" r:id="rId26"/>
    <p:sldId id="394" r:id="rId27"/>
    <p:sldId id="385" r:id="rId28"/>
    <p:sldId id="386" r:id="rId29"/>
    <p:sldId id="387" r:id="rId30"/>
    <p:sldId id="388" r:id="rId31"/>
    <p:sldId id="390" r:id="rId32"/>
    <p:sldId id="391" r:id="rId33"/>
    <p:sldId id="393" r:id="rId34"/>
    <p:sldId id="392" r:id="rId35"/>
    <p:sldId id="384" r:id="rId36"/>
    <p:sldId id="396" r:id="rId37"/>
    <p:sldId id="399" r:id="rId38"/>
    <p:sldId id="397" r:id="rId39"/>
    <p:sldId id="406" r:id="rId40"/>
    <p:sldId id="405" r:id="rId41"/>
    <p:sldId id="407" r:id="rId42"/>
    <p:sldId id="398" r:id="rId43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3qeFlVprIQUAzVKK084GA==" hashData="wzdawl2ZILcxB0QcjnRXznC5Yt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4668F"/>
    <a:srgbClr val="000000"/>
    <a:srgbClr val="990099"/>
    <a:srgbClr val="090240"/>
    <a:srgbClr val="12037D"/>
    <a:srgbClr val="FF9900"/>
    <a:srgbClr val="660033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955" y="-686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06E8FB6-34C2-4BF5-B16B-4C3B10375416}" type="datetimeFigureOut">
              <a:rPr lang="fr-FR"/>
              <a:pPr>
                <a:defRPr/>
              </a:pPr>
              <a:t>11/01/2018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598E105-3EEB-47F6-8AC2-CB3677BD120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2B2E7F-491A-4C6C-AD7A-422AFC1FD4E6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A289E-B4C0-4E69-8C47-5D6AA859AE6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4660D7-E279-4FDC-9954-A05C0D1C5718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D0DD91-563B-4621-B09C-7FF402A1D44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9A772C-DDCC-4BE0-88F9-746FC945F205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52E85B-1634-49E4-B42F-E513886AC89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E132C-5846-4B6C-B3E6-67923D2C6728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61EB0-6C9C-4A2D-82ED-8DACF8743D6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1B60C-0C92-4742-89AC-899DEA02488B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B84DB1-6D8E-43CA-A1B1-0F3DFC47666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13C9B-368B-4DAD-B1B9-66075DBF42DC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DE8C5-A612-40F8-8DB9-279265F654C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05148-0870-4B31-BF46-0600747D17BC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E16F1-491A-434D-85B7-8FD1EE7657D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3B4BF-BF7F-4C82-BE00-22D4E1AE3424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4DF0F-98CB-493D-A92E-29C818C54A8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D06CA-EDA1-458F-8117-F25E7DD3108D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D1086-7012-4F45-B2ED-2F4B2A5939A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1BBC75-C501-4490-AD63-FC7030569ECB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FFA41-98B6-4D11-AD66-1052A2CB5F9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65C8FA-03B6-4FEE-95B7-2FDCEF1B84E2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A40FA-8D04-415F-914A-2972739AC38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603" y="483999"/>
            <a:ext cx="5002522" cy="145198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4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9603" y="1991078"/>
            <a:ext cx="5002522" cy="1198647"/>
          </a:xfrm>
        </p:spPr>
        <p:txBody>
          <a:bodyPr/>
          <a:lstStyle>
            <a:lvl1pPr marL="51610" indent="0" algn="l"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95992-07F7-4CF0-8F0C-70D4CFD32E4B}" type="datetime1">
              <a:rPr lang="fr-FR"/>
              <a:pPr>
                <a:defRPr/>
              </a:pPr>
              <a:t>11/01/2018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C8F9F-4846-431B-86D6-77A7E4A49E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69DFE06-D211-4D30-9D1A-FE8662B718D8}" type="datetime1">
              <a:rPr lang="it-IT"/>
              <a:pPr>
                <a:defRPr/>
              </a:pPr>
              <a:t>11/01/2018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0DFA2EE-40F0-4A0B-9A46-C13B796140E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Click="0" advTm="4000">
    <p:dissolv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15900" y="3030538"/>
            <a:ext cx="10096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9CFBD423-FFCB-4685-B3CE-3657DE3977FD}" type="datetime1">
              <a:rPr lang="fr-FR"/>
              <a:pPr>
                <a:defRPr/>
              </a:pPr>
              <a:t>11/01/2018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3743325" y="3030538"/>
            <a:ext cx="3619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0727" rIns="0" bIns="20727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54E2D333-8C48-497E-BD5A-2AA640AE67E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48" r:id="rId1"/>
  </p:sldLayoutIdLst>
  <p:transition spd="slow" advClick="0" advTm="4000">
    <p:dissolve/>
  </p:transition>
  <p:hf hdr="0" ftr="0" dt="0"/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22561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6pPr>
      <a:lvl7pPr marL="645123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7pPr>
      <a:lvl8pPr marL="967684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8pPr>
      <a:lvl9pPr marL="1290245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9pPr>
    </p:titleStyle>
    <p:bodyStyle>
      <a:lvl1pPr marL="246063" indent="-184150" algn="l" defTabSz="412750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390525" indent="-12541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11175" indent="-101600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11188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698500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245087" indent="-129025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387013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28941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868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Image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25" y="0"/>
            <a:ext cx="395605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1" descr=".....+21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1728788" y="252413"/>
            <a:ext cx="1152525" cy="57626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C00000"/>
                  </a:solidFill>
                  <a:miter lim="800000"/>
                  <a:headEnd/>
                  <a:tailEnd/>
                </a:ln>
                <a:solidFill>
                  <a:srgbClr val="F4668F"/>
                </a:solidFill>
                <a:latin typeface="Arial Black"/>
              </a:rPr>
              <a:t>Adare</a:t>
            </a:r>
          </a:p>
          <a:p>
            <a:pPr algn="ctr"/>
            <a:r>
              <a:rPr lang="fr-FR" sz="3600" kern="10">
                <a:ln w="9360">
                  <a:solidFill>
                    <a:srgbClr val="C00000"/>
                  </a:solidFill>
                  <a:miter lim="800000"/>
                  <a:headEnd/>
                  <a:tailEnd/>
                </a:ln>
                <a:solidFill>
                  <a:srgbClr val="F4668F"/>
                </a:solidFill>
                <a:latin typeface="Arial Black"/>
              </a:rPr>
              <a:t>Irlande</a:t>
            </a:r>
          </a:p>
        </p:txBody>
      </p:sp>
      <p:sp>
        <p:nvSpPr>
          <p:cNvPr id="5" name="WordArt 2"/>
          <p:cNvSpPr>
            <a:spLocks noChangeArrowheads="1" noChangeShapeType="1" noTextEdit="1"/>
          </p:cNvSpPr>
          <p:nvPr/>
        </p:nvSpPr>
        <p:spPr bwMode="auto">
          <a:xfrm>
            <a:off x="3313113" y="323850"/>
            <a:ext cx="792162" cy="360363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C00000"/>
                  </a:solidFill>
                  <a:miter lim="800000"/>
                  <a:headEnd/>
                  <a:tailEnd/>
                </a:ln>
                <a:solidFill>
                  <a:srgbClr val="F4668F"/>
                </a:solidFill>
                <a:latin typeface="Arial Black"/>
              </a:rPr>
              <a:t>Concept</a:t>
            </a:r>
          </a:p>
          <a:p>
            <a:pPr algn="ctr"/>
            <a:r>
              <a:rPr lang="fr-FR" sz="3600" kern="10">
                <a:ln w="9360">
                  <a:solidFill>
                    <a:srgbClr val="C00000"/>
                  </a:solidFill>
                  <a:miter lim="800000"/>
                  <a:headEnd/>
                  <a:tailEnd/>
                </a:ln>
                <a:solidFill>
                  <a:srgbClr val="F4668F"/>
                </a:solidFill>
                <a:latin typeface="Arial Black"/>
              </a:rPr>
              <a:t>Aldo</a:t>
            </a: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3313113" y="2700338"/>
            <a:ext cx="792162" cy="14446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C00000"/>
                  </a:solidFill>
                  <a:miter lim="800000"/>
                  <a:headEnd/>
                  <a:tailEnd/>
                </a:ln>
                <a:solidFill>
                  <a:srgbClr val="F4668F"/>
                </a:solidFill>
                <a:latin typeface="Arial Black"/>
              </a:rPr>
              <a:t>Auto  &amp;  Music</a:t>
            </a:r>
          </a:p>
        </p:txBody>
      </p:sp>
    </p:spTree>
  </p:cSld>
  <p:clrMapOvr>
    <a:masterClrMapping/>
  </p:clrMapOvr>
  <p:transition spd="slow" advClick="0" advTm="8000">
    <p:dissolve/>
    <p:sndAc>
      <p:stSnd>
        <p:snd r:embed="rId2" name="Loreena McKennitt-Dark night of the so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3" descr="Image6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50" y="0"/>
            <a:ext cx="4048125" cy="319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 descr="Image6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775" y="0"/>
            <a:ext cx="3962400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3" descr="Image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25" y="0"/>
            <a:ext cx="395605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 descr="Image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25" y="0"/>
            <a:ext cx="395605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 descr="Image6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" descr="Image6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3" descr="Image1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" y="0"/>
            <a:ext cx="397510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3" descr="Image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" y="0"/>
            <a:ext cx="397510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3" descr="Image6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Image1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50" y="0"/>
            <a:ext cx="4048125" cy="304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 descr="Image1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513" y="0"/>
            <a:ext cx="415766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 descr="Image1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3" descr="Image1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700" y="0"/>
            <a:ext cx="4181475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4" descr="Image1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3" descr="Image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4" descr="Image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3" descr="Image1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913" y="0"/>
            <a:ext cx="400526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3" descr="Image1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0"/>
            <a:ext cx="398145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3" descr="Image1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" y="0"/>
            <a:ext cx="397510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3" descr="Image1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238" y="0"/>
            <a:ext cx="4071937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4" descr="Image1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" y="0"/>
            <a:ext cx="39751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3" descr="Image1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3" descr="Image1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3" descr="Image1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5" descr="Image1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3" descr="Image1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4" descr="Image1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" y="0"/>
            <a:ext cx="3975100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3" descr="Image1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3" descr="Image6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63" y="0"/>
            <a:ext cx="3998912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3" descr="Image6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938" y="0"/>
            <a:ext cx="4059237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3" descr="Image9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25" y="0"/>
            <a:ext cx="395605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3" descr="Image6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825" y="0"/>
            <a:ext cx="394335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3" descr="Image6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813" y="0"/>
            <a:ext cx="4170362" cy="293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3" descr="Image1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75" y="0"/>
            <a:ext cx="4114800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3" descr="Image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825" y="0"/>
            <a:ext cx="3943350" cy="293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3" descr="Image6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0"/>
            <a:ext cx="3981450" cy="293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3" descr="Image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50" y="0"/>
            <a:ext cx="4048125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3" descr="Image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" y="0"/>
            <a:ext cx="3975100" cy="301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3" descr="Image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50" y="0"/>
            <a:ext cx="40481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3" descr="Image6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675" y="0"/>
            <a:ext cx="412750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Image 1" descr=".....+2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2447925" y="323850"/>
            <a:ext cx="1657350" cy="576263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en-US" sz="3600" kern="10">
                <a:ln w="9360">
                  <a:solidFill>
                    <a:srgbClr val="C00000"/>
                  </a:solidFill>
                  <a:miter lim="800000"/>
                  <a:headEnd/>
                  <a:tailEnd/>
                </a:ln>
                <a:solidFill>
                  <a:srgbClr val="F4668F"/>
                </a:solidFill>
                <a:latin typeface="Arial Black"/>
              </a:rPr>
              <a:t>Loreena McKennitt</a:t>
            </a:r>
          </a:p>
          <a:p>
            <a:pPr algn="ctr"/>
            <a:r>
              <a:rPr lang="en-US" sz="3600" kern="10">
                <a:ln w="9360">
                  <a:solidFill>
                    <a:srgbClr val="C00000"/>
                  </a:solidFill>
                  <a:miter lim="800000"/>
                  <a:headEnd/>
                  <a:tailEnd/>
                </a:ln>
                <a:solidFill>
                  <a:srgbClr val="F4668F"/>
                </a:solidFill>
                <a:latin typeface="Arial Black"/>
              </a:rPr>
              <a:t>Dark night of the soul</a:t>
            </a:r>
            <a:endParaRPr lang="fr-FR" sz="3600" kern="10">
              <a:ln w="9360">
                <a:solidFill>
                  <a:srgbClr val="C00000"/>
                </a:solidFill>
                <a:miter lim="800000"/>
                <a:headEnd/>
                <a:tailEnd/>
              </a:ln>
              <a:solidFill>
                <a:srgbClr val="F4668F"/>
              </a:solidFill>
              <a:latin typeface="Arial Black"/>
            </a:endParaRPr>
          </a:p>
        </p:txBody>
      </p:sp>
      <p:sp>
        <p:nvSpPr>
          <p:cNvPr id="5" name="WordArt 2"/>
          <p:cNvSpPr>
            <a:spLocks noChangeArrowheads="1" noChangeShapeType="1" noTextEdit="1"/>
          </p:cNvSpPr>
          <p:nvPr/>
        </p:nvSpPr>
        <p:spPr bwMode="auto">
          <a:xfrm>
            <a:off x="3816350" y="2484438"/>
            <a:ext cx="288925" cy="287337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C00000"/>
                  </a:solidFill>
                  <a:miter lim="800000"/>
                  <a:headEnd/>
                  <a:tailEnd/>
                </a:ln>
                <a:solidFill>
                  <a:srgbClr val="F4668F"/>
                </a:solidFill>
                <a:latin typeface="Arial Black"/>
              </a:rPr>
              <a:t>Aldo</a:t>
            </a: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5499</TotalTime>
  <Words>15</Words>
  <Application>Microsoft Office PowerPoint</Application>
  <PresentationFormat>Personnalisé</PresentationFormat>
  <Paragraphs>8</Paragraphs>
  <Slides>41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41</vt:i4>
      </vt:variant>
    </vt:vector>
  </HeadingPairs>
  <TitlesOfParts>
    <vt:vector size="43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60</cp:revision>
  <dcterms:created xsi:type="dcterms:W3CDTF">2007-07-01T09:41:01Z</dcterms:created>
  <dcterms:modified xsi:type="dcterms:W3CDTF">2018-01-11T14:27:43Z</dcterms:modified>
</cp:coreProperties>
</file>